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dman, Ben" userId="19a4090c-3457-4d71-88f3-a1d47547c2a4" providerId="ADAL" clId="{7CF0DD80-69D5-4861-9068-039F63C1AE1B}"/>
    <pc:docChg chg="modSld">
      <pc:chgData name="Cadman, Ben" userId="19a4090c-3457-4d71-88f3-a1d47547c2a4" providerId="ADAL" clId="{7CF0DD80-69D5-4861-9068-039F63C1AE1B}" dt="2025-06-05T16:22:54.600" v="26" actId="14100"/>
      <pc:docMkLst>
        <pc:docMk/>
      </pc:docMkLst>
      <pc:sldChg chg="addSp modSp mod">
        <pc:chgData name="Cadman, Ben" userId="19a4090c-3457-4d71-88f3-a1d47547c2a4" providerId="ADAL" clId="{7CF0DD80-69D5-4861-9068-039F63C1AE1B}" dt="2025-06-05T16:22:54.600" v="26" actId="14100"/>
        <pc:sldMkLst>
          <pc:docMk/>
          <pc:sldMk cId="3924094158" sldId="259"/>
        </pc:sldMkLst>
        <pc:spChg chg="add mod ord">
          <ac:chgData name="Cadman, Ben" userId="19a4090c-3457-4d71-88f3-a1d47547c2a4" providerId="ADAL" clId="{7CF0DD80-69D5-4861-9068-039F63C1AE1B}" dt="2025-06-05T16:22:54.600" v="26" actId="14100"/>
          <ac:spMkLst>
            <pc:docMk/>
            <pc:sldMk cId="3924094158" sldId="259"/>
            <ac:spMk id="2" creationId="{2F12AF94-9265-F68F-9407-E51EC1DD495D}"/>
          </ac:spMkLst>
        </pc:spChg>
        <pc:spChg chg="mod">
          <ac:chgData name="Cadman, Ben" userId="19a4090c-3457-4d71-88f3-a1d47547c2a4" providerId="ADAL" clId="{7CF0DD80-69D5-4861-9068-039F63C1AE1B}" dt="2025-06-05T16:22:08.421" v="16" actId="403"/>
          <ac:spMkLst>
            <pc:docMk/>
            <pc:sldMk cId="3924094158" sldId="259"/>
            <ac:spMk id="6" creationId="{E3574E48-AEEB-CC87-6173-B33FABA0D1B9}"/>
          </ac:spMkLst>
        </pc:spChg>
        <pc:spChg chg="mod">
          <ac:chgData name="Cadman, Ben" userId="19a4090c-3457-4d71-88f3-a1d47547c2a4" providerId="ADAL" clId="{7CF0DD80-69D5-4861-9068-039F63C1AE1B}" dt="2025-06-05T16:22:02.079" v="13" actId="404"/>
          <ac:spMkLst>
            <pc:docMk/>
            <pc:sldMk cId="3924094158" sldId="259"/>
            <ac:spMk id="8" creationId="{E2FF9659-7959-D0E9-73EA-1738D8BBA181}"/>
          </ac:spMkLst>
        </pc:spChg>
        <pc:spChg chg="mod">
          <ac:chgData name="Cadman, Ben" userId="19a4090c-3457-4d71-88f3-a1d47547c2a4" providerId="ADAL" clId="{7CF0DD80-69D5-4861-9068-039F63C1AE1B}" dt="2025-06-05T16:22:02.079" v="13" actId="404"/>
          <ac:spMkLst>
            <pc:docMk/>
            <pc:sldMk cId="3924094158" sldId="259"/>
            <ac:spMk id="9" creationId="{DAE8EFD3-46AB-92AE-91A4-DB56AA3E7BC8}"/>
          </ac:spMkLst>
        </pc:spChg>
        <pc:spChg chg="mod">
          <ac:chgData name="Cadman, Ben" userId="19a4090c-3457-4d71-88f3-a1d47547c2a4" providerId="ADAL" clId="{7CF0DD80-69D5-4861-9068-039F63C1AE1B}" dt="2025-06-05T16:22:02.079" v="13" actId="404"/>
          <ac:spMkLst>
            <pc:docMk/>
            <pc:sldMk cId="3924094158" sldId="259"/>
            <ac:spMk id="12" creationId="{53E3A1CA-692F-E68C-3DEA-93BAE76B1BB5}"/>
          </ac:spMkLst>
        </pc:spChg>
        <pc:spChg chg="mod">
          <ac:chgData name="Cadman, Ben" userId="19a4090c-3457-4d71-88f3-a1d47547c2a4" providerId="ADAL" clId="{7CF0DD80-69D5-4861-9068-039F63C1AE1B}" dt="2025-06-05T16:22:02.079" v="13" actId="404"/>
          <ac:spMkLst>
            <pc:docMk/>
            <pc:sldMk cId="3924094158" sldId="259"/>
            <ac:spMk id="13" creationId="{F4A7F93C-F20B-44B9-AD4E-94370AFAF0E2}"/>
          </ac:spMkLst>
        </pc:spChg>
        <pc:spChg chg="mod">
          <ac:chgData name="Cadman, Ben" userId="19a4090c-3457-4d71-88f3-a1d47547c2a4" providerId="ADAL" clId="{7CF0DD80-69D5-4861-9068-039F63C1AE1B}" dt="2025-06-05T16:22:02.079" v="13" actId="404"/>
          <ac:spMkLst>
            <pc:docMk/>
            <pc:sldMk cId="3924094158" sldId="259"/>
            <ac:spMk id="14" creationId="{80CFB142-C021-3F8A-F358-8BC6FA3603DF}"/>
          </ac:spMkLst>
        </pc:spChg>
        <pc:spChg chg="mod">
          <ac:chgData name="Cadman, Ben" userId="19a4090c-3457-4d71-88f3-a1d47547c2a4" providerId="ADAL" clId="{7CF0DD80-69D5-4861-9068-039F63C1AE1B}" dt="2025-06-05T16:22:02.079" v="13" actId="404"/>
          <ac:spMkLst>
            <pc:docMk/>
            <pc:sldMk cId="3924094158" sldId="259"/>
            <ac:spMk id="15" creationId="{DFE2D625-32AF-3F01-3BED-07F49EA6F533}"/>
          </ac:spMkLst>
        </pc:spChg>
        <pc:spChg chg="mod">
          <ac:chgData name="Cadman, Ben" userId="19a4090c-3457-4d71-88f3-a1d47547c2a4" providerId="ADAL" clId="{7CF0DD80-69D5-4861-9068-039F63C1AE1B}" dt="2025-06-05T16:22:02.079" v="13" actId="404"/>
          <ac:spMkLst>
            <pc:docMk/>
            <pc:sldMk cId="3924094158" sldId="259"/>
            <ac:spMk id="16" creationId="{08F10659-59D3-A1EC-767C-5144DAD35FE4}"/>
          </ac:spMkLst>
        </pc:spChg>
        <pc:spChg chg="mod">
          <ac:chgData name="Cadman, Ben" userId="19a4090c-3457-4d71-88f3-a1d47547c2a4" providerId="ADAL" clId="{7CF0DD80-69D5-4861-9068-039F63C1AE1B}" dt="2025-06-05T16:22:02.079" v="13" actId="404"/>
          <ac:spMkLst>
            <pc:docMk/>
            <pc:sldMk cId="3924094158" sldId="259"/>
            <ac:spMk id="19" creationId="{41FFF7FD-4577-3C64-BE6A-DCBE0773D7C9}"/>
          </ac:spMkLst>
        </pc:spChg>
        <pc:spChg chg="mod">
          <ac:chgData name="Cadman, Ben" userId="19a4090c-3457-4d71-88f3-a1d47547c2a4" providerId="ADAL" clId="{7CF0DD80-69D5-4861-9068-039F63C1AE1B}" dt="2025-06-05T16:22:02.079" v="13" actId="404"/>
          <ac:spMkLst>
            <pc:docMk/>
            <pc:sldMk cId="3924094158" sldId="259"/>
            <ac:spMk id="20" creationId="{DD88E455-9A93-3E03-78FB-6D5FF2CDA5D8}"/>
          </ac:spMkLst>
        </pc:spChg>
        <pc:spChg chg="mod">
          <ac:chgData name="Cadman, Ben" userId="19a4090c-3457-4d71-88f3-a1d47547c2a4" providerId="ADAL" clId="{7CF0DD80-69D5-4861-9068-039F63C1AE1B}" dt="2025-06-05T16:22:02.079" v="13" actId="404"/>
          <ac:spMkLst>
            <pc:docMk/>
            <pc:sldMk cId="3924094158" sldId="259"/>
            <ac:spMk id="21" creationId="{4D337928-A70E-0F49-DD40-D6DC1C42D6FC}"/>
          </ac:spMkLst>
        </pc:spChg>
        <pc:spChg chg="mod">
          <ac:chgData name="Cadman, Ben" userId="19a4090c-3457-4d71-88f3-a1d47547c2a4" providerId="ADAL" clId="{7CF0DD80-69D5-4861-9068-039F63C1AE1B}" dt="2025-06-05T16:22:02.079" v="13" actId="404"/>
          <ac:spMkLst>
            <pc:docMk/>
            <pc:sldMk cId="3924094158" sldId="259"/>
            <ac:spMk id="22" creationId="{FE38A001-76D7-27F4-FF10-D917952EE928}"/>
          </ac:spMkLst>
        </pc:spChg>
        <pc:spChg chg="mod">
          <ac:chgData name="Cadman, Ben" userId="19a4090c-3457-4d71-88f3-a1d47547c2a4" providerId="ADAL" clId="{7CF0DD80-69D5-4861-9068-039F63C1AE1B}" dt="2025-06-05T16:22:02.079" v="13" actId="404"/>
          <ac:spMkLst>
            <pc:docMk/>
            <pc:sldMk cId="3924094158" sldId="259"/>
            <ac:spMk id="23" creationId="{CF44CAB5-37E4-B65B-67F3-7F6EE4AE2EBD}"/>
          </ac:spMkLst>
        </pc:spChg>
        <pc:spChg chg="mod">
          <ac:chgData name="Cadman, Ben" userId="19a4090c-3457-4d71-88f3-a1d47547c2a4" providerId="ADAL" clId="{7CF0DD80-69D5-4861-9068-039F63C1AE1B}" dt="2025-06-05T16:22:02.079" v="13" actId="404"/>
          <ac:spMkLst>
            <pc:docMk/>
            <pc:sldMk cId="3924094158" sldId="259"/>
            <ac:spMk id="24" creationId="{07FCA3D7-1F8B-7EB3-3E58-D68D7D52AA6D}"/>
          </ac:spMkLst>
        </pc:spChg>
        <pc:spChg chg="mod">
          <ac:chgData name="Cadman, Ben" userId="19a4090c-3457-4d71-88f3-a1d47547c2a4" providerId="ADAL" clId="{7CF0DD80-69D5-4861-9068-039F63C1AE1B}" dt="2025-06-05T16:22:02.079" v="13" actId="404"/>
          <ac:spMkLst>
            <pc:docMk/>
            <pc:sldMk cId="3924094158" sldId="259"/>
            <ac:spMk id="25" creationId="{6E1F3605-E99A-4563-D6CB-5662A1B96B13}"/>
          </ac:spMkLst>
        </pc:spChg>
        <pc:grpChg chg="mod">
          <ac:chgData name="Cadman, Ben" userId="19a4090c-3457-4d71-88f3-a1d47547c2a4" providerId="ADAL" clId="{7CF0DD80-69D5-4861-9068-039F63C1AE1B}" dt="2025-06-05T16:22:02.079" v="13" actId="404"/>
          <ac:grpSpMkLst>
            <pc:docMk/>
            <pc:sldMk cId="3924094158" sldId="259"/>
            <ac:grpSpMk id="11" creationId="{F9B12E81-E750-76C1-F5F5-A10D2784C9BB}"/>
          </ac:grpSpMkLst>
        </pc:grpChg>
        <pc:grpChg chg="mod">
          <ac:chgData name="Cadman, Ben" userId="19a4090c-3457-4d71-88f3-a1d47547c2a4" providerId="ADAL" clId="{7CF0DD80-69D5-4861-9068-039F63C1AE1B}" dt="2025-06-05T16:22:02.079" v="13" actId="404"/>
          <ac:grpSpMkLst>
            <pc:docMk/>
            <pc:sldMk cId="3924094158" sldId="259"/>
            <ac:grpSpMk id="18" creationId="{4999E69B-3B32-E2D7-4FFA-D5B6527A612E}"/>
          </ac:grpSpMkLst>
        </pc:grpChg>
        <pc:picChg chg="mod">
          <ac:chgData name="Cadman, Ben" userId="19a4090c-3457-4d71-88f3-a1d47547c2a4" providerId="ADAL" clId="{7CF0DD80-69D5-4861-9068-039F63C1AE1B}" dt="2025-06-05T16:22:02.079" v="13" actId="404"/>
          <ac:picMkLst>
            <pc:docMk/>
            <pc:sldMk cId="3924094158" sldId="259"/>
            <ac:picMk id="3" creationId="{918705B0-45DB-C097-0998-4F18908829CD}"/>
          </ac:picMkLst>
        </pc:picChg>
        <pc:picChg chg="mod">
          <ac:chgData name="Cadman, Ben" userId="19a4090c-3457-4d71-88f3-a1d47547c2a4" providerId="ADAL" clId="{7CF0DD80-69D5-4861-9068-039F63C1AE1B}" dt="2025-06-05T16:22:02.079" v="13" actId="404"/>
          <ac:picMkLst>
            <pc:docMk/>
            <pc:sldMk cId="3924094158" sldId="259"/>
            <ac:picMk id="4" creationId="{968D6B33-4CC5-B34A-0430-2310A5BEBEEC}"/>
          </ac:picMkLst>
        </pc:picChg>
        <pc:picChg chg="mod">
          <ac:chgData name="Cadman, Ben" userId="19a4090c-3457-4d71-88f3-a1d47547c2a4" providerId="ADAL" clId="{7CF0DD80-69D5-4861-9068-039F63C1AE1B}" dt="2025-06-05T16:22:02.079" v="13" actId="404"/>
          <ac:picMkLst>
            <pc:docMk/>
            <pc:sldMk cId="3924094158" sldId="259"/>
            <ac:picMk id="7" creationId="{E0AC24BD-AB1E-ACD2-5995-13EB68CF0D8A}"/>
          </ac:picMkLst>
        </pc:picChg>
        <pc:picChg chg="mod">
          <ac:chgData name="Cadman, Ben" userId="19a4090c-3457-4d71-88f3-a1d47547c2a4" providerId="ADAL" clId="{7CF0DD80-69D5-4861-9068-039F63C1AE1B}" dt="2025-06-05T16:22:02.079" v="13" actId="404"/>
          <ac:picMkLst>
            <pc:docMk/>
            <pc:sldMk cId="3924094158" sldId="259"/>
            <ac:picMk id="27" creationId="{5C295DFE-8A2A-6F7A-F5BD-252F2088CC7A}"/>
          </ac:picMkLst>
        </pc:picChg>
        <pc:picChg chg="mod">
          <ac:chgData name="Cadman, Ben" userId="19a4090c-3457-4d71-88f3-a1d47547c2a4" providerId="ADAL" clId="{7CF0DD80-69D5-4861-9068-039F63C1AE1B}" dt="2025-06-05T16:22:02.079" v="13" actId="404"/>
          <ac:picMkLst>
            <pc:docMk/>
            <pc:sldMk cId="3924094158" sldId="259"/>
            <ac:picMk id="28" creationId="{CF4A6B9B-0653-599C-CF41-E55D1F279A8A}"/>
          </ac:picMkLst>
        </pc:picChg>
        <pc:picChg chg="mod">
          <ac:chgData name="Cadman, Ben" userId="19a4090c-3457-4d71-88f3-a1d47547c2a4" providerId="ADAL" clId="{7CF0DD80-69D5-4861-9068-039F63C1AE1B}" dt="2025-06-05T16:22:02.079" v="13" actId="404"/>
          <ac:picMkLst>
            <pc:docMk/>
            <pc:sldMk cId="3924094158" sldId="259"/>
            <ac:picMk id="29" creationId="{B023EBE2-E134-B989-4700-DF0AB62DF40D}"/>
          </ac:picMkLst>
        </pc:picChg>
        <pc:picChg chg="mod">
          <ac:chgData name="Cadman, Ben" userId="19a4090c-3457-4d71-88f3-a1d47547c2a4" providerId="ADAL" clId="{7CF0DD80-69D5-4861-9068-039F63C1AE1B}" dt="2025-06-05T16:22:02.079" v="13" actId="404"/>
          <ac:picMkLst>
            <pc:docMk/>
            <pc:sldMk cId="3924094158" sldId="259"/>
            <ac:picMk id="30" creationId="{F948C09B-5DAB-F934-B691-FE40D49AACB3}"/>
          </ac:picMkLst>
        </pc:picChg>
        <pc:picChg chg="mod">
          <ac:chgData name="Cadman, Ben" userId="19a4090c-3457-4d71-88f3-a1d47547c2a4" providerId="ADAL" clId="{7CF0DD80-69D5-4861-9068-039F63C1AE1B}" dt="2025-06-05T16:22:02.079" v="13" actId="404"/>
          <ac:picMkLst>
            <pc:docMk/>
            <pc:sldMk cId="3924094158" sldId="259"/>
            <ac:picMk id="31" creationId="{AB3210A0-7275-5E06-4AF8-3A9323FEF97E}"/>
          </ac:picMkLst>
        </pc:picChg>
        <pc:picChg chg="mod">
          <ac:chgData name="Cadman, Ben" userId="19a4090c-3457-4d71-88f3-a1d47547c2a4" providerId="ADAL" clId="{7CF0DD80-69D5-4861-9068-039F63C1AE1B}" dt="2025-06-05T16:22:02.079" v="13" actId="404"/>
          <ac:picMkLst>
            <pc:docMk/>
            <pc:sldMk cId="3924094158" sldId="259"/>
            <ac:picMk id="32" creationId="{6A729FD7-A44C-A6A3-9E50-93581582B2A4}"/>
          </ac:picMkLst>
        </pc:picChg>
        <pc:picChg chg="mod">
          <ac:chgData name="Cadman, Ben" userId="19a4090c-3457-4d71-88f3-a1d47547c2a4" providerId="ADAL" clId="{7CF0DD80-69D5-4861-9068-039F63C1AE1B}" dt="2025-06-05T16:22:02.079" v="13" actId="404"/>
          <ac:picMkLst>
            <pc:docMk/>
            <pc:sldMk cId="3924094158" sldId="259"/>
            <ac:picMk id="34" creationId="{2423AED3-CA9A-2680-EF73-9417664BC8F5}"/>
          </ac:picMkLst>
        </pc:picChg>
        <pc:picChg chg="mod">
          <ac:chgData name="Cadman, Ben" userId="19a4090c-3457-4d71-88f3-a1d47547c2a4" providerId="ADAL" clId="{7CF0DD80-69D5-4861-9068-039F63C1AE1B}" dt="2025-06-05T16:22:02.079" v="13" actId="404"/>
          <ac:picMkLst>
            <pc:docMk/>
            <pc:sldMk cId="3924094158" sldId="259"/>
            <ac:picMk id="36" creationId="{4CF5C87A-06B1-274B-6F93-985D0F579DFE}"/>
          </ac:picMkLst>
        </pc:picChg>
        <pc:picChg chg="mod">
          <ac:chgData name="Cadman, Ben" userId="19a4090c-3457-4d71-88f3-a1d47547c2a4" providerId="ADAL" clId="{7CF0DD80-69D5-4861-9068-039F63C1AE1B}" dt="2025-06-05T16:22:02.079" v="13" actId="404"/>
          <ac:picMkLst>
            <pc:docMk/>
            <pc:sldMk cId="3924094158" sldId="259"/>
            <ac:picMk id="38" creationId="{6506768B-E285-6B49-3688-F462FE1E8BB0}"/>
          </ac:picMkLst>
        </pc:picChg>
        <pc:picChg chg="mod">
          <ac:chgData name="Cadman, Ben" userId="19a4090c-3457-4d71-88f3-a1d47547c2a4" providerId="ADAL" clId="{7CF0DD80-69D5-4861-9068-039F63C1AE1B}" dt="2025-06-05T16:22:02.079" v="13" actId="404"/>
          <ac:picMkLst>
            <pc:docMk/>
            <pc:sldMk cId="3924094158" sldId="259"/>
            <ac:picMk id="42" creationId="{8BC73F68-A9E7-6EF0-4EC8-2F538B253E11}"/>
          </ac:picMkLst>
        </pc:picChg>
        <pc:picChg chg="mod">
          <ac:chgData name="Cadman, Ben" userId="19a4090c-3457-4d71-88f3-a1d47547c2a4" providerId="ADAL" clId="{7CF0DD80-69D5-4861-9068-039F63C1AE1B}" dt="2025-06-05T16:22:02.079" v="13" actId="404"/>
          <ac:picMkLst>
            <pc:docMk/>
            <pc:sldMk cId="3924094158" sldId="259"/>
            <ac:picMk id="44" creationId="{3BB9EBFB-33B3-1CEC-CF71-08BFFD0CBFA0}"/>
          </ac:picMkLst>
        </pc:picChg>
        <pc:picChg chg="mod">
          <ac:chgData name="Cadman, Ben" userId="19a4090c-3457-4d71-88f3-a1d47547c2a4" providerId="ADAL" clId="{7CF0DD80-69D5-4861-9068-039F63C1AE1B}" dt="2025-06-05T16:22:02.079" v="13" actId="404"/>
          <ac:picMkLst>
            <pc:docMk/>
            <pc:sldMk cId="3924094158" sldId="259"/>
            <ac:picMk id="46" creationId="{AFD4C565-35FB-E1FB-2A3D-1EE4E996CE60}"/>
          </ac:picMkLst>
        </pc:picChg>
      </pc:sldChg>
    </pc:docChg>
  </pc:docChgLst>
  <pc:docChgLst>
    <pc:chgData name="McCulloch, Nina" userId="e0ce6090-163e-4b19-9490-01857898861e" providerId="ADAL" clId="{D1662E20-6930-4689-B71E-D36FC1C9D60E}"/>
    <pc:docChg chg="modSld">
      <pc:chgData name="McCulloch, Nina" userId="e0ce6090-163e-4b19-9490-01857898861e" providerId="ADAL" clId="{D1662E20-6930-4689-B71E-D36FC1C9D60E}" dt="2025-06-09T09:27:01.404" v="5" actId="20577"/>
      <pc:docMkLst>
        <pc:docMk/>
      </pc:docMkLst>
      <pc:sldChg chg="modSp mod">
        <pc:chgData name="McCulloch, Nina" userId="e0ce6090-163e-4b19-9490-01857898861e" providerId="ADAL" clId="{D1662E20-6930-4689-B71E-D36FC1C9D60E}" dt="2025-06-09T09:27:01.404" v="5" actId="20577"/>
        <pc:sldMkLst>
          <pc:docMk/>
          <pc:sldMk cId="3924094158" sldId="259"/>
        </pc:sldMkLst>
        <pc:spChg chg="mod">
          <ac:chgData name="McCulloch, Nina" userId="e0ce6090-163e-4b19-9490-01857898861e" providerId="ADAL" clId="{D1662E20-6930-4689-B71E-D36FC1C9D60E}" dt="2025-06-09T09:26:36.652" v="0" actId="255"/>
          <ac:spMkLst>
            <pc:docMk/>
            <pc:sldMk cId="3924094158" sldId="259"/>
            <ac:spMk id="6" creationId="{E3574E48-AEEB-CC87-6173-B33FABA0D1B9}"/>
          </ac:spMkLst>
        </pc:spChg>
        <pc:spChg chg="mod">
          <ac:chgData name="McCulloch, Nina" userId="e0ce6090-163e-4b19-9490-01857898861e" providerId="ADAL" clId="{D1662E20-6930-4689-B71E-D36FC1C9D60E}" dt="2025-06-09T09:27:01.404" v="5" actId="20577"/>
          <ac:spMkLst>
            <pc:docMk/>
            <pc:sldMk cId="3924094158" sldId="259"/>
            <ac:spMk id="21" creationId="{4D337928-A70E-0F49-DD40-D6DC1C42D6FC}"/>
          </ac:spMkLst>
        </pc:spChg>
      </pc:sldChg>
    </pc:docChg>
  </pc:docChgLst>
  <pc:docChgLst>
    <pc:chgData name="Holt, Suzanne" userId="58f26665-4e82-4c0e-b00b-7f207692c0fa" providerId="ADAL" clId="{15A24E34-A171-44E0-A3FC-C6C2D562AFE4}"/>
    <pc:docChg chg="modSld">
      <pc:chgData name="Holt, Suzanne" userId="58f26665-4e82-4c0e-b00b-7f207692c0fa" providerId="ADAL" clId="{15A24E34-A171-44E0-A3FC-C6C2D562AFE4}" dt="2024-06-09T21:35:31.248" v="0" actId="20577"/>
      <pc:docMkLst>
        <pc:docMk/>
      </pc:docMkLst>
      <pc:sldChg chg="modSp mod">
        <pc:chgData name="Holt, Suzanne" userId="58f26665-4e82-4c0e-b00b-7f207692c0fa" providerId="ADAL" clId="{15A24E34-A171-44E0-A3FC-C6C2D562AFE4}" dt="2024-06-09T21:35:31.248" v="0" actId="20577"/>
        <pc:sldMkLst>
          <pc:docMk/>
          <pc:sldMk cId="3924094158" sldId="259"/>
        </pc:sldMkLst>
        <pc:spChg chg="mod">
          <ac:chgData name="Holt, Suzanne" userId="58f26665-4e82-4c0e-b00b-7f207692c0fa" providerId="ADAL" clId="{15A24E34-A171-44E0-A3FC-C6C2D562AFE4}" dt="2024-06-09T21:35:31.248" v="0" actId="20577"/>
          <ac:spMkLst>
            <pc:docMk/>
            <pc:sldMk cId="3924094158" sldId="259"/>
            <ac:spMk id="6" creationId="{E3574E48-AEEB-CC87-6173-B33FABA0D1B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0E1FD0-BFC5-457F-A525-E15CA684F06F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FE12E9-FB91-4002-ACDE-7A6A038922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988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DFE12E9-FB91-4002-ACDE-7A6A0389227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3952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9098C-AED9-CC56-C028-B683B63C0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AC5B5B-716A-DC2B-1238-5DCBA1CF8D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DD8E54-ACD2-4CB5-94E8-BCBF01741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101F-B056-4ADF-8C07-BD69E036C6AB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23889F-BFDC-9C04-B773-9B565F6A1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1347D-8BFE-973E-D94E-48549C2F1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A0F4-BB77-46E6-8D80-713A5E816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654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9E65B-D7F6-F4D3-3BB9-F41F502B4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6A88F4-4D29-0EC3-9FDF-023ADE6D8C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320152-D7C6-8071-7B19-A602D1DD6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101F-B056-4ADF-8C07-BD69E036C6AB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365C-BAB2-DCD7-DED2-86F3C2B8B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BE061B-1AB6-8206-340C-237C4B8E4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A0F4-BB77-46E6-8D80-713A5E816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880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D72F5C-C7CE-3CEB-72A8-5876FB1E3A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1689A4-58A2-2135-EBFD-9770C65B33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A39887-31F4-35FA-7C00-E815A8E03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101F-B056-4ADF-8C07-BD69E036C6AB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F1FFF-63C3-9249-6D8A-435E9D805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E158D-52BF-D256-135B-E31E039F5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A0F4-BB77-46E6-8D80-713A5E816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971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16A6C-64FE-D826-856F-BC84DC353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3500CA-69D9-F762-80BA-CF45DC12E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05418-860B-299C-03C6-3DF6F4BC5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101F-B056-4ADF-8C07-BD69E036C6AB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4D2151-CC65-913C-4141-C63171FB9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423285-DA24-4320-0F44-BA164EE22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A0F4-BB77-46E6-8D80-713A5E816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984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D02B8-475B-8981-15D1-C4B322548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A964CB-F3C6-C001-F672-DF0FDBC1C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E40060-5796-5C57-EE7A-617705CA0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101F-B056-4ADF-8C07-BD69E036C6AB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D67F8-DD3F-C31E-6BD0-4FEF1AE20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A81FB-0E97-84D1-6FDB-16E58109C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A0F4-BB77-46E6-8D80-713A5E816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273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EA92B-F26F-B28B-0474-691038A65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A333A-1EF1-E5A7-4821-CAD86CD67B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A60D2E-2666-3E6D-4D26-6B3B02FF3F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C6E74-9300-BD93-1969-C06E91995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101F-B056-4ADF-8C07-BD69E036C6AB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B91205-E90E-7A7F-E22B-672F2B234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F8742C-834B-A4D0-F977-AFF7D88A8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A0F4-BB77-46E6-8D80-713A5E816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467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9A831-CC71-8C99-C7A7-253588A66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9BF5CC-1C1E-7F76-F96D-52BFD8DD51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A8263F-5FB6-D781-8983-770E5C788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7816A6-8A82-B5C2-041A-8D90AE5309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465AE6-3E88-B56F-2399-D6AD696F3E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629140-F94D-9E86-61F9-0369A9393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101F-B056-4ADF-8C07-BD69E036C6AB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DB4FD6-7266-E7AF-C14B-D0541B577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1C15D0-92FB-848A-D6E8-9D8766954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A0F4-BB77-46E6-8D80-713A5E816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654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84C89-D722-40D9-A313-C1F3FF144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C5E383-C2D1-58CB-C658-65102E519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101F-B056-4ADF-8C07-BD69E036C6AB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0CB936-DBBB-B791-545F-B75FE078A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82532A-EB8D-68A7-EDA9-C91E5A825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A0F4-BB77-46E6-8D80-713A5E816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742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DED8F2-5C01-CBED-299A-9750F86B2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101F-B056-4ADF-8C07-BD69E036C6AB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79BE8C-21D0-37F5-9C44-448ECF893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757136-0A99-8C4D-71CF-E84FFFDBE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A0F4-BB77-46E6-8D80-713A5E816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809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1CDFE-189F-2F99-DA83-6D207F18B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2C873-74EE-021C-962A-F655F64EA5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8231B0-C7FF-2FD3-C477-F91D697BA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F3447B-B18C-1450-42BF-A79153D2F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101F-B056-4ADF-8C07-BD69E036C6AB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A5033D-C4ED-D16E-8D79-636110F00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E1FEBE-08B3-A7E2-FD79-86AD6A5E8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A0F4-BB77-46E6-8D80-713A5E816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976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0B7DC-913F-975B-8522-D81C10329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B285E9-CE58-E834-865B-B24CDC063D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C920C7-A468-C320-BEB5-1A0CE94EB8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856CE6-D967-0CB4-91E2-4A6D70640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101F-B056-4ADF-8C07-BD69E036C6AB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6DA106-D394-DAFE-F9CC-545FEB36C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3FAB9-A2CE-5057-ED2C-02E25B9D6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4A0F4-BB77-46E6-8D80-713A5E816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327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A84DF5-F84F-19AC-B36B-02F2BEF73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877D85-6C49-5772-5D89-A2858C4A65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C4135-72F2-231C-1F71-2A4C851440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68101F-B056-4ADF-8C07-BD69E036C6AB}" type="datetimeFigureOut">
              <a:rPr lang="en-GB" smtClean="0"/>
              <a:t>09/06/2025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C6061-9B38-C558-5885-C2B57F829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5934DC-66DA-CF46-FB3A-F38785257C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A24A0F4-BB77-46E6-8D80-713A5E8164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591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F12AF94-9265-F68F-9407-E51EC1DD495D}"/>
              </a:ext>
            </a:extLst>
          </p:cNvPr>
          <p:cNvSpPr/>
          <p:nvPr/>
        </p:nvSpPr>
        <p:spPr>
          <a:xfrm>
            <a:off x="68826" y="76062"/>
            <a:ext cx="12054348" cy="6676596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Content Placeholder 3" descr="A map with a location pin&#10;&#10;Description automatically generated with low confidence">
            <a:extLst>
              <a:ext uri="{FF2B5EF4-FFF2-40B4-BE49-F238E27FC236}">
                <a16:creationId xmlns:a16="http://schemas.microsoft.com/office/drawing/2014/main" id="{968D6B33-4CC5-B34A-0430-2310A5BEBEE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1057"/>
          <a:stretch/>
        </p:blipFill>
        <p:spPr>
          <a:xfrm>
            <a:off x="150816" y="105342"/>
            <a:ext cx="2330305" cy="236110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3574E48-AEEB-CC87-6173-B33FABA0D1B9}"/>
              </a:ext>
            </a:extLst>
          </p:cNvPr>
          <p:cNvSpPr txBox="1"/>
          <p:nvPr/>
        </p:nvSpPr>
        <p:spPr>
          <a:xfrm>
            <a:off x="2733871" y="127622"/>
            <a:ext cx="6738984" cy="369332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u="sng" dirty="0">
                <a:latin typeface="Linkpen 27b Join" panose="03050602060000000000" pitchFamily="66" charset="0"/>
              </a:rPr>
              <a:t>Y2 T3 Where would you rather live: Cleethorpes or Cairo?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9B12E81-E750-76C1-F5F5-A10D2784C9BB}"/>
              </a:ext>
            </a:extLst>
          </p:cNvPr>
          <p:cNvGrpSpPr/>
          <p:nvPr/>
        </p:nvGrpSpPr>
        <p:grpSpPr>
          <a:xfrm>
            <a:off x="1549319" y="3719697"/>
            <a:ext cx="1897099" cy="1157514"/>
            <a:chOff x="1488332" y="4432705"/>
            <a:chExt cx="2120630" cy="1257976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2FF9659-7959-D0E9-73EA-1738D8BBA181}"/>
                </a:ext>
              </a:extLst>
            </p:cNvPr>
            <p:cNvSpPr txBox="1"/>
            <p:nvPr/>
          </p:nvSpPr>
          <p:spPr>
            <a:xfrm>
              <a:off x="1488332" y="4747098"/>
              <a:ext cx="2120630" cy="4013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b="1" u="sng" dirty="0">
                  <a:latin typeface="Linkpen 27b Join" panose="03050602060000000000" pitchFamily="66" charset="0"/>
                </a:rPr>
                <a:t>Cleethorpes and Grimsby. 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DAE8EFD3-46AB-92AE-91A4-DB56AA3E7BC8}"/>
                </a:ext>
              </a:extLst>
            </p:cNvPr>
            <p:cNvSpPr/>
            <p:nvPr/>
          </p:nvSpPr>
          <p:spPr>
            <a:xfrm>
              <a:off x="1702340" y="4432705"/>
              <a:ext cx="1760707" cy="1257976"/>
            </a:xfrm>
            <a:prstGeom prst="ellipse">
              <a:avLst/>
            </a:prstGeom>
            <a:noFill/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900" dirty="0">
                <a:latin typeface="Linkpen 27b Join" panose="03050602060000000000" pitchFamily="66" charset="0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53E3A1CA-692F-E68C-3DEA-93BAE76B1BB5}"/>
              </a:ext>
            </a:extLst>
          </p:cNvPr>
          <p:cNvSpPr txBox="1"/>
          <p:nvPr/>
        </p:nvSpPr>
        <p:spPr>
          <a:xfrm>
            <a:off x="139120" y="2555548"/>
            <a:ext cx="1792269" cy="584775"/>
          </a:xfrm>
          <a:prstGeom prst="rect">
            <a:avLst/>
          </a:prstGeom>
          <a:ln w="19050">
            <a:solidFill>
              <a:srgbClr val="FFC000"/>
            </a:solidFill>
            <a:extLst>
              <a:ext uri="{C807C97D-BFC1-408E-A445-0C87EB9F89A2}">
                <ask:lineSketchStyleProps xmlns:ask="http://schemas.microsoft.com/office/drawing/2018/sketchyshapes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800" dirty="0">
                <a:latin typeface="Linkpen 27b Join" panose="03050602060000000000" pitchFamily="66" charset="0"/>
              </a:rPr>
              <a:t>Located on the East coast of England, in the county of Lincolnshire.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4A7F93C-F20B-44B9-AD4E-94370AFAF0E2}"/>
              </a:ext>
            </a:extLst>
          </p:cNvPr>
          <p:cNvSpPr txBox="1"/>
          <p:nvPr/>
        </p:nvSpPr>
        <p:spPr>
          <a:xfrm>
            <a:off x="2085377" y="2564913"/>
            <a:ext cx="2112910" cy="584775"/>
          </a:xfrm>
          <a:prstGeom prst="rect">
            <a:avLst/>
          </a:prstGeom>
          <a:ln w="19050">
            <a:solidFill>
              <a:srgbClr val="FFC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800" dirty="0">
                <a:latin typeface="Linkpen 27b Join" panose="03050602060000000000" pitchFamily="66" charset="0"/>
              </a:rPr>
              <a:t>Grimsby is a seaport and used to be the largest and busiest in the world.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0CFB142-C021-3F8A-F358-8BC6FA3603DF}"/>
              </a:ext>
            </a:extLst>
          </p:cNvPr>
          <p:cNvSpPr txBox="1"/>
          <p:nvPr/>
        </p:nvSpPr>
        <p:spPr>
          <a:xfrm>
            <a:off x="3385445" y="3767731"/>
            <a:ext cx="1609882" cy="707886"/>
          </a:xfrm>
          <a:prstGeom prst="rect">
            <a:avLst/>
          </a:prstGeom>
          <a:ln w="19050">
            <a:solidFill>
              <a:srgbClr val="FFC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800" dirty="0">
                <a:latin typeface="Linkpen 27b Join" panose="03050602060000000000" pitchFamily="66" charset="0"/>
              </a:rPr>
              <a:t>Grimsby is very important for food manufacturing in England.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E2D625-32AF-3F01-3BED-07F49EA6F533}"/>
              </a:ext>
            </a:extLst>
          </p:cNvPr>
          <p:cNvSpPr txBox="1"/>
          <p:nvPr/>
        </p:nvSpPr>
        <p:spPr>
          <a:xfrm>
            <a:off x="134039" y="3799993"/>
            <a:ext cx="1561895" cy="584775"/>
          </a:xfrm>
          <a:prstGeom prst="rect">
            <a:avLst/>
          </a:prstGeom>
          <a:ln w="19050">
            <a:solidFill>
              <a:srgbClr val="FFC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800" dirty="0">
                <a:latin typeface="Linkpen 27b Join" panose="03050602060000000000" pitchFamily="66" charset="0"/>
              </a:rPr>
              <a:t>Grimsby and Cleethorpes have a population of 91,200 people.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8F10659-59D3-A1EC-767C-5144DAD35FE4}"/>
              </a:ext>
            </a:extLst>
          </p:cNvPr>
          <p:cNvSpPr txBox="1"/>
          <p:nvPr/>
        </p:nvSpPr>
        <p:spPr>
          <a:xfrm>
            <a:off x="1825999" y="5012384"/>
            <a:ext cx="1796573" cy="584775"/>
          </a:xfrm>
          <a:prstGeom prst="rect">
            <a:avLst/>
          </a:prstGeom>
          <a:ln w="19050">
            <a:solidFill>
              <a:srgbClr val="FFC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800" dirty="0">
                <a:latin typeface="Linkpen 27b Join" panose="03050602060000000000" pitchFamily="66" charset="0"/>
              </a:rPr>
              <a:t>Cleethorpes and Grimsby is on the southern bank of the Humber Estuary.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999E69B-3B32-E2D7-4FFA-D5B6527A612E}"/>
              </a:ext>
            </a:extLst>
          </p:cNvPr>
          <p:cNvGrpSpPr/>
          <p:nvPr/>
        </p:nvGrpSpPr>
        <p:grpSpPr>
          <a:xfrm>
            <a:off x="8528180" y="2287376"/>
            <a:ext cx="1565582" cy="1036410"/>
            <a:chOff x="1488332" y="4432705"/>
            <a:chExt cx="2120630" cy="1257976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1FFF7FD-4577-3C64-BE6A-DCBE0773D7C9}"/>
                </a:ext>
              </a:extLst>
            </p:cNvPr>
            <p:cNvSpPr txBox="1"/>
            <p:nvPr/>
          </p:nvSpPr>
          <p:spPr>
            <a:xfrm>
              <a:off x="1488332" y="4747098"/>
              <a:ext cx="2120630" cy="280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b="1" u="sng" dirty="0">
                  <a:latin typeface="Linkpen 27b Join" panose="03050602060000000000" pitchFamily="66" charset="0"/>
                </a:rPr>
                <a:t>Cairo 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DD88E455-9A93-3E03-78FB-6D5FF2CDA5D8}"/>
                </a:ext>
              </a:extLst>
            </p:cNvPr>
            <p:cNvSpPr/>
            <p:nvPr/>
          </p:nvSpPr>
          <p:spPr>
            <a:xfrm>
              <a:off x="1702340" y="4432705"/>
              <a:ext cx="1760707" cy="1257976"/>
            </a:xfrm>
            <a:prstGeom prst="ellipse">
              <a:avLst/>
            </a:prstGeom>
            <a:noFill/>
            <a:ln w="38100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900" dirty="0">
                <a:latin typeface="Linkpen 27b Join" panose="03050602060000000000" pitchFamily="66" charset="0"/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4D337928-A70E-0F49-DD40-D6DC1C42D6FC}"/>
              </a:ext>
            </a:extLst>
          </p:cNvPr>
          <p:cNvSpPr txBox="1"/>
          <p:nvPr/>
        </p:nvSpPr>
        <p:spPr>
          <a:xfrm>
            <a:off x="10151413" y="1497221"/>
            <a:ext cx="1837451" cy="338554"/>
          </a:xfrm>
          <a:prstGeom prst="rect">
            <a:avLst/>
          </a:prstGeom>
          <a:ln w="19050">
            <a:solidFill>
              <a:srgbClr val="FFC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800">
                <a:latin typeface="Linkpen 27b Join" panose="03050602060000000000" pitchFamily="66" charset="0"/>
              </a:rPr>
              <a:t>The </a:t>
            </a:r>
            <a:r>
              <a:rPr lang="en-GB" sz="800" dirty="0">
                <a:latin typeface="Linkpen 27b Join" panose="03050602060000000000" pitchFamily="66" charset="0"/>
              </a:rPr>
              <a:t>capital city of Egypt, located on the continent of Africa.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E38A001-76D7-27F4-FF10-D917952EE928}"/>
              </a:ext>
            </a:extLst>
          </p:cNvPr>
          <p:cNvSpPr txBox="1"/>
          <p:nvPr/>
        </p:nvSpPr>
        <p:spPr>
          <a:xfrm>
            <a:off x="10055879" y="2420730"/>
            <a:ext cx="1955250" cy="461665"/>
          </a:xfrm>
          <a:prstGeom prst="rect">
            <a:avLst/>
          </a:prstGeom>
          <a:ln w="19050">
            <a:solidFill>
              <a:srgbClr val="FFC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800" dirty="0">
                <a:latin typeface="Linkpen 27b Join" panose="03050602060000000000" pitchFamily="66" charset="0"/>
              </a:rPr>
              <a:t>It is situated in the North of Egypt on the River Nile.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F44CAB5-37E4-B65B-67F3-7F6EE4AE2EBD}"/>
              </a:ext>
            </a:extLst>
          </p:cNvPr>
          <p:cNvSpPr txBox="1"/>
          <p:nvPr/>
        </p:nvSpPr>
        <p:spPr>
          <a:xfrm>
            <a:off x="8119696" y="1089338"/>
            <a:ext cx="1955250" cy="584775"/>
          </a:xfrm>
          <a:prstGeom prst="rect">
            <a:avLst/>
          </a:prstGeom>
          <a:ln w="19050">
            <a:solidFill>
              <a:srgbClr val="FFC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800" dirty="0">
                <a:latin typeface="Linkpen 27b Join" panose="03050602060000000000" pitchFamily="66" charset="0"/>
              </a:rPr>
              <a:t>Cairo is densely populated and has a population of 11 million people.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7FCA3D7-1F8B-7EB3-3E58-D68D7D52AA6D}"/>
              </a:ext>
            </a:extLst>
          </p:cNvPr>
          <p:cNvSpPr txBox="1"/>
          <p:nvPr/>
        </p:nvSpPr>
        <p:spPr>
          <a:xfrm>
            <a:off x="7161733" y="2322099"/>
            <a:ext cx="1439486" cy="584775"/>
          </a:xfrm>
          <a:prstGeom prst="rect">
            <a:avLst/>
          </a:prstGeom>
          <a:ln w="19050">
            <a:solidFill>
              <a:srgbClr val="FFC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800" dirty="0">
                <a:latin typeface="Linkpen 27b Join" panose="03050602060000000000" pitchFamily="66" charset="0"/>
              </a:rPr>
              <a:t>The River Nile is used to transport goods.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E1F3605-E99A-4563-D6CB-5662A1B96B13}"/>
              </a:ext>
            </a:extLst>
          </p:cNvPr>
          <p:cNvSpPr txBox="1"/>
          <p:nvPr/>
        </p:nvSpPr>
        <p:spPr>
          <a:xfrm>
            <a:off x="7881476" y="3425400"/>
            <a:ext cx="1824149" cy="584775"/>
          </a:xfrm>
          <a:prstGeom prst="rect">
            <a:avLst/>
          </a:prstGeom>
          <a:ln w="19050">
            <a:solidFill>
              <a:srgbClr val="FFC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800" dirty="0">
                <a:latin typeface="Linkpen 27b Join" panose="03050602060000000000" pitchFamily="66" charset="0"/>
              </a:rPr>
              <a:t>The industry in Cairo is textiles and food processing.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CF4A6B9B-0653-599C-CF41-E55D1F279A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40266" y="3364995"/>
            <a:ext cx="2198706" cy="2940484"/>
          </a:xfrm>
          <a:prstGeom prst="rect">
            <a:avLst/>
          </a:prstGeom>
        </p:spPr>
      </p:pic>
      <p:pic>
        <p:nvPicPr>
          <p:cNvPr id="29" name="Picture 2" descr="Cairo, Egypt 2023: Best Places to Visit - Tripadvisor">
            <a:extLst>
              <a:ext uri="{FF2B5EF4-FFF2-40B4-BE49-F238E27FC236}">
                <a16:creationId xmlns:a16="http://schemas.microsoft.com/office/drawing/2014/main" id="{B023EBE2-E134-B989-4700-DF0AB62DF4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3862" y="137523"/>
            <a:ext cx="1745002" cy="1246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Why 2020 is the year to visit Cairo - BBC Travel">
            <a:extLst>
              <a:ext uri="{FF2B5EF4-FFF2-40B4-BE49-F238E27FC236}">
                <a16:creationId xmlns:a16="http://schemas.microsoft.com/office/drawing/2014/main" id="{F948C09B-5DAB-F934-B691-FE40D49AAC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3334" y="5242937"/>
            <a:ext cx="1759155" cy="98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CLEETHORPES BEACH - All You Need to Know BEFORE You Go">
            <a:extLst>
              <a:ext uri="{FF2B5EF4-FFF2-40B4-BE49-F238E27FC236}">
                <a16:creationId xmlns:a16="http://schemas.microsoft.com/office/drawing/2014/main" id="{AB3210A0-7275-5E06-4AF8-3A9323FEF9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039" y="5005945"/>
            <a:ext cx="1506856" cy="1130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400 Cleethorpes Images, Stock Photos &amp; Vectors | Shutterstock">
            <a:extLst>
              <a:ext uri="{FF2B5EF4-FFF2-40B4-BE49-F238E27FC236}">
                <a16:creationId xmlns:a16="http://schemas.microsoft.com/office/drawing/2014/main" id="{6A729FD7-A44C-A6A3-9E50-93581582B2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218"/>
          <a:stretch/>
        </p:blipFill>
        <p:spPr bwMode="auto">
          <a:xfrm>
            <a:off x="2530582" y="1448319"/>
            <a:ext cx="1872037" cy="972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18705B0-45DB-C097-0998-4F18908829C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62526" y="4264211"/>
            <a:ext cx="2198707" cy="59224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0AC24BD-AB1E-ACD2-5995-13EB68CF0D8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54565" y="4338602"/>
            <a:ext cx="1333616" cy="457240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5C295DFE-8A2A-6F7A-F5BD-252F2088CC7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658919" y="693683"/>
            <a:ext cx="2100249" cy="541080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423AED3-CA9A-2680-EF73-9417664BC8F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609889" y="2391240"/>
            <a:ext cx="2122881" cy="557525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CF5C87A-06B1-274B-6F93-985D0F579DF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92862" y="3032478"/>
            <a:ext cx="2166306" cy="583517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6506768B-E285-6B49-3688-F462FE1E8BB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255398" y="4887882"/>
            <a:ext cx="2198706" cy="570035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DB750138-58EB-DC48-8B51-385ED079DCA6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270147" y="6130828"/>
            <a:ext cx="2198707" cy="594245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8BC73F68-A9E7-6EF0-4EC8-2F538B253E11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243033" y="3660497"/>
            <a:ext cx="2221072" cy="603714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3BB9EBFB-33B3-1CEC-CF71-08BFFD0CBFA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270147" y="5527022"/>
            <a:ext cx="2198707" cy="577439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AFD4C565-35FB-E1FB-2A3D-1EE4E996CE60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615495" y="1315727"/>
            <a:ext cx="2143673" cy="978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094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6" ma:contentTypeDescription="Create a new document." ma:contentTypeScope="" ma:versionID="5c45a97292897e57d9889067e382471b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2fe332fc5a6aed461336888d3ec1e4b9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Props1.xml><?xml version="1.0" encoding="utf-8"?>
<ds:datastoreItem xmlns:ds="http://schemas.openxmlformats.org/officeDocument/2006/customXml" ds:itemID="{F22E5D7C-D1B3-42E7-B204-654D896947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faf87b-7bdd-4c4f-a8f3-ec676afede73"/>
    <ds:schemaRef ds:uri="597c8b6c-d28d-4116-9221-2285f0b838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02EB4C-093F-4146-B432-E2327313656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BCC54F-9F7D-41EC-A777-702FA9D00E90}">
  <ds:schemaRefs>
    <ds:schemaRef ds:uri="http://www.w3.org/XML/1998/namespac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597c8b6c-d28d-4116-9221-2285f0b83890"/>
    <ds:schemaRef ds:uri="fbfaf87b-7bdd-4c4f-a8f3-ec676afede73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139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Linkpen 27b Join</vt:lpstr>
      <vt:lpstr>Office Theme</vt:lpstr>
      <vt:lpstr>PowerPoint Presentation</vt:lpstr>
    </vt:vector>
  </TitlesOfParts>
  <Company>Enquire Learning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Holt, Suzanne</dc:creator>
  <cp:lastModifiedBy>McCulloch, Nina</cp:lastModifiedBy>
  <cp:revision>2</cp:revision>
  <dcterms:created xsi:type="dcterms:W3CDTF">2024-06-09T21:32:17Z</dcterms:created>
  <dcterms:modified xsi:type="dcterms:W3CDTF">2025-06-09T09:27:03Z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MediaServiceImageTags">
    <vt:lpwstr/>
  </property>
</Properties>
</file>