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1B79"/>
    <a:srgbClr val="AA2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508" autoAdjust="0"/>
    <p:restoredTop sz="94660"/>
  </p:normalViewPr>
  <p:slideViewPr>
    <p:cSldViewPr snapToGrid="0">
      <p:cViewPr varScale="1">
        <p:scale>
          <a:sx n="82" d="100"/>
          <a:sy n="82" d="100"/>
        </p:scale>
        <p:origin x="11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ulloch, Nina" userId="e0ce6090-163e-4b19-9490-01857898861e" providerId="ADAL" clId="{36DFB108-0A2F-4811-93F6-5C6B001653FA}"/>
    <pc:docChg chg="modSld">
      <pc:chgData name="McCulloch, Nina" userId="e0ce6090-163e-4b19-9490-01857898861e" providerId="ADAL" clId="{36DFB108-0A2F-4811-93F6-5C6B001653FA}" dt="2024-08-26T20:10:49.812" v="144" actId="27107"/>
      <pc:docMkLst>
        <pc:docMk/>
      </pc:docMkLst>
      <pc:sldChg chg="addSp modSp mod">
        <pc:chgData name="McCulloch, Nina" userId="e0ce6090-163e-4b19-9490-01857898861e" providerId="ADAL" clId="{36DFB108-0A2F-4811-93F6-5C6B001653FA}" dt="2024-08-26T20:10:49.812" v="144" actId="27107"/>
        <pc:sldMkLst>
          <pc:docMk/>
          <pc:sldMk cId="1776695365" sldId="256"/>
        </pc:sldMkLst>
        <pc:spChg chg="mod">
          <ac:chgData name="McCulloch, Nina" userId="e0ce6090-163e-4b19-9490-01857898861e" providerId="ADAL" clId="{36DFB108-0A2F-4811-93F6-5C6B001653FA}" dt="2024-08-26T20:10:49.812" v="144" actId="27107"/>
          <ac:spMkLst>
            <pc:docMk/>
            <pc:sldMk cId="1776695365" sldId="256"/>
            <ac:spMk id="4" creationId="{00000000-0000-0000-0000-000000000000}"/>
          </ac:spMkLst>
        </pc:spChg>
        <pc:spChg chg="mod">
          <ac:chgData name="McCulloch, Nina" userId="e0ce6090-163e-4b19-9490-01857898861e" providerId="ADAL" clId="{36DFB108-0A2F-4811-93F6-5C6B001653FA}" dt="2024-08-26T20:05:10.188" v="118" actId="20577"/>
          <ac:spMkLst>
            <pc:docMk/>
            <pc:sldMk cId="1776695365" sldId="256"/>
            <ac:spMk id="9" creationId="{00000000-0000-0000-0000-000000000000}"/>
          </ac:spMkLst>
        </pc:spChg>
        <pc:spChg chg="mod">
          <ac:chgData name="McCulloch, Nina" userId="e0ce6090-163e-4b19-9490-01857898861e" providerId="ADAL" clId="{36DFB108-0A2F-4811-93F6-5C6B001653FA}" dt="2024-08-26T20:04:14.165" v="92" actId="27107"/>
          <ac:spMkLst>
            <pc:docMk/>
            <pc:sldMk cId="1776695365" sldId="256"/>
            <ac:spMk id="11" creationId="{00000000-0000-0000-0000-000000000000}"/>
          </ac:spMkLst>
        </pc:spChg>
        <pc:spChg chg="mod">
          <ac:chgData name="McCulloch, Nina" userId="e0ce6090-163e-4b19-9490-01857898861e" providerId="ADAL" clId="{36DFB108-0A2F-4811-93F6-5C6B001653FA}" dt="2024-08-26T20:03:41.315" v="91" actId="113"/>
          <ac:spMkLst>
            <pc:docMk/>
            <pc:sldMk cId="1776695365" sldId="256"/>
            <ac:spMk id="15" creationId="{00000000-0000-0000-0000-000000000000}"/>
          </ac:spMkLst>
        </pc:spChg>
        <pc:spChg chg="mod">
          <ac:chgData name="McCulloch, Nina" userId="e0ce6090-163e-4b19-9490-01857898861e" providerId="ADAL" clId="{36DFB108-0A2F-4811-93F6-5C6B001653FA}" dt="2024-08-26T20:05:56.278" v="143" actId="113"/>
          <ac:spMkLst>
            <pc:docMk/>
            <pc:sldMk cId="1776695365" sldId="256"/>
            <ac:spMk id="17" creationId="{00000000-0000-0000-0000-000000000000}"/>
          </ac:spMkLst>
        </pc:spChg>
        <pc:picChg chg="add mod">
          <ac:chgData name="McCulloch, Nina" userId="e0ce6090-163e-4b19-9490-01857898861e" providerId="ADAL" clId="{36DFB108-0A2F-4811-93F6-5C6B001653FA}" dt="2024-08-26T20:00:07.223" v="3" actId="1076"/>
          <ac:picMkLst>
            <pc:docMk/>
            <pc:sldMk cId="1776695365" sldId="256"/>
            <ac:picMk id="20" creationId="{ABC3587C-72E2-66ED-D14C-C0D878BC26CA}"/>
          </ac:picMkLst>
        </pc:picChg>
        <pc:picChg chg="add mod">
          <ac:chgData name="McCulloch, Nina" userId="e0ce6090-163e-4b19-9490-01857898861e" providerId="ADAL" clId="{36DFB108-0A2F-4811-93F6-5C6B001653FA}" dt="2024-08-26T20:00:25.558" v="7" actId="1076"/>
          <ac:picMkLst>
            <pc:docMk/>
            <pc:sldMk cId="1776695365" sldId="256"/>
            <ac:picMk id="25" creationId="{CF22AD01-123C-4501-2BED-D3BC0F26188B}"/>
          </ac:picMkLst>
        </pc:picChg>
      </pc:sldChg>
    </pc:docChg>
  </pc:docChgLst>
  <pc:docChgLst>
    <pc:chgData name="Cadman, Ben" userId="19a4090c-3457-4d71-88f3-a1d47547c2a4" providerId="ADAL" clId="{7E2D717F-0138-4039-A439-EA64FE614319}"/>
    <pc:docChg chg="modSld">
      <pc:chgData name="Cadman, Ben" userId="19a4090c-3457-4d71-88f3-a1d47547c2a4" providerId="ADAL" clId="{7E2D717F-0138-4039-A439-EA64FE614319}" dt="2024-08-22T12:22:44.568" v="127" actId="20577"/>
      <pc:docMkLst>
        <pc:docMk/>
      </pc:docMkLst>
      <pc:sldChg chg="modSp mod">
        <pc:chgData name="Cadman, Ben" userId="19a4090c-3457-4d71-88f3-a1d47547c2a4" providerId="ADAL" clId="{7E2D717F-0138-4039-A439-EA64FE614319}" dt="2024-08-22T12:22:44.568" v="127" actId="20577"/>
        <pc:sldMkLst>
          <pc:docMk/>
          <pc:sldMk cId="1776695365" sldId="256"/>
        </pc:sldMkLst>
        <pc:spChg chg="mod">
          <ac:chgData name="Cadman, Ben" userId="19a4090c-3457-4d71-88f3-a1d47547c2a4" providerId="ADAL" clId="{7E2D717F-0138-4039-A439-EA64FE614319}" dt="2024-08-22T12:22:36.596" v="124" actId="122"/>
          <ac:spMkLst>
            <pc:docMk/>
            <pc:sldMk cId="1776695365" sldId="256"/>
            <ac:spMk id="4" creationId="{00000000-0000-0000-0000-000000000000}"/>
          </ac:spMkLst>
        </pc:spChg>
        <pc:spChg chg="mod">
          <ac:chgData name="Cadman, Ben" userId="19a4090c-3457-4d71-88f3-a1d47547c2a4" providerId="ADAL" clId="{7E2D717F-0138-4039-A439-EA64FE614319}" dt="2024-08-22T12:22:44.568" v="127" actId="20577"/>
          <ac:spMkLst>
            <pc:docMk/>
            <pc:sldMk cId="1776695365" sldId="256"/>
            <ac:spMk id="5" creationId="{00000000-0000-0000-0000-000000000000}"/>
          </ac:spMkLst>
        </pc:spChg>
        <pc:spChg chg="mod">
          <ac:chgData name="Cadman, Ben" userId="19a4090c-3457-4d71-88f3-a1d47547c2a4" providerId="ADAL" clId="{7E2D717F-0138-4039-A439-EA64FE614319}" dt="2024-08-22T12:22:33.012" v="123" actId="122"/>
          <ac:spMkLst>
            <pc:docMk/>
            <pc:sldMk cId="1776695365" sldId="256"/>
            <ac:spMk id="6" creationId="{00000000-0000-0000-0000-000000000000}"/>
          </ac:spMkLst>
        </pc:spChg>
        <pc:spChg chg="mod">
          <ac:chgData name="Cadman, Ben" userId="19a4090c-3457-4d71-88f3-a1d47547c2a4" providerId="ADAL" clId="{7E2D717F-0138-4039-A439-EA64FE614319}" dt="2024-08-22T12:22:19.130" v="121" actId="122"/>
          <ac:spMkLst>
            <pc:docMk/>
            <pc:sldMk cId="1776695365" sldId="256"/>
            <ac:spMk id="9" creationId="{00000000-0000-0000-0000-000000000000}"/>
          </ac:spMkLst>
        </pc:spChg>
        <pc:spChg chg="mod">
          <ac:chgData name="Cadman, Ben" userId="19a4090c-3457-4d71-88f3-a1d47547c2a4" providerId="ADAL" clId="{7E2D717F-0138-4039-A439-EA64FE614319}" dt="2024-08-22T12:22:40.249" v="125" actId="122"/>
          <ac:spMkLst>
            <pc:docMk/>
            <pc:sldMk cId="1776695365" sldId="256"/>
            <ac:spMk id="11" creationId="{00000000-0000-0000-0000-000000000000}"/>
          </ac:spMkLst>
        </pc:spChg>
        <pc:spChg chg="mod">
          <ac:chgData name="Cadman, Ben" userId="19a4090c-3457-4d71-88f3-a1d47547c2a4" providerId="ADAL" clId="{7E2D717F-0138-4039-A439-EA64FE614319}" dt="2024-08-22T12:22:28.073" v="122" actId="122"/>
          <ac:spMkLst>
            <pc:docMk/>
            <pc:sldMk cId="1776695365" sldId="256"/>
            <ac:spMk id="15" creationId="{00000000-0000-0000-0000-000000000000}"/>
          </ac:spMkLst>
        </pc:spChg>
        <pc:spChg chg="mod">
          <ac:chgData name="Cadman, Ben" userId="19a4090c-3457-4d71-88f3-a1d47547c2a4" providerId="ADAL" clId="{7E2D717F-0138-4039-A439-EA64FE614319}" dt="2024-08-22T12:21:19.306" v="119" actId="20577"/>
          <ac:spMkLst>
            <pc:docMk/>
            <pc:sldMk cId="1776695365" sldId="256"/>
            <ac:spMk id="17" creationId="{00000000-0000-0000-0000-000000000000}"/>
          </ac:spMkLst>
        </pc:spChg>
        <pc:spChg chg="mod">
          <ac:chgData name="Cadman, Ben" userId="19a4090c-3457-4d71-88f3-a1d47547c2a4" providerId="ADAL" clId="{7E2D717F-0138-4039-A439-EA64FE614319}" dt="2024-08-22T12:22:15.361" v="120" actId="122"/>
          <ac:spMkLst>
            <pc:docMk/>
            <pc:sldMk cId="1776695365" sldId="256"/>
            <ac:spMk id="19" creationId="{00000000-0000-0000-0000-000000000000}"/>
          </ac:spMkLst>
        </pc:spChg>
      </pc:sldChg>
    </pc:docChg>
  </pc:docChgLst>
  <pc:docChgLst>
    <pc:chgData name="Cadman, Ben" userId="19a4090c-3457-4d71-88f3-a1d47547c2a4" providerId="ADAL" clId="{18A489D3-E3AD-455A-8FC0-FA7DFE7F074D}"/>
    <pc:docChg chg="modSld">
      <pc:chgData name="Cadman, Ben" userId="19a4090c-3457-4d71-88f3-a1d47547c2a4" providerId="ADAL" clId="{18A489D3-E3AD-455A-8FC0-FA7DFE7F074D}" dt="2024-09-10T15:46:35.070" v="12" actId="20577"/>
      <pc:docMkLst>
        <pc:docMk/>
      </pc:docMkLst>
      <pc:sldChg chg="modSp mod">
        <pc:chgData name="Cadman, Ben" userId="19a4090c-3457-4d71-88f3-a1d47547c2a4" providerId="ADAL" clId="{18A489D3-E3AD-455A-8FC0-FA7DFE7F074D}" dt="2024-09-10T15:46:35.070" v="12" actId="20577"/>
        <pc:sldMkLst>
          <pc:docMk/>
          <pc:sldMk cId="1776695365" sldId="256"/>
        </pc:sldMkLst>
        <pc:spChg chg="mod">
          <ac:chgData name="Cadman, Ben" userId="19a4090c-3457-4d71-88f3-a1d47547c2a4" providerId="ADAL" clId="{18A489D3-E3AD-455A-8FC0-FA7DFE7F074D}" dt="2024-09-10T15:46:35.070" v="12" actId="20577"/>
          <ac:spMkLst>
            <pc:docMk/>
            <pc:sldMk cId="1776695365" sldId="256"/>
            <ac:spMk id="4" creationId="{00000000-0000-0000-0000-000000000000}"/>
          </ac:spMkLst>
        </pc:spChg>
      </pc:sldChg>
    </pc:docChg>
  </pc:docChgLst>
  <pc:docChgLst>
    <pc:chgData name="Holt, Suzanne" userId="58f26665-4e82-4c0e-b00b-7f207692c0fa" providerId="ADAL" clId="{6DE8C036-E20D-4907-B171-54BB461B7331}"/>
    <pc:docChg chg="custSel modSld">
      <pc:chgData name="Holt, Suzanne" userId="58f26665-4e82-4c0e-b00b-7f207692c0fa" providerId="ADAL" clId="{6DE8C036-E20D-4907-B171-54BB461B7331}" dt="2023-09-07T20:30:07.939" v="968" actId="20577"/>
      <pc:docMkLst>
        <pc:docMk/>
      </pc:docMkLst>
      <pc:sldChg chg="modSp mod">
        <pc:chgData name="Holt, Suzanne" userId="58f26665-4e82-4c0e-b00b-7f207692c0fa" providerId="ADAL" clId="{6DE8C036-E20D-4907-B171-54BB461B7331}" dt="2023-09-07T20:30:07.939" v="968" actId="20577"/>
        <pc:sldMkLst>
          <pc:docMk/>
          <pc:sldMk cId="1776695365" sldId="256"/>
        </pc:sldMkLst>
        <pc:spChg chg="mod">
          <ac:chgData name="Holt, Suzanne" userId="58f26665-4e82-4c0e-b00b-7f207692c0fa" providerId="ADAL" clId="{6DE8C036-E20D-4907-B171-54BB461B7331}" dt="2023-09-07T20:23:30.326" v="758" actId="14100"/>
          <ac:spMkLst>
            <pc:docMk/>
            <pc:sldMk cId="1776695365" sldId="256"/>
            <ac:spMk id="2" creationId="{00000000-0000-0000-0000-000000000000}"/>
          </ac:spMkLst>
        </pc:spChg>
        <pc:spChg chg="mod">
          <ac:chgData name="Holt, Suzanne" userId="58f26665-4e82-4c0e-b00b-7f207692c0fa" providerId="ADAL" clId="{6DE8C036-E20D-4907-B171-54BB461B7331}" dt="2023-09-06T12:15:56.408" v="543" actId="20577"/>
          <ac:spMkLst>
            <pc:docMk/>
            <pc:sldMk cId="1776695365" sldId="256"/>
            <ac:spMk id="4" creationId="{00000000-0000-0000-0000-000000000000}"/>
          </ac:spMkLst>
        </pc:spChg>
        <pc:spChg chg="mod">
          <ac:chgData name="Holt, Suzanne" userId="58f26665-4e82-4c0e-b00b-7f207692c0fa" providerId="ADAL" clId="{6DE8C036-E20D-4907-B171-54BB461B7331}" dt="2023-09-06T12:00:03.510" v="1" actId="20577"/>
          <ac:spMkLst>
            <pc:docMk/>
            <pc:sldMk cId="1776695365" sldId="256"/>
            <ac:spMk id="5" creationId="{00000000-0000-0000-0000-000000000000}"/>
          </ac:spMkLst>
        </pc:spChg>
        <pc:spChg chg="mod">
          <ac:chgData name="Holt, Suzanne" userId="58f26665-4e82-4c0e-b00b-7f207692c0fa" providerId="ADAL" clId="{6DE8C036-E20D-4907-B171-54BB461B7331}" dt="2023-09-07T20:23:19.774" v="757" actId="20577"/>
          <ac:spMkLst>
            <pc:docMk/>
            <pc:sldMk cId="1776695365" sldId="256"/>
            <ac:spMk id="6" creationId="{00000000-0000-0000-0000-000000000000}"/>
          </ac:spMkLst>
        </pc:spChg>
        <pc:spChg chg="mod">
          <ac:chgData name="Holt, Suzanne" userId="58f26665-4e82-4c0e-b00b-7f207692c0fa" providerId="ADAL" clId="{6DE8C036-E20D-4907-B171-54BB461B7331}" dt="2023-09-07T20:30:07.939" v="968" actId="20577"/>
          <ac:spMkLst>
            <pc:docMk/>
            <pc:sldMk cId="1776695365" sldId="256"/>
            <ac:spMk id="7" creationId="{00000000-0000-0000-0000-000000000000}"/>
          </ac:spMkLst>
        </pc:spChg>
        <pc:spChg chg="mod">
          <ac:chgData name="Holt, Suzanne" userId="58f26665-4e82-4c0e-b00b-7f207692c0fa" providerId="ADAL" clId="{6DE8C036-E20D-4907-B171-54BB461B7331}" dt="2023-09-06T12:26:25.771" v="728" actId="20577"/>
          <ac:spMkLst>
            <pc:docMk/>
            <pc:sldMk cId="1776695365" sldId="256"/>
            <ac:spMk id="8" creationId="{00000000-0000-0000-0000-000000000000}"/>
          </ac:spMkLst>
        </pc:spChg>
        <pc:spChg chg="mod">
          <ac:chgData name="Holt, Suzanne" userId="58f26665-4e82-4c0e-b00b-7f207692c0fa" providerId="ADAL" clId="{6DE8C036-E20D-4907-B171-54BB461B7331}" dt="2023-09-07T20:26:00.237" v="796" actId="33524"/>
          <ac:spMkLst>
            <pc:docMk/>
            <pc:sldMk cId="1776695365" sldId="256"/>
            <ac:spMk id="9" creationId="{00000000-0000-0000-0000-000000000000}"/>
          </ac:spMkLst>
        </pc:spChg>
        <pc:spChg chg="mod">
          <ac:chgData name="Holt, Suzanne" userId="58f26665-4e82-4c0e-b00b-7f207692c0fa" providerId="ADAL" clId="{6DE8C036-E20D-4907-B171-54BB461B7331}" dt="2023-09-06T12:06:23.040" v="264" actId="1076"/>
          <ac:spMkLst>
            <pc:docMk/>
            <pc:sldMk cId="1776695365" sldId="256"/>
            <ac:spMk id="10" creationId="{00000000-0000-0000-0000-000000000000}"/>
          </ac:spMkLst>
        </pc:spChg>
        <pc:spChg chg="mod">
          <ac:chgData name="Holt, Suzanne" userId="58f26665-4e82-4c0e-b00b-7f207692c0fa" providerId="ADAL" clId="{6DE8C036-E20D-4907-B171-54BB461B7331}" dt="2023-09-07T20:23:56.436" v="767" actId="20577"/>
          <ac:spMkLst>
            <pc:docMk/>
            <pc:sldMk cId="1776695365" sldId="256"/>
            <ac:spMk id="11" creationId="{00000000-0000-0000-0000-000000000000}"/>
          </ac:spMkLst>
        </pc:spChg>
        <pc:spChg chg="mod">
          <ac:chgData name="Holt, Suzanne" userId="58f26665-4e82-4c0e-b00b-7f207692c0fa" providerId="ADAL" clId="{6DE8C036-E20D-4907-B171-54BB461B7331}" dt="2023-09-06T12:12:33.889" v="478" actId="1076"/>
          <ac:spMkLst>
            <pc:docMk/>
            <pc:sldMk cId="1776695365" sldId="256"/>
            <ac:spMk id="13" creationId="{00000000-0000-0000-0000-000000000000}"/>
          </ac:spMkLst>
        </pc:spChg>
        <pc:spChg chg="mod">
          <ac:chgData name="Holt, Suzanne" userId="58f26665-4e82-4c0e-b00b-7f207692c0fa" providerId="ADAL" clId="{6DE8C036-E20D-4907-B171-54BB461B7331}" dt="2023-09-07T20:25:33.669" v="786" actId="14100"/>
          <ac:spMkLst>
            <pc:docMk/>
            <pc:sldMk cId="1776695365" sldId="256"/>
            <ac:spMk id="14" creationId="{00000000-0000-0000-0000-000000000000}"/>
          </ac:spMkLst>
        </pc:spChg>
        <pc:spChg chg="mod">
          <ac:chgData name="Holt, Suzanne" userId="58f26665-4e82-4c0e-b00b-7f207692c0fa" providerId="ADAL" clId="{6DE8C036-E20D-4907-B171-54BB461B7331}" dt="2023-09-07T20:29:02.056" v="870" actId="20577"/>
          <ac:spMkLst>
            <pc:docMk/>
            <pc:sldMk cId="1776695365" sldId="256"/>
            <ac:spMk id="15" creationId="{00000000-0000-0000-0000-000000000000}"/>
          </ac:spMkLst>
        </pc:spChg>
        <pc:spChg chg="mod">
          <ac:chgData name="Holt, Suzanne" userId="58f26665-4e82-4c0e-b00b-7f207692c0fa" providerId="ADAL" clId="{6DE8C036-E20D-4907-B171-54BB461B7331}" dt="2023-09-07T20:29:10.168" v="871" actId="14100"/>
          <ac:spMkLst>
            <pc:docMk/>
            <pc:sldMk cId="1776695365" sldId="256"/>
            <ac:spMk id="16" creationId="{00000000-0000-0000-0000-000000000000}"/>
          </ac:spMkLst>
        </pc:spChg>
        <pc:spChg chg="mod">
          <ac:chgData name="Holt, Suzanne" userId="58f26665-4e82-4c0e-b00b-7f207692c0fa" providerId="ADAL" clId="{6DE8C036-E20D-4907-B171-54BB461B7331}" dt="2023-09-07T20:25:51.753" v="795" actId="20577"/>
          <ac:spMkLst>
            <pc:docMk/>
            <pc:sldMk cId="1776695365" sldId="256"/>
            <ac:spMk id="17" creationId="{00000000-0000-0000-0000-000000000000}"/>
          </ac:spMkLst>
        </pc:spChg>
        <pc:spChg chg="mod">
          <ac:chgData name="Holt, Suzanne" userId="58f26665-4e82-4c0e-b00b-7f207692c0fa" providerId="ADAL" clId="{6DE8C036-E20D-4907-B171-54BB461B7331}" dt="2023-09-07T20:23:34.045" v="759" actId="1076"/>
          <ac:spMkLst>
            <pc:docMk/>
            <pc:sldMk cId="1776695365" sldId="256"/>
            <ac:spMk id="18" creationId="{00000000-0000-0000-0000-000000000000}"/>
          </ac:spMkLst>
        </pc:spChg>
        <pc:spChg chg="mod">
          <ac:chgData name="Holt, Suzanne" userId="58f26665-4e82-4c0e-b00b-7f207692c0fa" providerId="ADAL" clId="{6DE8C036-E20D-4907-B171-54BB461B7331}" dt="2023-09-06T12:06:41.498" v="267" actId="1076"/>
          <ac:spMkLst>
            <pc:docMk/>
            <pc:sldMk cId="1776695365" sldId="256"/>
            <ac:spMk id="19" creationId="{00000000-0000-0000-0000-000000000000}"/>
          </ac:spMkLst>
        </pc:spChg>
        <pc:spChg chg="mod">
          <ac:chgData name="Holt, Suzanne" userId="58f26665-4e82-4c0e-b00b-7f207692c0fa" providerId="ADAL" clId="{6DE8C036-E20D-4907-B171-54BB461B7331}" dt="2023-09-07T20:25:05.310" v="782" actId="14100"/>
          <ac:spMkLst>
            <pc:docMk/>
            <pc:sldMk cId="1776695365" sldId="256"/>
            <ac:spMk id="21" creationId="{00000000-0000-0000-0000-000000000000}"/>
          </ac:spMkLst>
        </pc:spChg>
        <pc:spChg chg="mod">
          <ac:chgData name="Holt, Suzanne" userId="58f26665-4e82-4c0e-b00b-7f207692c0fa" providerId="ADAL" clId="{6DE8C036-E20D-4907-B171-54BB461B7331}" dt="2023-09-06T12:06:35.233" v="266" actId="1076"/>
          <ac:spMkLst>
            <pc:docMk/>
            <pc:sldMk cId="1776695365" sldId="256"/>
            <ac:spMk id="23" creationId="{00000000-0000-0000-0000-000000000000}"/>
          </ac:spMkLst>
        </pc:spChg>
        <pc:spChg chg="mod">
          <ac:chgData name="Holt, Suzanne" userId="58f26665-4e82-4c0e-b00b-7f207692c0fa" providerId="ADAL" clId="{6DE8C036-E20D-4907-B171-54BB461B7331}" dt="2023-09-07T20:26:41.476" v="820" actId="27107"/>
          <ac:spMkLst>
            <pc:docMk/>
            <pc:sldMk cId="1776695365" sldId="256"/>
            <ac:spMk id="2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86561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9479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58071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4F6958-6787-47A2-80AE-16ADDD2A9F68}"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33356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4F6958-6787-47A2-80AE-16ADDD2A9F68}"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187332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4F6958-6787-47A2-80AE-16ADDD2A9F68}"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63380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4F6958-6787-47A2-80AE-16ADDD2A9F68}"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69555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34F6958-6787-47A2-80AE-16ADDD2A9F68}"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130598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F6958-6787-47A2-80AE-16ADDD2A9F68}"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227556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4F6958-6787-47A2-80AE-16ADDD2A9F68}"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219223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4F6958-6787-47A2-80AE-16ADDD2A9F68}"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80A5C6-E410-4487-A0CB-367A719EAF81}" type="slidenum">
              <a:rPr lang="en-GB" smtClean="0"/>
              <a:t>‹#›</a:t>
            </a:fld>
            <a:endParaRPr lang="en-GB"/>
          </a:p>
        </p:txBody>
      </p:sp>
    </p:spTree>
    <p:extLst>
      <p:ext uri="{BB962C8B-B14F-4D97-AF65-F5344CB8AC3E}">
        <p14:creationId xmlns:p14="http://schemas.microsoft.com/office/powerpoint/2010/main" val="736275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F6958-6787-47A2-80AE-16ADDD2A9F68}" type="datetimeFigureOut">
              <a:rPr lang="en-GB" smtClean="0"/>
              <a:t>10/09/2024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0A5C6-E410-4487-A0CB-367A719EAF81}" type="slidenum">
              <a:rPr lang="en-GB" smtClean="0"/>
              <a:t>‹#›</a:t>
            </a:fld>
            <a:endParaRPr lang="en-GB"/>
          </a:p>
        </p:txBody>
      </p:sp>
    </p:spTree>
    <p:extLst>
      <p:ext uri="{BB962C8B-B14F-4D97-AF65-F5344CB8AC3E}">
        <p14:creationId xmlns:p14="http://schemas.microsoft.com/office/powerpoint/2010/main" val="96610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3000" b="-50000"/>
          </a:stretch>
        </a:blipFill>
        <a:effectLst/>
      </p:bgPr>
    </p:bg>
    <p:spTree>
      <p:nvGrpSpPr>
        <p:cNvPr id="1" name=""/>
        <p:cNvGrpSpPr/>
        <p:nvPr/>
      </p:nvGrpSpPr>
      <p:grpSpPr>
        <a:xfrm>
          <a:off x="0" y="0"/>
          <a:ext cx="0" cy="0"/>
          <a:chOff x="0" y="0"/>
          <a:chExt cx="0" cy="0"/>
        </a:xfrm>
      </p:grpSpPr>
      <p:sp>
        <p:nvSpPr>
          <p:cNvPr id="8" name="TextBox 7"/>
          <p:cNvSpPr txBox="1"/>
          <p:nvPr/>
        </p:nvSpPr>
        <p:spPr>
          <a:xfrm>
            <a:off x="4147947" y="138177"/>
            <a:ext cx="4089571" cy="1754326"/>
          </a:xfrm>
          <a:prstGeom prst="rect">
            <a:avLst/>
          </a:prstGeom>
          <a:noFill/>
        </p:spPr>
        <p:txBody>
          <a:bodyPr wrap="square" rtlCol="0">
            <a:spAutoFit/>
          </a:bodyPr>
          <a:lstStyle/>
          <a:p>
            <a:pPr algn="ctr"/>
            <a:r>
              <a:rPr lang="en-GB" sz="1200" u="sng" dirty="0">
                <a:latin typeface="Comic Sans MS" panose="030F0702030302020204" pitchFamily="66" charset="0"/>
              </a:rPr>
              <a:t>Curriculum – History</a:t>
            </a:r>
          </a:p>
          <a:p>
            <a:pPr algn="ctr"/>
            <a:r>
              <a:rPr lang="en-GB" sz="1200" dirty="0">
                <a:latin typeface="Comic Sans MS" panose="030F0702030302020204" pitchFamily="66" charset="0"/>
              </a:rPr>
              <a:t>This half term in Year 2, we will be investigating and comparing two intrepid explorers, Christopher Columbus and Neil Armstrong. We will learn about their journeys and the impact that they had upon the world, both then and now. We will use this learning and apply our history skills and knowledge to offer our opinion in answer to the enquiry question,</a:t>
            </a:r>
          </a:p>
          <a:p>
            <a:pPr algn="ctr"/>
            <a:r>
              <a:rPr lang="en-GB" sz="1200" dirty="0">
                <a:latin typeface="Comic Sans MS" panose="030F0702030302020204" pitchFamily="66" charset="0"/>
              </a:rPr>
              <a:t> ‘</a:t>
            </a:r>
            <a:r>
              <a:rPr lang="en-GB" sz="1200" b="1" dirty="0">
                <a:latin typeface="Comic Sans MS" panose="030F0702030302020204" pitchFamily="66" charset="0"/>
              </a:rPr>
              <a:t>Who is the greatest explorer?’</a:t>
            </a:r>
          </a:p>
        </p:txBody>
      </p:sp>
      <p:sp>
        <p:nvSpPr>
          <p:cNvPr id="12" name="Rounded Rectangle 11"/>
          <p:cNvSpPr/>
          <p:nvPr/>
        </p:nvSpPr>
        <p:spPr>
          <a:xfrm>
            <a:off x="4293541" y="2223019"/>
            <a:ext cx="3813862" cy="1545181"/>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 name="TextBox 4"/>
          <p:cNvSpPr txBox="1"/>
          <p:nvPr/>
        </p:nvSpPr>
        <p:spPr>
          <a:xfrm>
            <a:off x="4561341" y="2370251"/>
            <a:ext cx="3335435" cy="707886"/>
          </a:xfrm>
          <a:prstGeom prst="rect">
            <a:avLst/>
          </a:prstGeom>
          <a:noFill/>
        </p:spPr>
        <p:txBody>
          <a:bodyPr wrap="square" rtlCol="0">
            <a:spAutoFit/>
          </a:bodyPr>
          <a:lstStyle/>
          <a:p>
            <a:pPr algn="ctr"/>
            <a:r>
              <a:rPr lang="en-GB" sz="2000" b="1" dirty="0">
                <a:latin typeface="Comic Sans MS" panose="030F0702030302020204" pitchFamily="66" charset="0"/>
              </a:rPr>
              <a:t>Year 2 Newsletter </a:t>
            </a:r>
          </a:p>
          <a:p>
            <a:pPr algn="ctr"/>
            <a:r>
              <a:rPr lang="en-GB" sz="2000" b="1" dirty="0">
                <a:latin typeface="Comic Sans MS" panose="030F0702030302020204" pitchFamily="66" charset="0"/>
              </a:rPr>
              <a:t>Autumn </a:t>
            </a:r>
            <a:r>
              <a:rPr lang="en-GB" sz="2000" b="1">
                <a:latin typeface="Comic Sans MS" panose="030F0702030302020204" pitchFamily="66" charset="0"/>
              </a:rPr>
              <a:t>1 2024 </a:t>
            </a:r>
            <a:endParaRPr lang="en-GB" sz="2000" b="1" dirty="0">
              <a:latin typeface="Comic Sans MS" panose="030F0702030302020204" pitchFamily="66" charset="0"/>
            </a:endParaRPr>
          </a:p>
        </p:txBody>
      </p:sp>
      <p:sp>
        <p:nvSpPr>
          <p:cNvPr id="6" name="TextBox 5"/>
          <p:cNvSpPr txBox="1"/>
          <p:nvPr/>
        </p:nvSpPr>
        <p:spPr>
          <a:xfrm>
            <a:off x="135577" y="166768"/>
            <a:ext cx="3947337" cy="2862322"/>
          </a:xfrm>
          <a:prstGeom prst="rect">
            <a:avLst/>
          </a:prstGeom>
          <a:noFill/>
        </p:spPr>
        <p:txBody>
          <a:bodyPr wrap="square" rtlCol="0">
            <a:spAutoFit/>
          </a:bodyPr>
          <a:lstStyle/>
          <a:p>
            <a:pPr algn="ctr"/>
            <a:r>
              <a:rPr lang="en-GB" sz="1200" u="sng" dirty="0">
                <a:latin typeface="Comic Sans MS" panose="030F0702030302020204" pitchFamily="66" charset="0"/>
              </a:rPr>
              <a:t>English</a:t>
            </a:r>
          </a:p>
          <a:p>
            <a:pPr algn="ctr"/>
            <a:r>
              <a:rPr lang="en-GB" sz="1200" dirty="0">
                <a:latin typeface="Comic Sans MS" panose="030F0702030302020204" pitchFamily="66" charset="0"/>
              </a:rPr>
              <a:t>In English we will focus on our Power of Reading text, ‘Man on the Moon’</a:t>
            </a:r>
            <a:r>
              <a:rPr lang="en-GB" sz="1200" i="1" dirty="0">
                <a:latin typeface="Comic Sans MS" panose="030F0702030302020204" pitchFamily="66" charset="0"/>
              </a:rPr>
              <a:t>.</a:t>
            </a:r>
            <a:r>
              <a:rPr lang="en-GB" sz="1200" dirty="0">
                <a:latin typeface="Comic Sans MS" panose="030F0702030302020204" pitchFamily="66" charset="0"/>
              </a:rPr>
              <a:t> We will use this as a stimulus for our written work, creating a character and setting description, writing a letter and developing our story writing. </a:t>
            </a:r>
            <a:endParaRPr lang="en-GB" sz="1200" dirty="0"/>
          </a:p>
          <a:p>
            <a:pPr algn="ctr"/>
            <a:r>
              <a:rPr lang="en-GB" sz="1200" dirty="0">
                <a:latin typeface="Comic Sans MS" panose="030F0702030302020204" pitchFamily="66" charset="0"/>
              </a:rPr>
              <a:t> </a:t>
            </a:r>
          </a:p>
          <a:p>
            <a:pPr algn="ctr"/>
            <a:r>
              <a:rPr lang="en-GB" sz="1200" dirty="0">
                <a:latin typeface="Comic Sans MS" panose="030F0702030302020204" pitchFamily="66" charset="0"/>
              </a:rPr>
              <a:t>The Year 1 common exception words will be revisited and revised alongside Year 2 words which will be learned following the Scode Spelling programme; the common exception words will be in the homework books if you wish to practise these at home. </a:t>
            </a:r>
          </a:p>
          <a:p>
            <a:pPr algn="ctr"/>
            <a:r>
              <a:rPr lang="en-GB" sz="1200" dirty="0">
                <a:latin typeface="Comic Sans MS" panose="030F0702030302020204" pitchFamily="66" charset="0"/>
              </a:rPr>
              <a:t>We will continue to focus on a high standard of presentation for all written work, including joined handwriting. </a:t>
            </a:r>
            <a:endParaRPr lang="en-GB" sz="1200" dirty="0">
              <a:solidFill>
                <a:schemeClr val="bg1"/>
              </a:solidFill>
              <a:latin typeface="Comic Sans MS" panose="030F0702030302020204" pitchFamily="66" charset="0"/>
            </a:endParaRPr>
          </a:p>
        </p:txBody>
      </p:sp>
      <p:sp>
        <p:nvSpPr>
          <p:cNvPr id="7" name="TextBox 6"/>
          <p:cNvSpPr txBox="1"/>
          <p:nvPr/>
        </p:nvSpPr>
        <p:spPr>
          <a:xfrm>
            <a:off x="4173188" y="3771331"/>
            <a:ext cx="4039088" cy="1569660"/>
          </a:xfrm>
          <a:prstGeom prst="rect">
            <a:avLst/>
          </a:prstGeom>
          <a:noFill/>
        </p:spPr>
        <p:txBody>
          <a:bodyPr wrap="square" rtlCol="0">
            <a:spAutoFit/>
          </a:bodyPr>
          <a:lstStyle/>
          <a:p>
            <a:pPr algn="ctr"/>
            <a:r>
              <a:rPr lang="en-GB" sz="1200" dirty="0">
                <a:solidFill>
                  <a:schemeClr val="bg1"/>
                </a:solidFill>
                <a:latin typeface="Comic Sans MS" panose="030F0702030302020204" pitchFamily="66" charset="0"/>
              </a:rPr>
              <a:t>      </a:t>
            </a:r>
          </a:p>
          <a:p>
            <a:pPr algn="ctr"/>
            <a:r>
              <a:rPr lang="en-GB" sz="1200" u="sng" dirty="0">
                <a:latin typeface="Comic Sans MS" panose="030F0702030302020204" pitchFamily="66" charset="0"/>
              </a:rPr>
              <a:t>Learning Outcome</a:t>
            </a:r>
          </a:p>
          <a:p>
            <a:pPr algn="ctr"/>
            <a:endParaRPr lang="en-GB" sz="1200" u="sng" dirty="0">
              <a:latin typeface="Comic Sans MS" panose="030F0702030302020204" pitchFamily="66" charset="0"/>
            </a:endParaRPr>
          </a:p>
          <a:p>
            <a:pPr algn="ctr"/>
            <a:r>
              <a:rPr lang="en-GB" sz="1200" dirty="0">
                <a:latin typeface="Comic Sans MS" panose="030F0702030302020204" pitchFamily="66" charset="0"/>
              </a:rPr>
              <a:t>At the end of this half term, the children will present their learning to another class in school.</a:t>
            </a:r>
          </a:p>
          <a:p>
            <a:pPr algn="ctr"/>
            <a:endParaRPr lang="en-GB" sz="1200" dirty="0">
              <a:solidFill>
                <a:srgbClr val="0070C0"/>
              </a:solidFill>
              <a:latin typeface="Comic Sans MS" panose="030F0702030302020204" pitchFamily="66" charset="0"/>
            </a:endParaRPr>
          </a:p>
          <a:p>
            <a:pPr algn="ctr"/>
            <a:endParaRPr lang="en-GB" sz="1200" dirty="0">
              <a:solidFill>
                <a:srgbClr val="FF0000"/>
              </a:solidFill>
              <a:latin typeface="Comic Sans MS" panose="030F0702030302020204" pitchFamily="66" charset="0"/>
            </a:endParaRPr>
          </a:p>
          <a:p>
            <a:pPr algn="ctr"/>
            <a:endParaRPr lang="en-GB" sz="1200" u="sng" dirty="0">
              <a:latin typeface="Algerian" panose="04020705040A02060702" pitchFamily="82" charset="0"/>
            </a:endParaRPr>
          </a:p>
        </p:txBody>
      </p:sp>
      <p:sp>
        <p:nvSpPr>
          <p:cNvPr id="9" name="TextBox 8"/>
          <p:cNvSpPr txBox="1"/>
          <p:nvPr/>
        </p:nvSpPr>
        <p:spPr>
          <a:xfrm>
            <a:off x="8387856" y="-50550"/>
            <a:ext cx="3720917" cy="2308324"/>
          </a:xfrm>
          <a:prstGeom prst="rect">
            <a:avLst/>
          </a:prstGeom>
          <a:noFill/>
          <a:ln w="57150">
            <a:noFill/>
          </a:ln>
        </p:spPr>
        <p:txBody>
          <a:bodyPr wrap="square" rtlCol="0">
            <a:spAutoFit/>
          </a:bodyPr>
          <a:lstStyle/>
          <a:p>
            <a:pPr algn="ctr"/>
            <a:endParaRPr lang="en-GB" sz="1200" dirty="0">
              <a:solidFill>
                <a:schemeClr val="bg1"/>
              </a:solidFill>
              <a:latin typeface="Comic Sans MS" panose="030F0702030302020204" pitchFamily="66" charset="0"/>
            </a:endParaRPr>
          </a:p>
          <a:p>
            <a:pPr algn="ctr"/>
            <a:r>
              <a:rPr lang="en-GB" sz="1200" u="sng" dirty="0">
                <a:latin typeface="Comic Sans MS" panose="030F0702030302020204" pitchFamily="66" charset="0"/>
              </a:rPr>
              <a:t>Maths</a:t>
            </a:r>
            <a:endParaRPr lang="en-GB" sz="1200" dirty="0"/>
          </a:p>
          <a:p>
            <a:pPr algn="ctr"/>
            <a:r>
              <a:rPr lang="en-GB" sz="1200" dirty="0">
                <a:latin typeface="Comic Sans MS" panose="030F0702030302020204" pitchFamily="66" charset="0"/>
              </a:rPr>
              <a:t>In Year 2</a:t>
            </a:r>
            <a:r>
              <a:rPr lang="en-GB" sz="1200" b="1" dirty="0">
                <a:latin typeface="Comic Sans MS" panose="030F0702030302020204" pitchFamily="66" charset="0"/>
              </a:rPr>
              <a:t> </a:t>
            </a:r>
            <a:r>
              <a:rPr lang="en-GB" sz="1200" dirty="0">
                <a:latin typeface="Comic Sans MS" panose="030F0702030302020204" pitchFamily="66" charset="0"/>
              </a:rPr>
              <a:t>this term we will continue to  build our understanding of place value as well as further developing our reasoning and problem-solving skills. We will be working with numbers to 100, using number-lines and equipment. We will also work on addition and subtraction.</a:t>
            </a:r>
          </a:p>
          <a:p>
            <a:pPr algn="ctr"/>
            <a:r>
              <a:rPr lang="en-GB" sz="1200" dirty="0">
                <a:latin typeface="Comic Sans MS" panose="030F0702030302020204" pitchFamily="66" charset="0"/>
              </a:rPr>
              <a:t>We will consolidate counting in 2,5,10’s and learn to count in 3’s. All children have a login to the TT Rockstars website where they can practise these skills both at school and home.</a:t>
            </a:r>
          </a:p>
        </p:txBody>
      </p:sp>
      <p:sp>
        <p:nvSpPr>
          <p:cNvPr id="2" name="Rectangle 1"/>
          <p:cNvSpPr/>
          <p:nvPr/>
        </p:nvSpPr>
        <p:spPr>
          <a:xfrm>
            <a:off x="124759" y="125023"/>
            <a:ext cx="3938320" cy="290406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Rectangle 9"/>
          <p:cNvSpPr/>
          <p:nvPr/>
        </p:nvSpPr>
        <p:spPr>
          <a:xfrm>
            <a:off x="8404850" y="125384"/>
            <a:ext cx="3632446" cy="213239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3" name="Rectangle 12"/>
          <p:cNvSpPr/>
          <p:nvPr/>
        </p:nvSpPr>
        <p:spPr>
          <a:xfrm>
            <a:off x="118453" y="5461119"/>
            <a:ext cx="3955547" cy="133936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4" name="Rectangle 13"/>
          <p:cNvSpPr/>
          <p:nvPr/>
        </p:nvSpPr>
        <p:spPr>
          <a:xfrm>
            <a:off x="4193261" y="5108109"/>
            <a:ext cx="4026926" cy="169237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5" name="TextBox 14"/>
          <p:cNvSpPr txBox="1"/>
          <p:nvPr/>
        </p:nvSpPr>
        <p:spPr>
          <a:xfrm>
            <a:off x="8466770" y="4005206"/>
            <a:ext cx="3759570" cy="1777603"/>
          </a:xfrm>
          <a:prstGeom prst="rect">
            <a:avLst/>
          </a:prstGeom>
          <a:noFill/>
        </p:spPr>
        <p:txBody>
          <a:bodyPr wrap="square" rtlCol="0">
            <a:spAutoFit/>
          </a:bodyPr>
          <a:lstStyle/>
          <a:p>
            <a:pPr algn="ctr"/>
            <a:r>
              <a:rPr lang="en-GB" sz="1100" b="1" dirty="0">
                <a:solidFill>
                  <a:schemeClr val="bg1"/>
                </a:solidFill>
                <a:latin typeface="Comic Sans MS" panose="030F0702030302020204" pitchFamily="66" charset="0"/>
              </a:rPr>
              <a:t>      </a:t>
            </a:r>
            <a:r>
              <a:rPr lang="en-GB" sz="1100" b="1" u="sng" dirty="0">
                <a:latin typeface="Comic Sans MS" panose="030F0702030302020204" pitchFamily="66" charset="0"/>
              </a:rPr>
              <a:t>Wider Curriculum</a:t>
            </a:r>
          </a:p>
          <a:p>
            <a:pPr algn="ctr">
              <a:lnSpc>
                <a:spcPct val="150000"/>
              </a:lnSpc>
            </a:pPr>
            <a:r>
              <a:rPr lang="en-GB" sz="1100" b="1" dirty="0">
                <a:latin typeface="Comic Sans MS" panose="030F0702030302020204" pitchFamily="66" charset="0"/>
              </a:rPr>
              <a:t>Computing–Digital Literacy: E-safety Information Technology:  collecting and organising data</a:t>
            </a:r>
          </a:p>
          <a:p>
            <a:pPr algn="ctr">
              <a:lnSpc>
                <a:spcPct val="150000"/>
              </a:lnSpc>
            </a:pPr>
            <a:r>
              <a:rPr lang="en-GB" sz="1100" b="1" dirty="0">
                <a:latin typeface="Comic Sans MS" panose="030F0702030302020204" pitchFamily="66" charset="0"/>
              </a:rPr>
              <a:t>PHSE – Being Me in My World</a:t>
            </a:r>
          </a:p>
          <a:p>
            <a:pPr algn="ctr">
              <a:lnSpc>
                <a:spcPct val="150000"/>
              </a:lnSpc>
            </a:pPr>
            <a:r>
              <a:rPr lang="en-GB" sz="1100" b="1" dirty="0">
                <a:latin typeface="Comic Sans MS" panose="030F0702030302020204" pitchFamily="66" charset="0"/>
              </a:rPr>
              <a:t>Music –.Charanga with Mrs Gooch (</a:t>
            </a:r>
            <a:r>
              <a:rPr lang="en-GB" sz="1100" b="1" dirty="0">
                <a:solidFill>
                  <a:srgbClr val="000000"/>
                </a:solidFill>
                <a:effectLst/>
                <a:latin typeface="Comic Sans MS" panose="030F0702030302020204" pitchFamily="66" charset="0"/>
                <a:ea typeface="Times New Roman" panose="02020603050405020304" pitchFamily="18" charset="0"/>
              </a:rPr>
              <a:t>Hands, Feet, Heart) </a:t>
            </a:r>
            <a:endParaRPr lang="en-GB" sz="1100" b="1" dirty="0">
              <a:latin typeface="Comic Sans MS" panose="030F0702030302020204" pitchFamily="66" charset="0"/>
            </a:endParaRPr>
          </a:p>
          <a:p>
            <a:pPr algn="ctr">
              <a:lnSpc>
                <a:spcPct val="150000"/>
              </a:lnSpc>
            </a:pPr>
            <a:r>
              <a:rPr lang="en-GB" sz="1100" b="1" dirty="0">
                <a:latin typeface="Comic Sans MS" panose="030F0702030302020204" pitchFamily="66" charset="0"/>
              </a:rPr>
              <a:t>PE –Body management. Games – football</a:t>
            </a:r>
            <a:r>
              <a:rPr lang="en-GB" sz="1200" dirty="0">
                <a:latin typeface="Comic Sans MS" panose="030F0702030302020204" pitchFamily="66" charset="0"/>
              </a:rPr>
              <a:t>.</a:t>
            </a:r>
          </a:p>
        </p:txBody>
      </p:sp>
      <p:sp>
        <p:nvSpPr>
          <p:cNvPr id="16" name="Rectangle 15"/>
          <p:cNvSpPr/>
          <p:nvPr/>
        </p:nvSpPr>
        <p:spPr>
          <a:xfrm>
            <a:off x="8388071" y="3876652"/>
            <a:ext cx="3703672" cy="187644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TextBox 2"/>
          <p:cNvSpPr txBox="1"/>
          <p:nvPr/>
        </p:nvSpPr>
        <p:spPr>
          <a:xfrm>
            <a:off x="627017" y="4698063"/>
            <a:ext cx="714103" cy="276999"/>
          </a:xfrm>
          <a:prstGeom prst="rect">
            <a:avLst/>
          </a:prstGeom>
          <a:noFill/>
        </p:spPr>
        <p:txBody>
          <a:bodyPr wrap="square" rtlCol="0">
            <a:spAutoFit/>
          </a:bodyPr>
          <a:lstStyle/>
          <a:p>
            <a:endParaRPr lang="en-GB" sz="1200" dirty="0"/>
          </a:p>
        </p:txBody>
      </p:sp>
      <p:sp>
        <p:nvSpPr>
          <p:cNvPr id="4" name="Rectangle 3"/>
          <p:cNvSpPr/>
          <p:nvPr/>
        </p:nvSpPr>
        <p:spPr>
          <a:xfrm>
            <a:off x="57151" y="5506991"/>
            <a:ext cx="4102041" cy="1200329"/>
          </a:xfrm>
          <a:prstGeom prst="rect">
            <a:avLst/>
          </a:prstGeom>
        </p:spPr>
        <p:txBody>
          <a:bodyPr wrap="square">
            <a:spAutoFit/>
          </a:bodyPr>
          <a:lstStyle/>
          <a:p>
            <a:pPr algn="ctr"/>
            <a:r>
              <a:rPr lang="en-GB" sz="1200" u="sng" dirty="0">
                <a:latin typeface="Comic Sans MS" panose="030F0702030302020204" pitchFamily="66" charset="0"/>
              </a:rPr>
              <a:t>Our PE Days</a:t>
            </a:r>
            <a:endParaRPr lang="en-GB" sz="1200" dirty="0"/>
          </a:p>
          <a:p>
            <a:pPr algn="ctr"/>
            <a:r>
              <a:rPr lang="en-GB" sz="1200" dirty="0">
                <a:latin typeface="Comic Sans MS" panose="030F0702030302020204" pitchFamily="66" charset="0"/>
              </a:rPr>
              <a:t>Our PE afternoon will </a:t>
            </a:r>
            <a:r>
              <a:rPr lang="en-GB" sz="1200">
                <a:latin typeface="Comic Sans MS" panose="030F0702030302020204" pitchFamily="66" charset="0"/>
              </a:rPr>
              <a:t>be </a:t>
            </a:r>
            <a:r>
              <a:rPr lang="en-GB" sz="1200" b="1">
                <a:latin typeface="Comic Sans MS" panose="030F0702030302020204" pitchFamily="66" charset="0"/>
              </a:rPr>
              <a:t>Tuesday</a:t>
            </a:r>
            <a:r>
              <a:rPr lang="en-GB" sz="1200">
                <a:latin typeface="Comic Sans MS" panose="030F0702030302020204" pitchFamily="66" charset="0"/>
              </a:rPr>
              <a:t>. </a:t>
            </a:r>
            <a:r>
              <a:rPr lang="en-GB" sz="1200" dirty="0">
                <a:latin typeface="Comic Sans MS" panose="030F0702030302020204" pitchFamily="66" charset="0"/>
              </a:rPr>
              <a:t>Please ensure that children have a full outdoor and indoor PE kit in school on that day. Long hair should be tied back and earrings removed (or plasters sent to cover them) as outlined in the school’s uniform policy on our website. </a:t>
            </a:r>
          </a:p>
        </p:txBody>
      </p:sp>
      <p:sp>
        <p:nvSpPr>
          <p:cNvPr id="18" name="Rectangle 17"/>
          <p:cNvSpPr/>
          <p:nvPr/>
        </p:nvSpPr>
        <p:spPr>
          <a:xfrm>
            <a:off x="126196" y="3167237"/>
            <a:ext cx="3966096" cy="211910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1" name="Rectangle 10"/>
          <p:cNvSpPr/>
          <p:nvPr/>
        </p:nvSpPr>
        <p:spPr>
          <a:xfrm>
            <a:off x="112846" y="3167236"/>
            <a:ext cx="4017029" cy="2123658"/>
          </a:xfrm>
          <a:prstGeom prst="rect">
            <a:avLst/>
          </a:prstGeom>
        </p:spPr>
        <p:txBody>
          <a:bodyPr wrap="square">
            <a:spAutoFit/>
          </a:bodyPr>
          <a:lstStyle/>
          <a:p>
            <a:pPr algn="ctr"/>
            <a:r>
              <a:rPr lang="en-GB" sz="1200" u="sng" dirty="0">
                <a:latin typeface="Comic Sans MS" panose="030F0702030302020204" pitchFamily="66" charset="0"/>
              </a:rPr>
              <a:t>Home Reading</a:t>
            </a:r>
          </a:p>
          <a:p>
            <a:pPr algn="ctr"/>
            <a:r>
              <a:rPr lang="en-GB" sz="1200" dirty="0">
                <a:latin typeface="Comic Sans MS" panose="030F0702030302020204" pitchFamily="66" charset="0"/>
              </a:rPr>
              <a:t>Please continue to share the love of books with your child. A book banded reading book will be brought home by your child; please encourage them to read/share their book 5 times per week. This can be recorded on one page per week of the Reading Record.  </a:t>
            </a:r>
            <a:r>
              <a:rPr lang="en-GB" sz="1200" u="sng" dirty="0">
                <a:latin typeface="Comic Sans MS" panose="030F0702030302020204" pitchFamily="66" charset="0"/>
              </a:rPr>
              <a:t>Reads will be counted every </a:t>
            </a:r>
            <a:r>
              <a:rPr lang="en-GB" sz="1200" b="1" u="sng" dirty="0">
                <a:latin typeface="Comic Sans MS" panose="030F0702030302020204" pitchFamily="66" charset="0"/>
              </a:rPr>
              <a:t>Thursday </a:t>
            </a:r>
            <a:r>
              <a:rPr lang="en-GB" sz="1200" dirty="0">
                <a:latin typeface="Comic Sans MS" panose="030F0702030302020204" pitchFamily="66" charset="0"/>
              </a:rPr>
              <a:t>and certificates awarded. Reading should be a delightful experience and we encourage you to revisit and reread favourite books and stories. </a:t>
            </a:r>
          </a:p>
          <a:p>
            <a:pPr algn="ctr"/>
            <a:r>
              <a:rPr lang="en-GB" sz="1200" b="1" i="1" dirty="0">
                <a:latin typeface="Comic Sans MS" panose="030F0702030302020204" pitchFamily="66" charset="0"/>
              </a:rPr>
              <a:t>Happy readers become confident readers.</a:t>
            </a:r>
          </a:p>
        </p:txBody>
      </p:sp>
      <p:sp>
        <p:nvSpPr>
          <p:cNvPr id="17" name="Rectangle 16"/>
          <p:cNvSpPr/>
          <p:nvPr/>
        </p:nvSpPr>
        <p:spPr>
          <a:xfrm>
            <a:off x="4191177" y="5103674"/>
            <a:ext cx="4107709" cy="1538883"/>
          </a:xfrm>
          <a:prstGeom prst="rect">
            <a:avLst/>
          </a:prstGeom>
        </p:spPr>
        <p:txBody>
          <a:bodyPr wrap="square">
            <a:spAutoFit/>
          </a:bodyPr>
          <a:lstStyle/>
          <a:p>
            <a:pPr algn="ctr"/>
            <a:r>
              <a:rPr lang="en-GB" sz="1200" u="sng" dirty="0">
                <a:latin typeface="Comic Sans MS" panose="030F0702030302020204" pitchFamily="66" charset="0"/>
              </a:rPr>
              <a:t>Homework</a:t>
            </a:r>
          </a:p>
          <a:p>
            <a:pPr algn="ctr"/>
            <a:endParaRPr lang="en-GB" sz="1200" u="sng" dirty="0">
              <a:latin typeface="Comic Sans MS" panose="030F0702030302020204" pitchFamily="66" charset="0"/>
            </a:endParaRPr>
          </a:p>
          <a:p>
            <a:r>
              <a:rPr lang="en-GB" sz="1400" i="1" dirty="0">
                <a:latin typeface="Comic Sans MS" panose="030F0702030302020204" pitchFamily="66" charset="0"/>
              </a:rPr>
              <a:t>Homework will be sent home on a </a:t>
            </a:r>
            <a:r>
              <a:rPr lang="en-GB" sz="1400" b="1" i="1" dirty="0">
                <a:latin typeface="Comic Sans MS" panose="030F0702030302020204" pitchFamily="66" charset="0"/>
              </a:rPr>
              <a:t>Friday</a:t>
            </a:r>
            <a:r>
              <a:rPr lang="en-GB" sz="1400" i="1" dirty="0">
                <a:latin typeface="Comic Sans MS" panose="030F0702030302020204" pitchFamily="66" charset="0"/>
              </a:rPr>
              <a:t>, to be returned each  </a:t>
            </a:r>
            <a:r>
              <a:rPr lang="en-GB" sz="1400" b="1" i="1" dirty="0">
                <a:latin typeface="Comic Sans MS" panose="030F0702030302020204" pitchFamily="66" charset="0"/>
              </a:rPr>
              <a:t>Thursday. Please also send reading records in on a Thursday.</a:t>
            </a:r>
            <a:r>
              <a:rPr lang="en-GB" sz="1400" b="1" dirty="0">
                <a:latin typeface="Comic Sans MS" panose="030F0702030302020204" pitchFamily="66" charset="0"/>
              </a:rPr>
              <a:t> </a:t>
            </a:r>
            <a:r>
              <a:rPr lang="en-GB" sz="1400" dirty="0">
                <a:latin typeface="Comic Sans MS" panose="030F0702030302020204" pitchFamily="66" charset="0"/>
              </a:rPr>
              <a:t>A</a:t>
            </a:r>
            <a:r>
              <a:rPr lang="en-GB" sz="1400" i="1" dirty="0">
                <a:latin typeface="Comic Sans MS" panose="030F0702030302020204" pitchFamily="66" charset="0"/>
              </a:rPr>
              <a:t>ny pupil led ideas and learning will be welcomed and celebrated.</a:t>
            </a:r>
          </a:p>
        </p:txBody>
      </p:sp>
      <p:sp>
        <p:nvSpPr>
          <p:cNvPr id="21" name="Rectangle 20"/>
          <p:cNvSpPr/>
          <p:nvPr/>
        </p:nvSpPr>
        <p:spPr>
          <a:xfrm>
            <a:off x="4218332" y="3922474"/>
            <a:ext cx="4026926" cy="103449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2" name="Rectangle 21"/>
          <p:cNvSpPr/>
          <p:nvPr/>
        </p:nvSpPr>
        <p:spPr>
          <a:xfrm>
            <a:off x="4191193" y="138178"/>
            <a:ext cx="4026926" cy="184698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3" name="Rectangle 22"/>
          <p:cNvSpPr/>
          <p:nvPr/>
        </p:nvSpPr>
        <p:spPr>
          <a:xfrm>
            <a:off x="8423684" y="2332553"/>
            <a:ext cx="3631359" cy="141577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9" name="Rectangle 18"/>
          <p:cNvSpPr/>
          <p:nvPr/>
        </p:nvSpPr>
        <p:spPr>
          <a:xfrm>
            <a:off x="8449127" y="2332553"/>
            <a:ext cx="3564316" cy="1384995"/>
          </a:xfrm>
          <a:prstGeom prst="rect">
            <a:avLst/>
          </a:prstGeom>
        </p:spPr>
        <p:txBody>
          <a:bodyPr wrap="square">
            <a:spAutoFit/>
          </a:bodyPr>
          <a:lstStyle/>
          <a:p>
            <a:pPr algn="ctr"/>
            <a:r>
              <a:rPr lang="en-GB" sz="1200" u="sng" dirty="0">
                <a:latin typeface="Comic Sans MS" panose="030F0702030302020204" pitchFamily="66" charset="0"/>
              </a:rPr>
              <a:t>Science</a:t>
            </a:r>
          </a:p>
          <a:p>
            <a:pPr algn="ctr"/>
            <a:r>
              <a:rPr lang="en-GB" sz="1200" dirty="0">
                <a:latin typeface="Comic Sans MS" panose="030F0702030302020204" pitchFamily="66" charset="0"/>
              </a:rPr>
              <a:t>This half term Year 2 will learn about ‘Everyday Uses of Materials’. We will identify, compare and classify different materials. We will observe properties and investigate materials and their suitability to make different products. </a:t>
            </a:r>
            <a:endParaRPr lang="en-GB" sz="1200" dirty="0"/>
          </a:p>
        </p:txBody>
      </p:sp>
      <p:sp>
        <p:nvSpPr>
          <p:cNvPr id="24" name="Rectangle 23"/>
          <p:cNvSpPr/>
          <p:nvPr/>
        </p:nvSpPr>
        <p:spPr>
          <a:xfrm>
            <a:off x="8379449" y="5860832"/>
            <a:ext cx="3703672" cy="87647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u="sng" dirty="0">
                <a:solidFill>
                  <a:schemeClr val="tx1"/>
                </a:solidFill>
                <a:latin typeface="Comic Sans MS" panose="030F0702030302020204" pitchFamily="66" charset="0"/>
              </a:rPr>
              <a:t>Class Dojo. </a:t>
            </a:r>
          </a:p>
          <a:p>
            <a:pPr algn="ctr"/>
            <a:r>
              <a:rPr lang="en-GB" sz="1200" dirty="0">
                <a:solidFill>
                  <a:schemeClr val="tx1"/>
                </a:solidFill>
                <a:latin typeface="Comic Sans MS" panose="030F0702030302020204" pitchFamily="66" charset="0"/>
              </a:rPr>
              <a:t>Please send any extra curricular achievements over Class Dojo for us to celebrate.</a:t>
            </a:r>
          </a:p>
        </p:txBody>
      </p:sp>
      <p:pic>
        <p:nvPicPr>
          <p:cNvPr id="20" name="Picture 19" descr="A logo of a ship&#10;&#10;Description automatically generated">
            <a:extLst>
              <a:ext uri="{FF2B5EF4-FFF2-40B4-BE49-F238E27FC236}">
                <a16:creationId xmlns:a16="http://schemas.microsoft.com/office/drawing/2014/main" id="{ABC3587C-72E2-66ED-D14C-C0D878BC26C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56468" y="2845385"/>
            <a:ext cx="725459" cy="614134"/>
          </a:xfrm>
          <a:prstGeom prst="rect">
            <a:avLst/>
          </a:prstGeom>
        </p:spPr>
      </p:pic>
      <p:pic>
        <p:nvPicPr>
          <p:cNvPr id="25" name="Picture 24" descr="A logo of a ship&#10;&#10;Description automatically generated">
            <a:extLst>
              <a:ext uri="{FF2B5EF4-FFF2-40B4-BE49-F238E27FC236}">
                <a16:creationId xmlns:a16="http://schemas.microsoft.com/office/drawing/2014/main" id="{CF22AD01-123C-4501-2BED-D3BC0F26188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56230" y="2773875"/>
            <a:ext cx="804212" cy="707886"/>
          </a:xfrm>
          <a:prstGeom prst="rect">
            <a:avLst/>
          </a:prstGeom>
        </p:spPr>
      </p:pic>
    </p:spTree>
    <p:extLst>
      <p:ext uri="{BB962C8B-B14F-4D97-AF65-F5344CB8AC3E}">
        <p14:creationId xmlns:p14="http://schemas.microsoft.com/office/powerpoint/2010/main" val="1776695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bfaf87b-7bdd-4c4f-a8f3-ec676afede73">
      <Terms xmlns="http://schemas.microsoft.com/office/infopath/2007/PartnerControls"/>
    </lcf76f155ced4ddcb4097134ff3c332f>
    <TaxCatchAll xmlns="597c8b6c-d28d-4116-9221-2285f0b8389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CE2A7EDF09AA4D8123CD991C4270FB" ma:contentTypeVersion="15" ma:contentTypeDescription="Create a new document." ma:contentTypeScope="" ma:versionID="daea3f94d4f766f0375910be9b2ba6fb">
  <xsd:schema xmlns:xsd="http://www.w3.org/2001/XMLSchema" xmlns:xs="http://www.w3.org/2001/XMLSchema" xmlns:p="http://schemas.microsoft.com/office/2006/metadata/properties" xmlns:ns2="fbfaf87b-7bdd-4c4f-a8f3-ec676afede73" xmlns:ns3="597c8b6c-d28d-4116-9221-2285f0b83890" targetNamespace="http://schemas.microsoft.com/office/2006/metadata/properties" ma:root="true" ma:fieldsID="b21c9591371f1f850aced41d961ed5ca" ns2:_="" ns3:_="">
    <xsd:import namespace="fbfaf87b-7bdd-4c4f-a8f3-ec676afede73"/>
    <xsd:import namespace="597c8b6c-d28d-4116-9221-2285f0b83890"/>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f87b-7bdd-4c4f-a8f3-ec676afed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ee90a1c-6484-4b97-8607-00254b61cbd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c8b6c-d28d-4116-9221-2285f0b8389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9d1ace9-3a31-4726-8f57-0b105f78182c}" ma:internalName="TaxCatchAll" ma:showField="CatchAllData" ma:web="597c8b6c-d28d-4116-9221-2285f0b8389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8E914-CF2A-4AC8-9921-33561C762127}">
  <ds:schemaRefs>
    <ds:schemaRef ds:uri="http://purl.org/dc/elements/1.1/"/>
    <ds:schemaRef ds:uri="http://schemas.microsoft.com/office/infopath/2007/PartnerControls"/>
    <ds:schemaRef ds:uri="597c8b6c-d28d-4116-9221-2285f0b83890"/>
    <ds:schemaRef ds:uri="http://purl.org/dc/dcmitype/"/>
    <ds:schemaRef ds:uri="http://www.w3.org/XML/1998/namespace"/>
    <ds:schemaRef ds:uri="http://schemas.microsoft.com/office/2006/documentManagement/types"/>
    <ds:schemaRef ds:uri="http://schemas.openxmlformats.org/package/2006/metadata/core-properties"/>
    <ds:schemaRef ds:uri="fbfaf87b-7bdd-4c4f-a8f3-ec676afede7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BA449FB-CC97-43B9-A2E1-F7A16B4EC41C}">
  <ds:schemaRefs>
    <ds:schemaRef ds:uri="http://schemas.microsoft.com/sharepoint/v3/contenttype/forms"/>
  </ds:schemaRefs>
</ds:datastoreItem>
</file>

<file path=customXml/itemProps3.xml><?xml version="1.0" encoding="utf-8"?>
<ds:datastoreItem xmlns:ds="http://schemas.openxmlformats.org/officeDocument/2006/customXml" ds:itemID="{97CA8784-88DB-4C12-9A9A-A8D56DE23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f87b-7bdd-4c4f-a8f3-ec676afede73"/>
    <ds:schemaRef ds:uri="597c8b6c-d28d-4116-9221-2285f0b83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3044</TotalTime>
  <Words>590</Words>
  <Application>Microsoft Office PowerPoint</Application>
  <PresentationFormat>Widescreen</PresentationFormat>
  <Paragraphs>36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Algerian</vt:lpstr>
      <vt:lpstr>Arial</vt:lpstr>
      <vt:lpstr>Calibri</vt:lpstr>
      <vt:lpstr>Calibri Light</vt:lpstr>
      <vt:lpstr>Comic Sans MS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Smith</dc:creator>
  <cp:lastModifiedBy>Cadman, Ben</cp:lastModifiedBy>
  <cp:revision>120</cp:revision>
  <cp:lastPrinted>2019-09-06T12:56:11Z</cp:lastPrinted>
  <dcterms:created xsi:type="dcterms:W3CDTF">2018-01-04T15:55:01Z</dcterms:created>
  <dcterms:modified xsi:type="dcterms:W3CDTF">2024-09-10T15:46:35Z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0x01010056CE2A7EDF09AA4D8123CD991C4270FB</vt:lpwstr>
  </property>
  <property fmtid="{D5CDD505-2E9C-101B-9397-08002B2CF9AE}" pid="3" name="Order">
    <vt:r8>510800</vt:r8>
  </property>
  <property fmtid="{D5CDD505-2E9C-101B-9397-08002B2CF9AE}" pid="4" name="MediaServiceImageTags">
    <vt:lpwstr/>
  </property>
</Properties>
</file>