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1B79"/>
    <a:srgbClr val="AA2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3437E6-638D-4D2C-8DFF-9D45E49DA7D8}" v="19" dt="2023-12-17T17:56:37.5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Whittaker" userId="acc078b7-a223-46fa-8cc3-712b629dc67e" providerId="ADAL" clId="{DF7EF839-0FE2-4A5E-8604-D7F9F6F8EA65}"/>
    <pc:docChg chg="custSel modSld">
      <pc:chgData name="Kate Whittaker" userId="acc078b7-a223-46fa-8cc3-712b629dc67e" providerId="ADAL" clId="{DF7EF839-0FE2-4A5E-8604-D7F9F6F8EA65}" dt="2023-01-06T15:35:48.720" v="1483" actId="14100"/>
      <pc:docMkLst>
        <pc:docMk/>
      </pc:docMkLst>
      <pc:sldChg chg="modSp mod">
        <pc:chgData name="Kate Whittaker" userId="acc078b7-a223-46fa-8cc3-712b629dc67e" providerId="ADAL" clId="{DF7EF839-0FE2-4A5E-8604-D7F9F6F8EA65}" dt="2023-01-06T15:35:48.720" v="1483" actId="14100"/>
        <pc:sldMkLst>
          <pc:docMk/>
          <pc:sldMk cId="1776695365" sldId="256"/>
        </pc:sldMkLst>
        <pc:spChg chg="mod">
          <ac:chgData name="Kate Whittaker" userId="acc078b7-a223-46fa-8cc3-712b629dc67e" providerId="ADAL" clId="{DF7EF839-0FE2-4A5E-8604-D7F9F6F8EA65}" dt="2023-01-06T08:54:06.052" v="1262" actId="14100"/>
          <ac:spMkLst>
            <pc:docMk/>
            <pc:sldMk cId="1776695365" sldId="256"/>
            <ac:spMk id="2" creationId="{00000000-0000-0000-0000-000000000000}"/>
          </ac:spMkLst>
        </pc:spChg>
        <pc:spChg chg="mod">
          <ac:chgData name="Kate Whittaker" userId="acc078b7-a223-46fa-8cc3-712b629dc67e" providerId="ADAL" clId="{DF7EF839-0FE2-4A5E-8604-D7F9F6F8EA65}" dt="2023-01-03T16:24:56.589" v="893" actId="2711"/>
          <ac:spMkLst>
            <pc:docMk/>
            <pc:sldMk cId="1776695365" sldId="256"/>
            <ac:spMk id="3" creationId="{00000000-0000-0000-0000-000000000000}"/>
          </ac:spMkLst>
        </pc:spChg>
        <pc:spChg chg="mod">
          <ac:chgData name="Kate Whittaker" userId="acc078b7-a223-46fa-8cc3-712b629dc67e" providerId="ADAL" clId="{DF7EF839-0FE2-4A5E-8604-D7F9F6F8EA65}" dt="2023-01-06T15:34:45.823" v="1474" actId="1076"/>
          <ac:spMkLst>
            <pc:docMk/>
            <pc:sldMk cId="1776695365" sldId="256"/>
            <ac:spMk id="4" creationId="{00000000-0000-0000-0000-000000000000}"/>
          </ac:spMkLst>
        </pc:spChg>
        <pc:spChg chg="mod">
          <ac:chgData name="Kate Whittaker" userId="acc078b7-a223-46fa-8cc3-712b629dc67e" providerId="ADAL" clId="{DF7EF839-0FE2-4A5E-8604-D7F9F6F8EA65}" dt="2023-01-03T16:24:56.589" v="893" actId="2711"/>
          <ac:spMkLst>
            <pc:docMk/>
            <pc:sldMk cId="1776695365" sldId="256"/>
            <ac:spMk id="5" creationId="{00000000-0000-0000-0000-000000000000}"/>
          </ac:spMkLst>
        </pc:spChg>
        <pc:spChg chg="mod">
          <ac:chgData name="Kate Whittaker" userId="acc078b7-a223-46fa-8cc3-712b629dc67e" providerId="ADAL" clId="{DF7EF839-0FE2-4A5E-8604-D7F9F6F8EA65}" dt="2023-01-06T08:53:57.432" v="1260" actId="20577"/>
          <ac:spMkLst>
            <pc:docMk/>
            <pc:sldMk cId="1776695365" sldId="256"/>
            <ac:spMk id="6" creationId="{00000000-0000-0000-0000-000000000000}"/>
          </ac:spMkLst>
        </pc:spChg>
        <pc:spChg chg="mod">
          <ac:chgData name="Kate Whittaker" userId="acc078b7-a223-46fa-8cc3-712b629dc67e" providerId="ADAL" clId="{DF7EF839-0FE2-4A5E-8604-D7F9F6F8EA65}" dt="2023-01-03T16:24:56.589" v="893" actId="2711"/>
          <ac:spMkLst>
            <pc:docMk/>
            <pc:sldMk cId="1776695365" sldId="256"/>
            <ac:spMk id="7" creationId="{00000000-0000-0000-0000-000000000000}"/>
          </ac:spMkLst>
        </pc:spChg>
        <pc:spChg chg="mod">
          <ac:chgData name="Kate Whittaker" userId="acc078b7-a223-46fa-8cc3-712b629dc67e" providerId="ADAL" clId="{DF7EF839-0FE2-4A5E-8604-D7F9F6F8EA65}" dt="2023-01-03T16:24:56.589" v="893" actId="2711"/>
          <ac:spMkLst>
            <pc:docMk/>
            <pc:sldMk cId="1776695365" sldId="256"/>
            <ac:spMk id="8" creationId="{00000000-0000-0000-0000-000000000000}"/>
          </ac:spMkLst>
        </pc:spChg>
        <pc:spChg chg="mod">
          <ac:chgData name="Kate Whittaker" userId="acc078b7-a223-46fa-8cc3-712b629dc67e" providerId="ADAL" clId="{DF7EF839-0FE2-4A5E-8604-D7F9F6F8EA65}" dt="2023-01-06T15:35:33.296" v="1480" actId="255"/>
          <ac:spMkLst>
            <pc:docMk/>
            <pc:sldMk cId="1776695365" sldId="256"/>
            <ac:spMk id="9" creationId="{00000000-0000-0000-0000-000000000000}"/>
          </ac:spMkLst>
        </pc:spChg>
        <pc:spChg chg="mod">
          <ac:chgData name="Kate Whittaker" userId="acc078b7-a223-46fa-8cc3-712b629dc67e" providerId="ADAL" clId="{DF7EF839-0FE2-4A5E-8604-D7F9F6F8EA65}" dt="2023-01-06T15:35:48.720" v="1483" actId="14100"/>
          <ac:spMkLst>
            <pc:docMk/>
            <pc:sldMk cId="1776695365" sldId="256"/>
            <ac:spMk id="10" creationId="{00000000-0000-0000-0000-000000000000}"/>
          </ac:spMkLst>
        </pc:spChg>
        <pc:spChg chg="mod">
          <ac:chgData name="Kate Whittaker" userId="acc078b7-a223-46fa-8cc3-712b629dc67e" providerId="ADAL" clId="{DF7EF839-0FE2-4A5E-8604-D7F9F6F8EA65}" dt="2023-01-06T15:34:29.693" v="1472" actId="255"/>
          <ac:spMkLst>
            <pc:docMk/>
            <pc:sldMk cId="1776695365" sldId="256"/>
            <ac:spMk id="11" creationId="{00000000-0000-0000-0000-000000000000}"/>
          </ac:spMkLst>
        </pc:spChg>
        <pc:spChg chg="mod">
          <ac:chgData name="Kate Whittaker" userId="acc078b7-a223-46fa-8cc3-712b629dc67e" providerId="ADAL" clId="{DF7EF839-0FE2-4A5E-8604-D7F9F6F8EA65}" dt="2023-01-03T16:24:56.589" v="893" actId="2711"/>
          <ac:spMkLst>
            <pc:docMk/>
            <pc:sldMk cId="1776695365" sldId="256"/>
            <ac:spMk id="12" creationId="{00000000-0000-0000-0000-000000000000}"/>
          </ac:spMkLst>
        </pc:spChg>
        <pc:spChg chg="mod">
          <ac:chgData name="Kate Whittaker" userId="acc078b7-a223-46fa-8cc3-712b629dc67e" providerId="ADAL" clId="{DF7EF839-0FE2-4A5E-8604-D7F9F6F8EA65}" dt="2023-01-06T15:34:45.823" v="1474" actId="1076"/>
          <ac:spMkLst>
            <pc:docMk/>
            <pc:sldMk cId="1776695365" sldId="256"/>
            <ac:spMk id="13" creationId="{00000000-0000-0000-0000-000000000000}"/>
          </ac:spMkLst>
        </pc:spChg>
        <pc:spChg chg="mod">
          <ac:chgData name="Kate Whittaker" userId="acc078b7-a223-46fa-8cc3-712b629dc67e" providerId="ADAL" clId="{DF7EF839-0FE2-4A5E-8604-D7F9F6F8EA65}" dt="2023-01-06T15:35:17.963" v="1478" actId="1076"/>
          <ac:spMkLst>
            <pc:docMk/>
            <pc:sldMk cId="1776695365" sldId="256"/>
            <ac:spMk id="14" creationId="{00000000-0000-0000-0000-000000000000}"/>
          </ac:spMkLst>
        </pc:spChg>
        <pc:spChg chg="mod">
          <ac:chgData name="Kate Whittaker" userId="acc078b7-a223-46fa-8cc3-712b629dc67e" providerId="ADAL" clId="{DF7EF839-0FE2-4A5E-8604-D7F9F6F8EA65}" dt="2023-01-06T08:56:16.618" v="1366" actId="313"/>
          <ac:spMkLst>
            <pc:docMk/>
            <pc:sldMk cId="1776695365" sldId="256"/>
            <ac:spMk id="15" creationId="{00000000-0000-0000-0000-000000000000}"/>
          </ac:spMkLst>
        </pc:spChg>
        <pc:spChg chg="mod">
          <ac:chgData name="Kate Whittaker" userId="acc078b7-a223-46fa-8cc3-712b629dc67e" providerId="ADAL" clId="{DF7EF839-0FE2-4A5E-8604-D7F9F6F8EA65}" dt="2023-01-03T16:24:56.589" v="893" actId="2711"/>
          <ac:spMkLst>
            <pc:docMk/>
            <pc:sldMk cId="1776695365" sldId="256"/>
            <ac:spMk id="16" creationId="{00000000-0000-0000-0000-000000000000}"/>
          </ac:spMkLst>
        </pc:spChg>
        <pc:spChg chg="mod">
          <ac:chgData name="Kate Whittaker" userId="acc078b7-a223-46fa-8cc3-712b629dc67e" providerId="ADAL" clId="{DF7EF839-0FE2-4A5E-8604-D7F9F6F8EA65}" dt="2023-01-06T15:33:53.121" v="1458" actId="20577"/>
          <ac:spMkLst>
            <pc:docMk/>
            <pc:sldMk cId="1776695365" sldId="256"/>
            <ac:spMk id="17" creationId="{00000000-0000-0000-0000-000000000000}"/>
          </ac:spMkLst>
        </pc:spChg>
        <pc:spChg chg="mod">
          <ac:chgData name="Kate Whittaker" userId="acc078b7-a223-46fa-8cc3-712b629dc67e" providerId="ADAL" clId="{DF7EF839-0FE2-4A5E-8604-D7F9F6F8EA65}" dt="2023-01-06T15:34:53.734" v="1475" actId="14100"/>
          <ac:spMkLst>
            <pc:docMk/>
            <pc:sldMk cId="1776695365" sldId="256"/>
            <ac:spMk id="18" creationId="{00000000-0000-0000-0000-000000000000}"/>
          </ac:spMkLst>
        </pc:spChg>
        <pc:spChg chg="mod">
          <ac:chgData name="Kate Whittaker" userId="acc078b7-a223-46fa-8cc3-712b629dc67e" providerId="ADAL" clId="{DF7EF839-0FE2-4A5E-8604-D7F9F6F8EA65}" dt="2023-01-06T15:35:40.678" v="1481" actId="1076"/>
          <ac:spMkLst>
            <pc:docMk/>
            <pc:sldMk cId="1776695365" sldId="256"/>
            <ac:spMk id="19" creationId="{00000000-0000-0000-0000-000000000000}"/>
          </ac:spMkLst>
        </pc:spChg>
        <pc:spChg chg="mod">
          <ac:chgData name="Kate Whittaker" userId="acc078b7-a223-46fa-8cc3-712b629dc67e" providerId="ADAL" clId="{DF7EF839-0FE2-4A5E-8604-D7F9F6F8EA65}" dt="2023-01-06T15:35:22.111" v="1479" actId="14100"/>
          <ac:spMkLst>
            <pc:docMk/>
            <pc:sldMk cId="1776695365" sldId="256"/>
            <ac:spMk id="21" creationId="{00000000-0000-0000-0000-000000000000}"/>
          </ac:spMkLst>
        </pc:spChg>
        <pc:spChg chg="mod">
          <ac:chgData name="Kate Whittaker" userId="acc078b7-a223-46fa-8cc3-712b629dc67e" providerId="ADAL" clId="{DF7EF839-0FE2-4A5E-8604-D7F9F6F8EA65}" dt="2023-01-03T16:24:56.589" v="893" actId="2711"/>
          <ac:spMkLst>
            <pc:docMk/>
            <pc:sldMk cId="1776695365" sldId="256"/>
            <ac:spMk id="22" creationId="{00000000-0000-0000-0000-000000000000}"/>
          </ac:spMkLst>
        </pc:spChg>
        <pc:spChg chg="mod">
          <ac:chgData name="Kate Whittaker" userId="acc078b7-a223-46fa-8cc3-712b629dc67e" providerId="ADAL" clId="{DF7EF839-0FE2-4A5E-8604-D7F9F6F8EA65}" dt="2023-01-06T15:35:43.561" v="1482" actId="1076"/>
          <ac:spMkLst>
            <pc:docMk/>
            <pc:sldMk cId="1776695365" sldId="256"/>
            <ac:spMk id="23" creationId="{00000000-0000-0000-0000-000000000000}"/>
          </ac:spMkLst>
        </pc:spChg>
      </pc:sldChg>
    </pc:docChg>
  </pc:docChgLst>
  <pc:docChgLst>
    <pc:chgData name="Holt, Suzanne" userId="58f26665-4e82-4c0e-b00b-7f207692c0fa" providerId="ADAL" clId="{DC3437E6-638D-4D2C-8DFF-9D45E49DA7D8}"/>
    <pc:docChg chg="undo custSel modSld">
      <pc:chgData name="Holt, Suzanne" userId="58f26665-4e82-4c0e-b00b-7f207692c0fa" providerId="ADAL" clId="{DC3437E6-638D-4D2C-8DFF-9D45E49DA7D8}" dt="2023-12-27T12:58:56.776" v="1011" actId="20577"/>
      <pc:docMkLst>
        <pc:docMk/>
      </pc:docMkLst>
      <pc:sldChg chg="modSp mod setBg">
        <pc:chgData name="Holt, Suzanne" userId="58f26665-4e82-4c0e-b00b-7f207692c0fa" providerId="ADAL" clId="{DC3437E6-638D-4D2C-8DFF-9D45E49DA7D8}" dt="2023-12-27T12:58:56.776" v="1011" actId="20577"/>
        <pc:sldMkLst>
          <pc:docMk/>
          <pc:sldMk cId="1776695365" sldId="256"/>
        </pc:sldMkLst>
        <pc:spChg chg="mod">
          <ac:chgData name="Holt, Suzanne" userId="58f26665-4e82-4c0e-b00b-7f207692c0fa" providerId="ADAL" clId="{DC3437E6-638D-4D2C-8DFF-9D45E49DA7D8}" dt="2023-12-27T12:58:56.776" v="1011" actId="20577"/>
          <ac:spMkLst>
            <pc:docMk/>
            <pc:sldMk cId="1776695365" sldId="256"/>
            <ac:spMk id="4" creationId="{00000000-0000-0000-0000-000000000000}"/>
          </ac:spMkLst>
        </pc:spChg>
        <pc:spChg chg="mod">
          <ac:chgData name="Holt, Suzanne" userId="58f26665-4e82-4c0e-b00b-7f207692c0fa" providerId="ADAL" clId="{DC3437E6-638D-4D2C-8DFF-9D45E49DA7D8}" dt="2023-12-27T12:57:51.489" v="1006" actId="1076"/>
          <ac:spMkLst>
            <pc:docMk/>
            <pc:sldMk cId="1776695365" sldId="256"/>
            <ac:spMk id="5" creationId="{00000000-0000-0000-0000-000000000000}"/>
          </ac:spMkLst>
        </pc:spChg>
        <pc:spChg chg="mod">
          <ac:chgData name="Holt, Suzanne" userId="58f26665-4e82-4c0e-b00b-7f207692c0fa" providerId="ADAL" clId="{DC3437E6-638D-4D2C-8DFF-9D45E49DA7D8}" dt="2023-12-27T12:55:53.891" v="1003" actId="313"/>
          <ac:spMkLst>
            <pc:docMk/>
            <pc:sldMk cId="1776695365" sldId="256"/>
            <ac:spMk id="6" creationId="{00000000-0000-0000-0000-000000000000}"/>
          </ac:spMkLst>
        </pc:spChg>
        <pc:spChg chg="mod">
          <ac:chgData name="Holt, Suzanne" userId="58f26665-4e82-4c0e-b00b-7f207692c0fa" providerId="ADAL" clId="{DC3437E6-638D-4D2C-8DFF-9D45E49DA7D8}" dt="2023-12-17T18:08:03.098" v="999" actId="20577"/>
          <ac:spMkLst>
            <pc:docMk/>
            <pc:sldMk cId="1776695365" sldId="256"/>
            <ac:spMk id="9" creationId="{00000000-0000-0000-0000-000000000000}"/>
          </ac:spMkLst>
        </pc:spChg>
        <pc:spChg chg="mod">
          <ac:chgData name="Holt, Suzanne" userId="58f26665-4e82-4c0e-b00b-7f207692c0fa" providerId="ADAL" clId="{DC3437E6-638D-4D2C-8DFF-9D45E49DA7D8}" dt="2023-12-27T12:58:23.601" v="1009" actId="1076"/>
          <ac:spMkLst>
            <pc:docMk/>
            <pc:sldMk cId="1776695365" sldId="256"/>
            <ac:spMk id="11" creationId="{00000000-0000-0000-0000-000000000000}"/>
          </ac:spMkLst>
        </pc:spChg>
        <pc:spChg chg="mod">
          <ac:chgData name="Holt, Suzanne" userId="58f26665-4e82-4c0e-b00b-7f207692c0fa" providerId="ADAL" clId="{DC3437E6-638D-4D2C-8DFF-9D45E49DA7D8}" dt="2023-12-27T12:57:46.808" v="1005" actId="1076"/>
          <ac:spMkLst>
            <pc:docMk/>
            <pc:sldMk cId="1776695365" sldId="256"/>
            <ac:spMk id="12" creationId="{00000000-0000-0000-0000-000000000000}"/>
          </ac:spMkLst>
        </pc:spChg>
        <pc:spChg chg="mod">
          <ac:chgData name="Holt, Suzanne" userId="58f26665-4e82-4c0e-b00b-7f207692c0fa" providerId="ADAL" clId="{DC3437E6-638D-4D2C-8DFF-9D45E49DA7D8}" dt="2023-12-17T16:04:42.808" v="428" actId="20577"/>
          <ac:spMkLst>
            <pc:docMk/>
            <pc:sldMk cId="1776695365" sldId="256"/>
            <ac:spMk id="17" creationId="{00000000-0000-0000-0000-000000000000}"/>
          </ac:spMkLst>
        </pc:spChg>
        <pc:spChg chg="mod">
          <ac:chgData name="Holt, Suzanne" userId="58f26665-4e82-4c0e-b00b-7f207692c0fa" providerId="ADAL" clId="{DC3437E6-638D-4D2C-8DFF-9D45E49DA7D8}" dt="2023-12-27T12:58:10.145" v="1008" actId="14100"/>
          <ac:spMkLst>
            <pc:docMk/>
            <pc:sldMk cId="1776695365" sldId="256"/>
            <ac:spMk id="18" creationId="{00000000-0000-0000-0000-000000000000}"/>
          </ac:spMkLst>
        </pc:spChg>
        <pc:spChg chg="mod">
          <ac:chgData name="Holt, Suzanne" userId="58f26665-4e82-4c0e-b00b-7f207692c0fa" providerId="ADAL" clId="{DC3437E6-638D-4D2C-8DFF-9D45E49DA7D8}" dt="2023-12-17T16:19:30.065" v="688" actId="20577"/>
          <ac:spMkLst>
            <pc:docMk/>
            <pc:sldMk cId="1776695365" sldId="256"/>
            <ac:spMk id="19" creationId="{00000000-0000-0000-0000-000000000000}"/>
          </ac:spMkLst>
        </pc:spChg>
        <pc:spChg chg="mod">
          <ac:chgData name="Holt, Suzanne" userId="58f26665-4e82-4c0e-b00b-7f207692c0fa" providerId="ADAL" clId="{DC3437E6-638D-4D2C-8DFF-9D45E49DA7D8}" dt="2023-12-27T12:57:55.377" v="1007" actId="14100"/>
          <ac:spMkLst>
            <pc:docMk/>
            <pc:sldMk cId="1776695365" sldId="256"/>
            <ac:spMk id="2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27/12/2023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8656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27/12/2023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9479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27/12/2023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5807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27/12/2023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33356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4F6958-6787-47A2-80AE-16ADDD2A9F68}" type="datetimeFigureOut">
              <a:rPr lang="en-GB" smtClean="0"/>
              <a:t>27/12/2023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87332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4F6958-6787-47A2-80AE-16ADDD2A9F68}" type="datetimeFigureOut">
              <a:rPr lang="en-GB" smtClean="0"/>
              <a:t>27/12/2023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3380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4F6958-6787-47A2-80AE-16ADDD2A9F68}" type="datetimeFigureOut">
              <a:rPr lang="en-GB" smtClean="0"/>
              <a:t>27/12/2023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9555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4F6958-6787-47A2-80AE-16ADDD2A9F68}" type="datetimeFigureOut">
              <a:rPr lang="en-GB" smtClean="0"/>
              <a:t>27/12/2023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3059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F6958-6787-47A2-80AE-16ADDD2A9F68}" type="datetimeFigureOut">
              <a:rPr lang="en-GB" smtClean="0"/>
              <a:t>27/12/2023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2755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27/12/2023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19223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27/12/2023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73627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F6958-6787-47A2-80AE-16ADDD2A9F68}" type="datetimeFigureOut">
              <a:rPr lang="en-GB" smtClean="0"/>
              <a:t>27/12/2023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A5C6-E410-4487-A0CB-367A719EAF81}" type="slidenum">
              <a:rPr lang="en-GB" smtClean="0"/>
              <a:t>‹#›</a:t>
            </a:fld>
            <a:endParaRPr lang="en-GB"/>
          </a:p>
        </p:txBody>
      </p:sp>
    </p:spTree>
    <p:extLst>
      <p:ext uri="{BB962C8B-B14F-4D97-AF65-F5344CB8AC3E}">
        <p14:creationId xmlns:p14="http://schemas.microsoft.com/office/powerpoint/2010/main" val="96610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openDmnd">
          <a:fgClr>
            <a:schemeClr val="bg1"/>
          </a:fgClr>
          <a:bgClr>
            <a:schemeClr val="bg1"/>
          </a:bgClr>
        </a:pattFill>
        <a:effectLst/>
      </p:bgPr>
    </p:bg>
    <p:spTree>
      <p:nvGrpSpPr>
        <p:cNvPr id="1" name=""/>
        <p:cNvGrpSpPr/>
        <p:nvPr/>
      </p:nvGrpSpPr>
      <p:grpSpPr>
        <a:xfrm>
          <a:off x="0" y="0"/>
          <a:ext cx="0" cy="0"/>
          <a:chOff x="0" y="0"/>
          <a:chExt cx="0" cy="0"/>
        </a:xfrm>
      </p:grpSpPr>
      <p:sp>
        <p:nvSpPr>
          <p:cNvPr id="8" name="TextBox 7"/>
          <p:cNvSpPr txBox="1"/>
          <p:nvPr/>
        </p:nvSpPr>
        <p:spPr>
          <a:xfrm>
            <a:off x="4147947" y="138177"/>
            <a:ext cx="4089571" cy="4216539"/>
          </a:xfrm>
          <a:prstGeom prst="rect">
            <a:avLst/>
          </a:prstGeom>
          <a:noFill/>
        </p:spPr>
        <p:txBody>
          <a:bodyPr wrap="square" rtlCol="0">
            <a:spAutoFit/>
          </a:bodyPr>
          <a:lstStyle/>
          <a:p>
            <a:pPr algn="ctr"/>
            <a:r>
              <a:rPr lang="en-GB" sz="1600" u="sng" dirty="0">
                <a:latin typeface="Comic Sans MS" panose="030F0702030302020204" pitchFamily="66" charset="0"/>
              </a:rPr>
              <a:t>Curriculum – Geography</a:t>
            </a:r>
          </a:p>
          <a:p>
            <a:pPr algn="ctr"/>
            <a:r>
              <a:rPr lang="en-GB" sz="1400" dirty="0">
                <a:latin typeface="Comic Sans MS" panose="030F0702030302020204" pitchFamily="66" charset="0"/>
              </a:rPr>
              <a:t>This half term in Year 2, as geographers, we will locate and learn about the features of landmarks in the UK: the Humber Bridge in Hull, the Shard in London, Loch Ness and Edinburgh Castle in Scotland, Mount Snowdon in Wales and the Giant’s Causeway in Northern Ireland. We will use this learning to answer the question, ‘What and where are the ‘wonders’ of the UK?’</a:t>
            </a:r>
            <a:endParaRPr lang="en-GB" sz="1600" b="1" dirty="0">
              <a:latin typeface="Comic Sans MS" panose="030F0702030302020204" pitchFamily="66" charset="0"/>
            </a:endParaRPr>
          </a:p>
          <a:p>
            <a:pPr algn="ctr"/>
            <a:endParaRPr lang="en-GB" sz="1600" b="1" dirty="0">
              <a:latin typeface="Comic Sans MS" panose="030F0702030302020204" pitchFamily="66" charset="0"/>
            </a:endParaRPr>
          </a:p>
          <a:p>
            <a:pPr algn="ctr"/>
            <a:endParaRPr lang="en-GB" sz="1400" dirty="0">
              <a:latin typeface="Comic Sans MS" panose="030F0702030302020204" pitchFamily="66" charset="0"/>
            </a:endParaRPr>
          </a:p>
          <a:p>
            <a:pPr algn="ctr"/>
            <a:endParaRPr lang="en-GB" sz="1400" dirty="0">
              <a:latin typeface="Comic Sans MS" panose="030F0702030302020204" pitchFamily="66" charset="0"/>
            </a:endParaRPr>
          </a:p>
          <a:p>
            <a:pPr algn="ctr"/>
            <a:r>
              <a:rPr lang="en-GB" sz="1600" b="1" dirty="0">
                <a:solidFill>
                  <a:schemeClr val="bg1"/>
                </a:solidFill>
                <a:latin typeface="Comic Sans MS" panose="030F0702030302020204" pitchFamily="66" charset="0"/>
              </a:rPr>
              <a:t> </a:t>
            </a:r>
          </a:p>
          <a:p>
            <a:pPr algn="ctr"/>
            <a:endParaRPr lang="en-GB" b="1" dirty="0">
              <a:solidFill>
                <a:srgbClr val="00B0F0"/>
              </a:solidFill>
              <a:latin typeface="Comic Sans MS" panose="030F0702030302020204" pitchFamily="66" charset="0"/>
            </a:endParaRPr>
          </a:p>
          <a:p>
            <a:pPr algn="ctr"/>
            <a:endParaRPr lang="en-GB" sz="1600" b="1" u="sng" dirty="0">
              <a:solidFill>
                <a:srgbClr val="FFC000"/>
              </a:solidFill>
              <a:latin typeface="Comic Sans MS" panose="030F0702030302020204" pitchFamily="66" charset="0"/>
            </a:endParaRPr>
          </a:p>
          <a:p>
            <a:pPr algn="ctr"/>
            <a:endParaRPr lang="en-GB" sz="1400" b="1" u="sng" dirty="0">
              <a:solidFill>
                <a:srgbClr val="FFC000"/>
              </a:solidFill>
              <a:latin typeface="Comic Sans MS" panose="030F0702030302020204" pitchFamily="66" charset="0"/>
            </a:endParaRPr>
          </a:p>
          <a:p>
            <a:pPr>
              <a:spcBef>
                <a:spcPts val="600"/>
              </a:spcBef>
              <a:spcAft>
                <a:spcPts val="300"/>
              </a:spcAft>
            </a:pPr>
            <a:endParaRPr lang="en-US" sz="1300" kern="0"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4296474" y="2568759"/>
            <a:ext cx="3813862" cy="1134832"/>
          </a:xfrm>
          <a:prstGeom prst="roundRect">
            <a:avLst/>
          </a:prstGeom>
          <a:solidFill>
            <a:schemeClr val="bg1"/>
          </a:soli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5" name="TextBox 4"/>
          <p:cNvSpPr txBox="1"/>
          <p:nvPr/>
        </p:nvSpPr>
        <p:spPr>
          <a:xfrm>
            <a:off x="4535687" y="2552730"/>
            <a:ext cx="3335435" cy="1138773"/>
          </a:xfrm>
          <a:prstGeom prst="rect">
            <a:avLst/>
          </a:prstGeom>
          <a:noFill/>
        </p:spPr>
        <p:txBody>
          <a:bodyPr wrap="square" rtlCol="0">
            <a:spAutoFit/>
          </a:bodyPr>
          <a:lstStyle/>
          <a:p>
            <a:pPr algn="ctr"/>
            <a:r>
              <a:rPr lang="en-GB" sz="2200" b="1" dirty="0">
                <a:latin typeface="Comic Sans MS" panose="030F0702030302020204" pitchFamily="66" charset="0"/>
              </a:rPr>
              <a:t>Bramble Class Newsletter </a:t>
            </a:r>
          </a:p>
          <a:p>
            <a:pPr algn="ctr"/>
            <a:r>
              <a:rPr lang="en-GB" sz="2200" b="1" dirty="0">
                <a:latin typeface="Comic Sans MS" panose="030F0702030302020204" pitchFamily="66" charset="0"/>
              </a:rPr>
              <a:t>Spring 1 2024</a:t>
            </a:r>
            <a:r>
              <a:rPr lang="en-GB" sz="2400" b="1" dirty="0">
                <a:latin typeface="Comic Sans MS" panose="030F0702030302020204" pitchFamily="66" charset="0"/>
              </a:rPr>
              <a:t> </a:t>
            </a:r>
          </a:p>
        </p:txBody>
      </p:sp>
      <p:sp>
        <p:nvSpPr>
          <p:cNvPr id="6" name="TextBox 5"/>
          <p:cNvSpPr txBox="1"/>
          <p:nvPr/>
        </p:nvSpPr>
        <p:spPr>
          <a:xfrm>
            <a:off x="135945" y="105659"/>
            <a:ext cx="3988238" cy="2508379"/>
          </a:xfrm>
          <a:prstGeom prst="rect">
            <a:avLst/>
          </a:prstGeom>
          <a:noFill/>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300" dirty="0">
                <a:latin typeface="Comic Sans MS" panose="030F0702030302020204" pitchFamily="66" charset="0"/>
              </a:rPr>
              <a:t>Our Power of Reading book this half term is ‘The Emperor's Egg’ by Martin Jenkins. We will use this high-quality text as our inspiration for writing and we will be completing a setting description based on Antarctica, as well as creating a leaflet all about Emperor penguins. </a:t>
            </a:r>
          </a:p>
          <a:p>
            <a:endParaRPr lang="en-GB" sz="1300" dirty="0">
              <a:latin typeface="Comic Sans MS" panose="030F0702030302020204" pitchFamily="66" charset="0"/>
            </a:endParaRPr>
          </a:p>
          <a:p>
            <a:r>
              <a:rPr lang="en-GB" sz="1300" dirty="0">
                <a:latin typeface="Comic Sans MS" panose="030F0702030302020204" pitchFamily="66" charset="0"/>
              </a:rPr>
              <a:t>We will continue to focus on spelling using the Year 2 </a:t>
            </a:r>
            <a:r>
              <a:rPr lang="en-GB" sz="1300" dirty="0" err="1">
                <a:latin typeface="Comic Sans MS" panose="030F0702030302020204" pitchFamily="66" charset="0"/>
              </a:rPr>
              <a:t>Scode</a:t>
            </a:r>
            <a:r>
              <a:rPr lang="en-GB" sz="1300" dirty="0">
                <a:latin typeface="Comic Sans MS" panose="030F0702030302020204" pitchFamily="66" charset="0"/>
              </a:rPr>
              <a:t> spelling scheme. This will reinforce previous phonics learning, in conjunction with teaching Y2 spelling rules and etymology.</a:t>
            </a:r>
            <a:endParaRPr lang="en-GB" sz="1300" dirty="0">
              <a:solidFill>
                <a:schemeClr val="bg1"/>
              </a:solidFill>
              <a:latin typeface="Comic Sans MS" panose="030F0702030302020204" pitchFamily="66" charset="0"/>
            </a:endParaRPr>
          </a:p>
        </p:txBody>
      </p:sp>
      <p:sp>
        <p:nvSpPr>
          <p:cNvPr id="7" name="TextBox 6"/>
          <p:cNvSpPr txBox="1"/>
          <p:nvPr/>
        </p:nvSpPr>
        <p:spPr>
          <a:xfrm>
            <a:off x="4173188" y="3771331"/>
            <a:ext cx="4039088" cy="1169551"/>
          </a:xfrm>
          <a:prstGeom prst="rect">
            <a:avLst/>
          </a:prstGeom>
          <a:noFill/>
        </p:spPr>
        <p:txBody>
          <a:bodyPr wrap="square" rtlCol="0">
            <a:spAutoFit/>
          </a:bodyPr>
          <a:lstStyle/>
          <a:p>
            <a:pPr algn="ctr"/>
            <a:r>
              <a:rPr lang="en-GB" sz="1300" dirty="0">
                <a:solidFill>
                  <a:schemeClr val="bg1"/>
                </a:solidFill>
                <a:latin typeface="Comic Sans MS" panose="030F0702030302020204" pitchFamily="66" charset="0"/>
              </a:rPr>
              <a:t>      </a:t>
            </a:r>
          </a:p>
          <a:p>
            <a:pPr algn="ctr"/>
            <a:endParaRPr lang="en-GB" sz="1300" dirty="0">
              <a:latin typeface="Comic Sans MS" panose="030F0702030302020204" pitchFamily="66" charset="0"/>
            </a:endParaRPr>
          </a:p>
          <a:p>
            <a:pPr algn="ctr"/>
            <a:endParaRPr lang="en-GB" sz="1300" dirty="0">
              <a:solidFill>
                <a:srgbClr val="0070C0"/>
              </a:solidFill>
              <a:latin typeface="Comic Sans MS" panose="030F0702030302020204" pitchFamily="66" charset="0"/>
            </a:endParaRPr>
          </a:p>
          <a:p>
            <a:pPr algn="ctr"/>
            <a:endParaRPr lang="en-GB" sz="1300" dirty="0">
              <a:solidFill>
                <a:srgbClr val="FF0000"/>
              </a:solidFill>
              <a:latin typeface="Comic Sans MS" panose="030F0702030302020204" pitchFamily="66" charset="0"/>
            </a:endParaRPr>
          </a:p>
          <a:p>
            <a:pPr algn="ctr"/>
            <a:endParaRPr lang="en-GB" u="sng" dirty="0">
              <a:latin typeface="Comic Sans MS" panose="030F0702030302020204" pitchFamily="66" charset="0"/>
            </a:endParaRPr>
          </a:p>
        </p:txBody>
      </p:sp>
      <p:sp>
        <p:nvSpPr>
          <p:cNvPr id="9" name="TextBox 8"/>
          <p:cNvSpPr txBox="1"/>
          <p:nvPr/>
        </p:nvSpPr>
        <p:spPr>
          <a:xfrm>
            <a:off x="8379449" y="0"/>
            <a:ext cx="3720917" cy="2877711"/>
          </a:xfrm>
          <a:prstGeom prst="rect">
            <a:avLst/>
          </a:prstGeom>
          <a:noFill/>
          <a:ln w="57150">
            <a:noFill/>
          </a:ln>
        </p:spPr>
        <p:txBody>
          <a:bodyPr wrap="square" rtlCol="0">
            <a:spAutoFit/>
          </a:bodyPr>
          <a:lstStyle/>
          <a:p>
            <a:pPr algn="ctr"/>
            <a:endParaRPr lang="en-GB" sz="1300" dirty="0">
              <a:solidFill>
                <a:schemeClr val="bg1"/>
              </a:solidFill>
              <a:latin typeface="Comic Sans MS" panose="030F0702030302020204" pitchFamily="66" charset="0"/>
            </a:endParaRPr>
          </a:p>
          <a:p>
            <a:pPr algn="ctr"/>
            <a:r>
              <a:rPr lang="en-GB" sz="1400" u="sng" dirty="0">
                <a:latin typeface="Comic Sans MS" panose="030F0702030302020204" pitchFamily="66" charset="0"/>
              </a:rPr>
              <a:t>Maths</a:t>
            </a:r>
            <a:endParaRPr lang="en-GB" sz="1400" dirty="0">
              <a:latin typeface="Comic Sans MS" panose="030F0702030302020204" pitchFamily="66" charset="0"/>
            </a:endParaRPr>
          </a:p>
          <a:p>
            <a:r>
              <a:rPr lang="en-GB" sz="1400" dirty="0">
                <a:latin typeface="Comic Sans MS" panose="030F0702030302020204" pitchFamily="66" charset="0"/>
              </a:rPr>
              <a:t>This half-term we will learn about shape by naming properties of 2D shapes, finding symmetry and making patterns.</a:t>
            </a:r>
          </a:p>
          <a:p>
            <a:r>
              <a:rPr lang="en-GB" sz="1400" dirty="0">
                <a:latin typeface="Comic Sans MS" panose="030F0702030302020204" pitchFamily="66" charset="0"/>
              </a:rPr>
              <a:t>We will also be working with money by counting with pounds and pence, calculating amounts, comparing amounts and finding change.</a:t>
            </a:r>
          </a:p>
          <a:p>
            <a:r>
              <a:rPr lang="en-GB" sz="1400" dirty="0">
                <a:latin typeface="Comic Sans MS" panose="030F0702030302020204" pitchFamily="66" charset="0"/>
              </a:rPr>
              <a:t>As always at the beginning of our lessons we will be using our Quick Maths sheets to develop our arithmetic skills and DNAs to recall and retain past learning. </a:t>
            </a:r>
          </a:p>
        </p:txBody>
      </p:sp>
      <p:sp>
        <p:nvSpPr>
          <p:cNvPr id="2" name="Rectangle 1"/>
          <p:cNvSpPr/>
          <p:nvPr/>
        </p:nvSpPr>
        <p:spPr>
          <a:xfrm>
            <a:off x="128962" y="112581"/>
            <a:ext cx="3938320" cy="2598514"/>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0" name="Rectangle 9"/>
          <p:cNvSpPr/>
          <p:nvPr/>
        </p:nvSpPr>
        <p:spPr>
          <a:xfrm>
            <a:off x="8423684" y="138177"/>
            <a:ext cx="3632446" cy="2778008"/>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3" name="Rectangle 12"/>
          <p:cNvSpPr/>
          <p:nvPr/>
        </p:nvSpPr>
        <p:spPr>
          <a:xfrm>
            <a:off x="126090" y="5288081"/>
            <a:ext cx="3955547" cy="1464260"/>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4" name="Rectangle 13"/>
          <p:cNvSpPr/>
          <p:nvPr/>
        </p:nvSpPr>
        <p:spPr>
          <a:xfrm>
            <a:off x="4215595" y="5341230"/>
            <a:ext cx="4026926" cy="1415772"/>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5" name="TextBox 14"/>
          <p:cNvSpPr txBox="1"/>
          <p:nvPr/>
        </p:nvSpPr>
        <p:spPr>
          <a:xfrm>
            <a:off x="8478650" y="5173140"/>
            <a:ext cx="3621716" cy="1385187"/>
          </a:xfrm>
          <a:prstGeom prst="rect">
            <a:avLst/>
          </a:prstGeom>
          <a:noFill/>
        </p:spPr>
        <p:txBody>
          <a:bodyPr wrap="square" rtlCol="0">
            <a:spAutoFit/>
          </a:bodyPr>
          <a:lstStyle/>
          <a:p>
            <a:pPr algn="ctr"/>
            <a:r>
              <a:rPr lang="en-GB" sz="1200" dirty="0">
                <a:solidFill>
                  <a:schemeClr val="bg1"/>
                </a:solidFill>
                <a:latin typeface="Comic Sans MS" panose="030F0702030302020204" pitchFamily="66" charset="0"/>
              </a:rPr>
              <a:t>      </a:t>
            </a:r>
            <a:r>
              <a:rPr lang="en-GB" sz="1400" u="sng" dirty="0">
                <a:latin typeface="Comic Sans MS" panose="030F0702030302020204" pitchFamily="66" charset="0"/>
              </a:rPr>
              <a:t>Wider Curriculum</a:t>
            </a:r>
            <a:endParaRPr lang="en-GB" sz="1200" dirty="0">
              <a:latin typeface="Comic Sans MS" panose="030F0702030302020204" pitchFamily="66" charset="0"/>
            </a:endParaRPr>
          </a:p>
          <a:p>
            <a:pPr>
              <a:lnSpc>
                <a:spcPct val="150000"/>
              </a:lnSpc>
            </a:pPr>
            <a:r>
              <a:rPr lang="en-GB" sz="1200" dirty="0">
                <a:latin typeface="Comic Sans MS" panose="030F0702030302020204" pitchFamily="66" charset="0"/>
              </a:rPr>
              <a:t>ICT – E-Safety and Computer Science</a:t>
            </a:r>
          </a:p>
          <a:p>
            <a:pPr>
              <a:lnSpc>
                <a:spcPct val="150000"/>
              </a:lnSpc>
            </a:pPr>
            <a:r>
              <a:rPr lang="en-GB" sz="1200" dirty="0">
                <a:latin typeface="Comic Sans MS" panose="030F0702030302020204" pitchFamily="66" charset="0"/>
              </a:rPr>
              <a:t>PSHE – Dreams and Goals</a:t>
            </a:r>
          </a:p>
          <a:p>
            <a:pPr>
              <a:lnSpc>
                <a:spcPct val="150000"/>
              </a:lnSpc>
            </a:pPr>
            <a:r>
              <a:rPr lang="en-GB" sz="1200" dirty="0">
                <a:latin typeface="Comic Sans MS" panose="030F0702030302020204" pitchFamily="66" charset="0"/>
              </a:rPr>
              <a:t>Music – ‘I Wanna Play in a Band!’</a:t>
            </a:r>
          </a:p>
          <a:p>
            <a:pPr>
              <a:lnSpc>
                <a:spcPct val="150000"/>
              </a:lnSpc>
            </a:pPr>
            <a:r>
              <a:rPr lang="en-GB" sz="1200" dirty="0">
                <a:latin typeface="Comic Sans MS" panose="030F0702030302020204" pitchFamily="66" charset="0"/>
              </a:rPr>
              <a:t>PE – Gymnastics and Object Control</a:t>
            </a:r>
          </a:p>
        </p:txBody>
      </p:sp>
      <p:sp>
        <p:nvSpPr>
          <p:cNvPr id="16" name="Rectangle 15"/>
          <p:cNvSpPr/>
          <p:nvPr/>
        </p:nvSpPr>
        <p:spPr>
          <a:xfrm>
            <a:off x="8396694" y="5061740"/>
            <a:ext cx="3703672" cy="1675561"/>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3" name="TextBox 2"/>
          <p:cNvSpPr txBox="1"/>
          <p:nvPr/>
        </p:nvSpPr>
        <p:spPr>
          <a:xfrm>
            <a:off x="627017" y="4698063"/>
            <a:ext cx="714103" cy="369332"/>
          </a:xfrm>
          <a:prstGeom prst="rect">
            <a:avLst/>
          </a:prstGeom>
          <a:noFill/>
        </p:spPr>
        <p:txBody>
          <a:bodyPr wrap="square" rtlCol="0">
            <a:spAutoFit/>
          </a:bodyPr>
          <a:lstStyle/>
          <a:p>
            <a:endParaRPr lang="en-GB" dirty="0">
              <a:latin typeface="Comic Sans MS" panose="030F0702030302020204" pitchFamily="66" charset="0"/>
            </a:endParaRPr>
          </a:p>
        </p:txBody>
      </p:sp>
      <p:sp>
        <p:nvSpPr>
          <p:cNvPr id="4" name="Rectangle 3"/>
          <p:cNvSpPr/>
          <p:nvPr/>
        </p:nvSpPr>
        <p:spPr>
          <a:xfrm>
            <a:off x="101791" y="5336570"/>
            <a:ext cx="4102041" cy="1415772"/>
          </a:xfrm>
          <a:prstGeom prst="rect">
            <a:avLst/>
          </a:prstGeom>
        </p:spPr>
        <p:txBody>
          <a:bodyPr wrap="square">
            <a:spAutoFit/>
          </a:bodyPr>
          <a:lstStyle/>
          <a:p>
            <a:pPr algn="ctr"/>
            <a:r>
              <a:rPr lang="en-GB" sz="1400" u="sng" dirty="0">
                <a:latin typeface="Comic Sans MS" panose="030F0702030302020204" pitchFamily="66" charset="0"/>
              </a:rPr>
              <a:t>Our PE Days</a:t>
            </a:r>
            <a:endParaRPr lang="en-GB" sz="1400" dirty="0">
              <a:latin typeface="Comic Sans MS" panose="030F0702030302020204" pitchFamily="66" charset="0"/>
            </a:endParaRPr>
          </a:p>
          <a:p>
            <a:r>
              <a:rPr lang="en-GB" sz="1200" dirty="0">
                <a:latin typeface="Comic Sans MS" panose="030F0702030302020204" pitchFamily="66" charset="0"/>
              </a:rPr>
              <a:t>Bramble Class will usually have PE on a Monday afternoon.</a:t>
            </a:r>
          </a:p>
          <a:p>
            <a:r>
              <a:rPr lang="en-GB" sz="1200" dirty="0">
                <a:latin typeface="Comic Sans MS" panose="030F0702030302020204" pitchFamily="66" charset="0"/>
              </a:rPr>
              <a:t>Please ensure that children have a full PE kit in school each Monday. Long hair should be tied back and earrings removed, as outlined in the school’s uniform policy on our website. </a:t>
            </a:r>
          </a:p>
        </p:txBody>
      </p:sp>
      <p:sp>
        <p:nvSpPr>
          <p:cNvPr id="18" name="Rectangle 17"/>
          <p:cNvSpPr/>
          <p:nvPr/>
        </p:nvSpPr>
        <p:spPr>
          <a:xfrm>
            <a:off x="144212" y="2825221"/>
            <a:ext cx="3966096" cy="2347919"/>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1" name="Rectangle 10"/>
          <p:cNvSpPr/>
          <p:nvPr/>
        </p:nvSpPr>
        <p:spPr>
          <a:xfrm>
            <a:off x="143538" y="2891957"/>
            <a:ext cx="4017029" cy="2246769"/>
          </a:xfrm>
          <a:prstGeom prst="rect">
            <a:avLst/>
          </a:prstGeom>
        </p:spPr>
        <p:txBody>
          <a:bodyPr wrap="square">
            <a:spAutoFit/>
          </a:bodyPr>
          <a:lstStyle/>
          <a:p>
            <a:pPr algn="ctr"/>
            <a:r>
              <a:rPr lang="en-GB" sz="1400" u="sng" dirty="0">
                <a:latin typeface="Comic Sans MS" panose="030F0702030302020204" pitchFamily="66" charset="0"/>
              </a:rPr>
              <a:t>Home Reading</a:t>
            </a:r>
          </a:p>
          <a:p>
            <a:r>
              <a:rPr lang="en-GB" sz="1400" dirty="0">
                <a:latin typeface="Comic Sans MS" panose="030F0702030302020204" pitchFamily="66" charset="0"/>
              </a:rPr>
              <a:t>Please continue to share both the love of reading books and library books with your child. Encourage them to read their colour-banded book at least 5 times per week. </a:t>
            </a:r>
          </a:p>
          <a:p>
            <a:r>
              <a:rPr lang="en-GB" sz="1400" dirty="0">
                <a:latin typeface="Comic Sans MS" panose="030F0702030302020204" pitchFamily="66" charset="0"/>
              </a:rPr>
              <a:t>Reads will be counted every Thursday and certificates awarded in assembly each Friday.</a:t>
            </a:r>
          </a:p>
          <a:p>
            <a:r>
              <a:rPr lang="en-GB" sz="1400" dirty="0">
                <a:latin typeface="Comic Sans MS" panose="030F0702030302020204" pitchFamily="66" charset="0"/>
              </a:rPr>
              <a:t>Reading should be a delightful experience and we encourage you to revisit and reread favourite books and stories.</a:t>
            </a:r>
          </a:p>
        </p:txBody>
      </p:sp>
      <p:sp>
        <p:nvSpPr>
          <p:cNvPr id="17" name="Rectangle 16"/>
          <p:cNvSpPr/>
          <p:nvPr/>
        </p:nvSpPr>
        <p:spPr>
          <a:xfrm>
            <a:off x="4191193" y="5321530"/>
            <a:ext cx="4107709" cy="1415772"/>
          </a:xfrm>
          <a:prstGeom prst="rect">
            <a:avLst/>
          </a:prstGeom>
        </p:spPr>
        <p:txBody>
          <a:bodyPr wrap="square">
            <a:spAutoFit/>
          </a:bodyPr>
          <a:lstStyle/>
          <a:p>
            <a:pPr algn="ctr"/>
            <a:r>
              <a:rPr lang="en-GB" sz="1400" u="sng" dirty="0">
                <a:latin typeface="Comic Sans MS" panose="030F0702030302020204" pitchFamily="66" charset="0"/>
              </a:rPr>
              <a:t>Homework</a:t>
            </a:r>
          </a:p>
          <a:p>
            <a:r>
              <a:rPr lang="en-GB" sz="1200" dirty="0">
                <a:latin typeface="Comic Sans MS" panose="030F0702030302020204" pitchFamily="66" charset="0"/>
              </a:rPr>
              <a:t>Each week the children will be given a geography or science task, based on the knowledge organiser.</a:t>
            </a:r>
          </a:p>
          <a:p>
            <a:r>
              <a:rPr lang="en-GB" sz="1200" dirty="0">
                <a:latin typeface="Comic Sans MS" panose="030F0702030302020204" pitchFamily="66" charset="0"/>
              </a:rPr>
              <a:t>Your child will also receive a spelling list to practise as part of their weekly homework this term. </a:t>
            </a:r>
          </a:p>
          <a:p>
            <a:r>
              <a:rPr lang="en-GB" sz="1200" dirty="0">
                <a:latin typeface="Comic Sans MS" panose="030F0702030302020204" pitchFamily="66" charset="0"/>
              </a:rPr>
              <a:t> Remember that any pupil led ideas and work will be welcomed and celebrated!</a:t>
            </a:r>
          </a:p>
        </p:txBody>
      </p:sp>
      <p:sp>
        <p:nvSpPr>
          <p:cNvPr id="21" name="Rectangle 20"/>
          <p:cNvSpPr/>
          <p:nvPr/>
        </p:nvSpPr>
        <p:spPr>
          <a:xfrm>
            <a:off x="4218332" y="3806672"/>
            <a:ext cx="4026926" cy="1415772"/>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u="sng" dirty="0">
                <a:solidFill>
                  <a:schemeClr val="tx1"/>
                </a:solidFill>
                <a:latin typeface="Comic Sans MS" panose="030F0702030302020204" pitchFamily="66" charset="0"/>
              </a:rPr>
              <a:t>Spelling and Handwriting</a:t>
            </a:r>
          </a:p>
          <a:p>
            <a:r>
              <a:rPr lang="en-GB" sz="1400" dirty="0">
                <a:solidFill>
                  <a:schemeClr val="tx1"/>
                </a:solidFill>
                <a:latin typeface="Comic Sans MS" panose="030F0702030302020204" pitchFamily="66" charset="0"/>
              </a:rPr>
              <a:t>Please continue to support your child to practise their handwriting and spellings. Bramble Class should be forming their letters with lead-ins and joins, as well as ensuring that letters are the appropriate size.</a:t>
            </a:r>
          </a:p>
        </p:txBody>
      </p:sp>
      <p:sp>
        <p:nvSpPr>
          <p:cNvPr id="22" name="Rectangle 21"/>
          <p:cNvSpPr/>
          <p:nvPr/>
        </p:nvSpPr>
        <p:spPr>
          <a:xfrm>
            <a:off x="4191193" y="138177"/>
            <a:ext cx="4026926" cy="2347793"/>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23" name="Rectangle 22"/>
          <p:cNvSpPr/>
          <p:nvPr/>
        </p:nvSpPr>
        <p:spPr>
          <a:xfrm>
            <a:off x="8423684" y="3027584"/>
            <a:ext cx="3631359" cy="1898865"/>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9" name="Rectangle 18"/>
          <p:cNvSpPr/>
          <p:nvPr/>
        </p:nvSpPr>
        <p:spPr>
          <a:xfrm>
            <a:off x="8407608" y="3136721"/>
            <a:ext cx="3631359" cy="1815882"/>
          </a:xfrm>
          <a:prstGeom prst="rect">
            <a:avLst/>
          </a:prstGeom>
        </p:spPr>
        <p:txBody>
          <a:bodyPr wrap="square">
            <a:spAutoFit/>
          </a:bodyPr>
          <a:lstStyle/>
          <a:p>
            <a:pPr algn="ctr"/>
            <a:r>
              <a:rPr lang="en-GB" sz="1400" u="sng" dirty="0">
                <a:latin typeface="Comic Sans MS" panose="030F0702030302020204" pitchFamily="66" charset="0"/>
              </a:rPr>
              <a:t>Science</a:t>
            </a:r>
          </a:p>
          <a:p>
            <a:r>
              <a:rPr lang="en-GB" sz="1400" dirty="0">
                <a:latin typeface="Comic Sans MS" panose="030F0702030302020204" pitchFamily="66" charset="0"/>
              </a:rPr>
              <a:t>This half term, Year 2 will investigate animals including humans, deepening their knowledge of this unit from last year. We will also investigate human life cycles. </a:t>
            </a:r>
          </a:p>
          <a:p>
            <a:r>
              <a:rPr lang="en-GB" sz="1400" dirty="0">
                <a:latin typeface="Comic Sans MS" panose="030F0702030302020204" pitchFamily="66" charset="0"/>
              </a:rPr>
              <a:t>We will continue to observe the seasonal changes happening around us. </a:t>
            </a:r>
          </a:p>
        </p:txBody>
      </p:sp>
    </p:spTree>
    <p:extLst>
      <p:ext uri="{BB962C8B-B14F-4D97-AF65-F5344CB8AC3E}">
        <p14:creationId xmlns:p14="http://schemas.microsoft.com/office/powerpoint/2010/main" val="177669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4" ma:contentTypeDescription="Create a new document." ma:contentTypeScope="" ma:versionID="edfcf39255ccf83fd378684607e2ef21">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594668823eadc93deee512efff969ff2"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819AA7-2E2A-49DC-9A91-FB3315EE035B}">
  <ds:schemaRefs>
    <ds:schemaRef ds:uri="http://www.w3.org/XML/1998/namespace"/>
    <ds:schemaRef ds:uri="http://schemas.openxmlformats.org/package/2006/metadata/core-properties"/>
    <ds:schemaRef ds:uri="597c8b6c-d28d-4116-9221-2285f0b83890"/>
    <ds:schemaRef ds:uri="http://schemas.microsoft.com/office/infopath/2007/PartnerControls"/>
    <ds:schemaRef ds:uri="http://purl.org/dc/terms/"/>
    <ds:schemaRef ds:uri="http://schemas.microsoft.com/office/2006/documentManagement/types"/>
    <ds:schemaRef ds:uri="http://schemas.microsoft.com/office/2006/metadata/properties"/>
    <ds:schemaRef ds:uri="http://purl.org/dc/dcmitype/"/>
    <ds:schemaRef ds:uri="fbfaf87b-7bdd-4c4f-a8f3-ec676afede73"/>
    <ds:schemaRef ds:uri="http://purl.org/dc/elements/1.1/"/>
  </ds:schemaRefs>
</ds:datastoreItem>
</file>

<file path=customXml/itemProps2.xml><?xml version="1.0" encoding="utf-8"?>
<ds:datastoreItem xmlns:ds="http://schemas.openxmlformats.org/officeDocument/2006/customXml" ds:itemID="{FAAC46EA-72D3-4F2B-B038-7B39BE57D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9BF1F8-1640-4CC6-8AF9-40B597D3AE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971</TotalTime>
  <Words>529</Words>
  <Application>Microsoft Office PowerPoint</Application>
  <PresentationFormat>Widescreen</PresentationFormat>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Smith</dc:creator>
  <cp:lastModifiedBy>Holt, Suzanne</cp:lastModifiedBy>
  <cp:revision>123</cp:revision>
  <cp:lastPrinted>2019-09-06T12:56:11Z</cp:lastPrinted>
  <dcterms:created xsi:type="dcterms:W3CDTF">2018-01-04T15:55:01Z</dcterms:created>
  <dcterms:modified xsi:type="dcterms:W3CDTF">2023-12-27T12:59:01Z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209400</vt:r8>
  </property>
  <property fmtid="{D5CDD505-2E9C-101B-9397-08002B2CF9AE}" pid="4" name="MediaServiceImageTags">
    <vt:lpwstr/>
  </property>
</Properties>
</file>