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1B79"/>
    <a:srgbClr val="AA2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8FA3A9-4223-4140-8628-8636CF34A5EB}" v="1" dt="2024-04-09T09:02:44.1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t, Suzanne" userId="58f26665-4e82-4c0e-b00b-7f207692c0fa" providerId="ADAL" clId="{39E99160-9F16-4BD9-BFC9-091F941A1D4F}"/>
    <pc:docChg chg="custSel modSld">
      <pc:chgData name="Holt, Suzanne" userId="58f26665-4e82-4c0e-b00b-7f207692c0fa" providerId="ADAL" clId="{39E99160-9F16-4BD9-BFC9-091F941A1D4F}" dt="2024-03-21T12:26:51.352" v="288" actId="20577"/>
      <pc:docMkLst>
        <pc:docMk/>
      </pc:docMkLst>
      <pc:sldChg chg="modSp mod">
        <pc:chgData name="Holt, Suzanne" userId="58f26665-4e82-4c0e-b00b-7f207692c0fa" providerId="ADAL" clId="{39E99160-9F16-4BD9-BFC9-091F941A1D4F}" dt="2024-03-21T12:26:51.352" v="288" actId="20577"/>
        <pc:sldMkLst>
          <pc:docMk/>
          <pc:sldMk cId="1776695365" sldId="256"/>
        </pc:sldMkLst>
        <pc:spChg chg="mod">
          <ac:chgData name="Holt, Suzanne" userId="58f26665-4e82-4c0e-b00b-7f207692c0fa" providerId="ADAL" clId="{39E99160-9F16-4BD9-BFC9-091F941A1D4F}" dt="2024-03-21T12:14:47.061" v="39" actId="33524"/>
          <ac:spMkLst>
            <pc:docMk/>
            <pc:sldMk cId="1776695365" sldId="256"/>
            <ac:spMk id="4" creationId="{00000000-0000-0000-0000-000000000000}"/>
          </ac:spMkLst>
        </pc:spChg>
        <pc:spChg chg="mod">
          <ac:chgData name="Holt, Suzanne" userId="58f26665-4e82-4c0e-b00b-7f207692c0fa" providerId="ADAL" clId="{39E99160-9F16-4BD9-BFC9-091F941A1D4F}" dt="2024-03-21T11:47:56.646" v="2" actId="20577"/>
          <ac:spMkLst>
            <pc:docMk/>
            <pc:sldMk cId="1776695365" sldId="256"/>
            <ac:spMk id="5" creationId="{00000000-0000-0000-0000-000000000000}"/>
          </ac:spMkLst>
        </pc:spChg>
        <pc:spChg chg="mod">
          <ac:chgData name="Holt, Suzanne" userId="58f26665-4e82-4c0e-b00b-7f207692c0fa" providerId="ADAL" clId="{39E99160-9F16-4BD9-BFC9-091F941A1D4F}" dt="2024-03-21T11:52:56.147" v="16" actId="33524"/>
          <ac:spMkLst>
            <pc:docMk/>
            <pc:sldMk cId="1776695365" sldId="256"/>
            <ac:spMk id="6" creationId="{00000000-0000-0000-0000-000000000000}"/>
          </ac:spMkLst>
        </pc:spChg>
        <pc:spChg chg="mod">
          <ac:chgData name="Holt, Suzanne" userId="58f26665-4e82-4c0e-b00b-7f207692c0fa" providerId="ADAL" clId="{39E99160-9F16-4BD9-BFC9-091F941A1D4F}" dt="2024-03-21T12:00:57.291" v="19" actId="20577"/>
          <ac:spMkLst>
            <pc:docMk/>
            <pc:sldMk cId="1776695365" sldId="256"/>
            <ac:spMk id="8" creationId="{00000000-0000-0000-0000-000000000000}"/>
          </ac:spMkLst>
        </pc:spChg>
        <pc:spChg chg="mod">
          <ac:chgData name="Holt, Suzanne" userId="58f26665-4e82-4c0e-b00b-7f207692c0fa" providerId="ADAL" clId="{39E99160-9F16-4BD9-BFC9-091F941A1D4F}" dt="2024-03-21T12:20:46.526" v="240" actId="20577"/>
          <ac:spMkLst>
            <pc:docMk/>
            <pc:sldMk cId="1776695365" sldId="256"/>
            <ac:spMk id="9" creationId="{00000000-0000-0000-0000-000000000000}"/>
          </ac:spMkLst>
        </pc:spChg>
        <pc:spChg chg="mod">
          <ac:chgData name="Holt, Suzanne" userId="58f26665-4e82-4c0e-b00b-7f207692c0fa" providerId="ADAL" clId="{39E99160-9F16-4BD9-BFC9-091F941A1D4F}" dt="2024-03-21T12:13:50.170" v="30" actId="2711"/>
          <ac:spMkLst>
            <pc:docMk/>
            <pc:sldMk cId="1776695365" sldId="256"/>
            <ac:spMk id="11" creationId="{00000000-0000-0000-0000-000000000000}"/>
          </ac:spMkLst>
        </pc:spChg>
        <pc:spChg chg="mod">
          <ac:chgData name="Holt, Suzanne" userId="58f26665-4e82-4c0e-b00b-7f207692c0fa" providerId="ADAL" clId="{39E99160-9F16-4BD9-BFC9-091F941A1D4F}" dt="2024-03-21T12:26:51.352" v="288" actId="20577"/>
          <ac:spMkLst>
            <pc:docMk/>
            <pc:sldMk cId="1776695365" sldId="256"/>
            <ac:spMk id="15" creationId="{00000000-0000-0000-0000-000000000000}"/>
          </ac:spMkLst>
        </pc:spChg>
        <pc:spChg chg="mod">
          <ac:chgData name="Holt, Suzanne" userId="58f26665-4e82-4c0e-b00b-7f207692c0fa" providerId="ADAL" clId="{39E99160-9F16-4BD9-BFC9-091F941A1D4F}" dt="2024-03-21T12:17:27.617" v="174" actId="20577"/>
          <ac:spMkLst>
            <pc:docMk/>
            <pc:sldMk cId="1776695365" sldId="256"/>
            <ac:spMk id="17" creationId="{00000000-0000-0000-0000-000000000000}"/>
          </ac:spMkLst>
        </pc:spChg>
        <pc:spChg chg="mod">
          <ac:chgData name="Holt, Suzanne" userId="58f26665-4e82-4c0e-b00b-7f207692c0fa" providerId="ADAL" clId="{39E99160-9F16-4BD9-BFC9-091F941A1D4F}" dt="2024-03-21T12:21:41.897" v="272" actId="20577"/>
          <ac:spMkLst>
            <pc:docMk/>
            <pc:sldMk cId="1776695365" sldId="256"/>
            <ac:spMk id="19" creationId="{00000000-0000-0000-0000-000000000000}"/>
          </ac:spMkLst>
        </pc:spChg>
        <pc:spChg chg="mod">
          <ac:chgData name="Holt, Suzanne" userId="58f26665-4e82-4c0e-b00b-7f207692c0fa" providerId="ADAL" clId="{39E99160-9F16-4BD9-BFC9-091F941A1D4F}" dt="2024-03-21T12:16:42.395" v="127" actId="20577"/>
          <ac:spMkLst>
            <pc:docMk/>
            <pc:sldMk cId="1776695365" sldId="256"/>
            <ac:spMk id="21" creationId="{00000000-0000-0000-0000-000000000000}"/>
          </ac:spMkLst>
        </pc:spChg>
      </pc:sldChg>
    </pc:docChg>
  </pc:docChgLst>
  <pc:docChgLst>
    <pc:chgData name="Holt, Suzanne" userId="58f26665-4e82-4c0e-b00b-7f207692c0fa" providerId="ADAL" clId="{398FA3A9-4223-4140-8628-8636CF34A5EB}"/>
    <pc:docChg chg="modSld">
      <pc:chgData name="Holt, Suzanne" userId="58f26665-4e82-4c0e-b00b-7f207692c0fa" providerId="ADAL" clId="{398FA3A9-4223-4140-8628-8636CF34A5EB}" dt="2024-04-09T09:06:15.941" v="209" actId="20577"/>
      <pc:docMkLst>
        <pc:docMk/>
      </pc:docMkLst>
      <pc:sldChg chg="modSp mod">
        <pc:chgData name="Holt, Suzanne" userId="58f26665-4e82-4c0e-b00b-7f207692c0fa" providerId="ADAL" clId="{398FA3A9-4223-4140-8628-8636CF34A5EB}" dt="2024-04-09T09:06:15.941" v="209" actId="20577"/>
        <pc:sldMkLst>
          <pc:docMk/>
          <pc:sldMk cId="1776695365" sldId="256"/>
        </pc:sldMkLst>
        <pc:spChg chg="mod">
          <ac:chgData name="Holt, Suzanne" userId="58f26665-4e82-4c0e-b00b-7f207692c0fa" providerId="ADAL" clId="{398FA3A9-4223-4140-8628-8636CF34A5EB}" dt="2024-04-09T09:01:31.975" v="21" actId="20577"/>
          <ac:spMkLst>
            <pc:docMk/>
            <pc:sldMk cId="1776695365" sldId="256"/>
            <ac:spMk id="4" creationId="{00000000-0000-0000-0000-000000000000}"/>
          </ac:spMkLst>
        </pc:spChg>
        <pc:spChg chg="mod">
          <ac:chgData name="Holt, Suzanne" userId="58f26665-4e82-4c0e-b00b-7f207692c0fa" providerId="ADAL" clId="{398FA3A9-4223-4140-8628-8636CF34A5EB}" dt="2024-04-09T09:04:33.192" v="170" actId="20577"/>
          <ac:spMkLst>
            <pc:docMk/>
            <pc:sldMk cId="1776695365" sldId="256"/>
            <ac:spMk id="11" creationId="{00000000-0000-0000-0000-000000000000}"/>
          </ac:spMkLst>
        </pc:spChg>
        <pc:spChg chg="mod">
          <ac:chgData name="Holt, Suzanne" userId="58f26665-4e82-4c0e-b00b-7f207692c0fa" providerId="ADAL" clId="{398FA3A9-4223-4140-8628-8636CF34A5EB}" dt="2024-04-09T09:06:15.941" v="209" actId="20577"/>
          <ac:spMkLst>
            <pc:docMk/>
            <pc:sldMk cId="1776695365" sldId="256"/>
            <ac:spMk id="15" creationId="{00000000-0000-0000-0000-000000000000}"/>
          </ac:spMkLst>
        </pc:spChg>
      </pc:sldChg>
    </pc:docChg>
  </pc:docChgLst>
  <pc:docChgLst>
    <pc:chgData name="Kate Whittaker" userId="acc078b7-a223-46fa-8cc3-712b629dc67e" providerId="ADAL" clId="{A0761F66-1AE6-45BE-A957-6ECBB7D45FC7}"/>
    <pc:docChg chg="custSel modSld modMainMaster">
      <pc:chgData name="Kate Whittaker" userId="acc078b7-a223-46fa-8cc3-712b629dc67e" providerId="ADAL" clId="{A0761F66-1AE6-45BE-A957-6ECBB7D45FC7}" dt="2023-04-12T14:44:22.665" v="1484" actId="208"/>
      <pc:docMkLst>
        <pc:docMk/>
      </pc:docMkLst>
      <pc:sldChg chg="delSp modSp mod setBg">
        <pc:chgData name="Kate Whittaker" userId="acc078b7-a223-46fa-8cc3-712b629dc67e" providerId="ADAL" clId="{A0761F66-1AE6-45BE-A957-6ECBB7D45FC7}" dt="2023-04-12T14:44:22.665" v="1484" actId="208"/>
        <pc:sldMkLst>
          <pc:docMk/>
          <pc:sldMk cId="1776695365" sldId="256"/>
        </pc:sldMkLst>
        <pc:spChg chg="mod">
          <ac:chgData name="Kate Whittaker" userId="acc078b7-a223-46fa-8cc3-712b629dc67e" providerId="ADAL" clId="{A0761F66-1AE6-45BE-A957-6ECBB7D45FC7}" dt="2023-04-12T14:43:51.980" v="1474" actId="208"/>
          <ac:spMkLst>
            <pc:docMk/>
            <pc:sldMk cId="1776695365" sldId="256"/>
            <ac:spMk id="2" creationId="{00000000-0000-0000-0000-000000000000}"/>
          </ac:spMkLst>
        </pc:spChg>
        <pc:spChg chg="mod">
          <ac:chgData name="Kate Whittaker" userId="acc078b7-a223-46fa-8cc3-712b629dc67e" providerId="ADAL" clId="{A0761F66-1AE6-45BE-A957-6ECBB7D45FC7}" dt="2023-04-12T14:43:51.980" v="1474" actId="208"/>
          <ac:spMkLst>
            <pc:docMk/>
            <pc:sldMk cId="1776695365" sldId="256"/>
            <ac:spMk id="3" creationId="{00000000-0000-0000-0000-000000000000}"/>
          </ac:spMkLst>
        </pc:spChg>
        <pc:spChg chg="mod">
          <ac:chgData name="Kate Whittaker" userId="acc078b7-a223-46fa-8cc3-712b629dc67e" providerId="ADAL" clId="{A0761F66-1AE6-45BE-A957-6ECBB7D45FC7}" dt="2023-04-12T14:44:11.981" v="1481" actId="2085"/>
          <ac:spMkLst>
            <pc:docMk/>
            <pc:sldMk cId="1776695365" sldId="256"/>
            <ac:spMk id="4" creationId="{00000000-0000-0000-0000-000000000000}"/>
          </ac:spMkLst>
        </pc:spChg>
        <pc:spChg chg="mod">
          <ac:chgData name="Kate Whittaker" userId="acc078b7-a223-46fa-8cc3-712b629dc67e" providerId="ADAL" clId="{A0761F66-1AE6-45BE-A957-6ECBB7D45FC7}" dt="2023-04-12T14:43:51.980" v="1474" actId="208"/>
          <ac:spMkLst>
            <pc:docMk/>
            <pc:sldMk cId="1776695365" sldId="256"/>
            <ac:spMk id="5" creationId="{00000000-0000-0000-0000-000000000000}"/>
          </ac:spMkLst>
        </pc:spChg>
        <pc:spChg chg="mod">
          <ac:chgData name="Kate Whittaker" userId="acc078b7-a223-46fa-8cc3-712b629dc67e" providerId="ADAL" clId="{A0761F66-1AE6-45BE-A957-6ECBB7D45FC7}" dt="2023-04-12T14:44:04.117" v="1477" actId="2085"/>
          <ac:spMkLst>
            <pc:docMk/>
            <pc:sldMk cId="1776695365" sldId="256"/>
            <ac:spMk id="6" creationId="{00000000-0000-0000-0000-000000000000}"/>
          </ac:spMkLst>
        </pc:spChg>
        <pc:spChg chg="del mod">
          <ac:chgData name="Kate Whittaker" userId="acc078b7-a223-46fa-8cc3-712b629dc67e" providerId="ADAL" clId="{A0761F66-1AE6-45BE-A957-6ECBB7D45FC7}" dt="2023-04-12T14:27:24.317" v="903" actId="478"/>
          <ac:spMkLst>
            <pc:docMk/>
            <pc:sldMk cId="1776695365" sldId="256"/>
            <ac:spMk id="7" creationId="{00000000-0000-0000-0000-000000000000}"/>
          </ac:spMkLst>
        </pc:spChg>
        <pc:spChg chg="mod">
          <ac:chgData name="Kate Whittaker" userId="acc078b7-a223-46fa-8cc3-712b629dc67e" providerId="ADAL" clId="{A0761F66-1AE6-45BE-A957-6ECBB7D45FC7}" dt="2023-04-12T14:44:02.711" v="1476" actId="2085"/>
          <ac:spMkLst>
            <pc:docMk/>
            <pc:sldMk cId="1776695365" sldId="256"/>
            <ac:spMk id="8" creationId="{00000000-0000-0000-0000-000000000000}"/>
          </ac:spMkLst>
        </pc:spChg>
        <pc:spChg chg="mod">
          <ac:chgData name="Kate Whittaker" userId="acc078b7-a223-46fa-8cc3-712b629dc67e" providerId="ADAL" clId="{A0761F66-1AE6-45BE-A957-6ECBB7D45FC7}" dt="2023-04-12T14:44:00.117" v="1475" actId="2085"/>
          <ac:spMkLst>
            <pc:docMk/>
            <pc:sldMk cId="1776695365" sldId="256"/>
            <ac:spMk id="9" creationId="{00000000-0000-0000-0000-000000000000}"/>
          </ac:spMkLst>
        </pc:spChg>
        <pc:spChg chg="mod">
          <ac:chgData name="Kate Whittaker" userId="acc078b7-a223-46fa-8cc3-712b629dc67e" providerId="ADAL" clId="{A0761F66-1AE6-45BE-A957-6ECBB7D45FC7}" dt="2023-04-12T14:43:51.980" v="1474" actId="208"/>
          <ac:spMkLst>
            <pc:docMk/>
            <pc:sldMk cId="1776695365" sldId="256"/>
            <ac:spMk id="10" creationId="{00000000-0000-0000-0000-000000000000}"/>
          </ac:spMkLst>
        </pc:spChg>
        <pc:spChg chg="mod">
          <ac:chgData name="Kate Whittaker" userId="acc078b7-a223-46fa-8cc3-712b629dc67e" providerId="ADAL" clId="{A0761F66-1AE6-45BE-A957-6ECBB7D45FC7}" dt="2023-04-12T14:44:06.440" v="1478" actId="2085"/>
          <ac:spMkLst>
            <pc:docMk/>
            <pc:sldMk cId="1776695365" sldId="256"/>
            <ac:spMk id="11" creationId="{00000000-0000-0000-0000-000000000000}"/>
          </ac:spMkLst>
        </pc:spChg>
        <pc:spChg chg="mod">
          <ac:chgData name="Kate Whittaker" userId="acc078b7-a223-46fa-8cc3-712b629dc67e" providerId="ADAL" clId="{A0761F66-1AE6-45BE-A957-6ECBB7D45FC7}" dt="2023-04-12T14:43:51.980" v="1474" actId="208"/>
          <ac:spMkLst>
            <pc:docMk/>
            <pc:sldMk cId="1776695365" sldId="256"/>
            <ac:spMk id="12" creationId="{00000000-0000-0000-0000-000000000000}"/>
          </ac:spMkLst>
        </pc:spChg>
        <pc:spChg chg="mod">
          <ac:chgData name="Kate Whittaker" userId="acc078b7-a223-46fa-8cc3-712b629dc67e" providerId="ADAL" clId="{A0761F66-1AE6-45BE-A957-6ECBB7D45FC7}" dt="2023-04-12T14:43:51.980" v="1474" actId="208"/>
          <ac:spMkLst>
            <pc:docMk/>
            <pc:sldMk cId="1776695365" sldId="256"/>
            <ac:spMk id="13" creationId="{00000000-0000-0000-0000-000000000000}"/>
          </ac:spMkLst>
        </pc:spChg>
        <pc:spChg chg="mod">
          <ac:chgData name="Kate Whittaker" userId="acc078b7-a223-46fa-8cc3-712b629dc67e" providerId="ADAL" clId="{A0761F66-1AE6-45BE-A957-6ECBB7D45FC7}" dt="2023-04-12T14:43:51.980" v="1474" actId="208"/>
          <ac:spMkLst>
            <pc:docMk/>
            <pc:sldMk cId="1776695365" sldId="256"/>
            <ac:spMk id="14" creationId="{00000000-0000-0000-0000-000000000000}"/>
          </ac:spMkLst>
        </pc:spChg>
        <pc:spChg chg="mod">
          <ac:chgData name="Kate Whittaker" userId="acc078b7-a223-46fa-8cc3-712b629dc67e" providerId="ADAL" clId="{A0761F66-1AE6-45BE-A957-6ECBB7D45FC7}" dt="2023-04-12T14:44:17.255" v="1483" actId="2085"/>
          <ac:spMkLst>
            <pc:docMk/>
            <pc:sldMk cId="1776695365" sldId="256"/>
            <ac:spMk id="15" creationId="{00000000-0000-0000-0000-000000000000}"/>
          </ac:spMkLst>
        </pc:spChg>
        <pc:spChg chg="mod">
          <ac:chgData name="Kate Whittaker" userId="acc078b7-a223-46fa-8cc3-712b629dc67e" providerId="ADAL" clId="{A0761F66-1AE6-45BE-A957-6ECBB7D45FC7}" dt="2023-04-12T14:43:51.980" v="1474" actId="208"/>
          <ac:spMkLst>
            <pc:docMk/>
            <pc:sldMk cId="1776695365" sldId="256"/>
            <ac:spMk id="16" creationId="{00000000-0000-0000-0000-000000000000}"/>
          </ac:spMkLst>
        </pc:spChg>
        <pc:spChg chg="mod">
          <ac:chgData name="Kate Whittaker" userId="acc078b7-a223-46fa-8cc3-712b629dc67e" providerId="ADAL" clId="{A0761F66-1AE6-45BE-A957-6ECBB7D45FC7}" dt="2023-04-12T14:44:14.857" v="1482" actId="2085"/>
          <ac:spMkLst>
            <pc:docMk/>
            <pc:sldMk cId="1776695365" sldId="256"/>
            <ac:spMk id="17" creationId="{00000000-0000-0000-0000-000000000000}"/>
          </ac:spMkLst>
        </pc:spChg>
        <pc:spChg chg="mod">
          <ac:chgData name="Kate Whittaker" userId="acc078b7-a223-46fa-8cc3-712b629dc67e" providerId="ADAL" clId="{A0761F66-1AE6-45BE-A957-6ECBB7D45FC7}" dt="2023-04-12T14:43:51.980" v="1474" actId="208"/>
          <ac:spMkLst>
            <pc:docMk/>
            <pc:sldMk cId="1776695365" sldId="256"/>
            <ac:spMk id="18" creationId="{00000000-0000-0000-0000-000000000000}"/>
          </ac:spMkLst>
        </pc:spChg>
        <pc:spChg chg="mod">
          <ac:chgData name="Kate Whittaker" userId="acc078b7-a223-46fa-8cc3-712b629dc67e" providerId="ADAL" clId="{A0761F66-1AE6-45BE-A957-6ECBB7D45FC7}" dt="2023-04-12T14:44:09.932" v="1480" actId="2085"/>
          <ac:spMkLst>
            <pc:docMk/>
            <pc:sldMk cId="1776695365" sldId="256"/>
            <ac:spMk id="19" creationId="{00000000-0000-0000-0000-000000000000}"/>
          </ac:spMkLst>
        </pc:spChg>
        <pc:spChg chg="mod">
          <ac:chgData name="Kate Whittaker" userId="acc078b7-a223-46fa-8cc3-712b629dc67e" providerId="ADAL" clId="{A0761F66-1AE6-45BE-A957-6ECBB7D45FC7}" dt="2023-04-12T14:44:22.665" v="1484" actId="208"/>
          <ac:spMkLst>
            <pc:docMk/>
            <pc:sldMk cId="1776695365" sldId="256"/>
            <ac:spMk id="21" creationId="{00000000-0000-0000-0000-000000000000}"/>
          </ac:spMkLst>
        </pc:spChg>
        <pc:spChg chg="mod">
          <ac:chgData name="Kate Whittaker" userId="acc078b7-a223-46fa-8cc3-712b629dc67e" providerId="ADAL" clId="{A0761F66-1AE6-45BE-A957-6ECBB7D45FC7}" dt="2023-04-12T14:43:51.980" v="1474" actId="208"/>
          <ac:spMkLst>
            <pc:docMk/>
            <pc:sldMk cId="1776695365" sldId="256"/>
            <ac:spMk id="22" creationId="{00000000-0000-0000-0000-000000000000}"/>
          </ac:spMkLst>
        </pc:spChg>
        <pc:spChg chg="mod">
          <ac:chgData name="Kate Whittaker" userId="acc078b7-a223-46fa-8cc3-712b629dc67e" providerId="ADAL" clId="{A0761F66-1AE6-45BE-A957-6ECBB7D45FC7}" dt="2023-04-12T14:43:51.980" v="1474" actId="208"/>
          <ac:spMkLst>
            <pc:docMk/>
            <pc:sldMk cId="1776695365" sldId="256"/>
            <ac:spMk id="23" creationId="{00000000-0000-0000-0000-000000000000}"/>
          </ac:spMkLst>
        </pc:spChg>
      </pc:sldChg>
      <pc:sldMasterChg chg="setBg modSldLayout">
        <pc:chgData name="Kate Whittaker" userId="acc078b7-a223-46fa-8cc3-712b629dc67e" providerId="ADAL" clId="{A0761F66-1AE6-45BE-A957-6ECBB7D45FC7}" dt="2023-04-12T14:42:53.981" v="1470"/>
        <pc:sldMasterMkLst>
          <pc:docMk/>
          <pc:sldMasterMk cId="966104813" sldId="2147483648"/>
        </pc:sldMasterMkLst>
        <pc:sldLayoutChg chg="setBg">
          <pc:chgData name="Kate Whittaker" userId="acc078b7-a223-46fa-8cc3-712b629dc67e" providerId="ADAL" clId="{A0761F66-1AE6-45BE-A957-6ECBB7D45FC7}" dt="2023-04-12T14:42:53.981" v="1470"/>
          <pc:sldLayoutMkLst>
            <pc:docMk/>
            <pc:sldMasterMk cId="966104813" sldId="2147483648"/>
            <pc:sldLayoutMk cId="865610617" sldId="2147483649"/>
          </pc:sldLayoutMkLst>
        </pc:sldLayoutChg>
        <pc:sldLayoutChg chg="setBg">
          <pc:chgData name="Kate Whittaker" userId="acc078b7-a223-46fa-8cc3-712b629dc67e" providerId="ADAL" clId="{A0761F66-1AE6-45BE-A957-6ECBB7D45FC7}" dt="2023-04-12T14:42:53.981" v="1470"/>
          <pc:sldLayoutMkLst>
            <pc:docMk/>
            <pc:sldMasterMk cId="966104813" sldId="2147483648"/>
            <pc:sldLayoutMk cId="333569127" sldId="2147483650"/>
          </pc:sldLayoutMkLst>
        </pc:sldLayoutChg>
        <pc:sldLayoutChg chg="setBg">
          <pc:chgData name="Kate Whittaker" userId="acc078b7-a223-46fa-8cc3-712b629dc67e" providerId="ADAL" clId="{A0761F66-1AE6-45BE-A957-6ECBB7D45FC7}" dt="2023-04-12T14:42:53.981" v="1470"/>
          <pc:sldLayoutMkLst>
            <pc:docMk/>
            <pc:sldMasterMk cId="966104813" sldId="2147483648"/>
            <pc:sldLayoutMk cId="1873325256" sldId="2147483651"/>
          </pc:sldLayoutMkLst>
        </pc:sldLayoutChg>
        <pc:sldLayoutChg chg="setBg">
          <pc:chgData name="Kate Whittaker" userId="acc078b7-a223-46fa-8cc3-712b629dc67e" providerId="ADAL" clId="{A0761F66-1AE6-45BE-A957-6ECBB7D45FC7}" dt="2023-04-12T14:42:53.981" v="1470"/>
          <pc:sldLayoutMkLst>
            <pc:docMk/>
            <pc:sldMasterMk cId="966104813" sldId="2147483648"/>
            <pc:sldLayoutMk cId="633805936" sldId="2147483652"/>
          </pc:sldLayoutMkLst>
        </pc:sldLayoutChg>
        <pc:sldLayoutChg chg="setBg">
          <pc:chgData name="Kate Whittaker" userId="acc078b7-a223-46fa-8cc3-712b629dc67e" providerId="ADAL" clId="{A0761F66-1AE6-45BE-A957-6ECBB7D45FC7}" dt="2023-04-12T14:42:53.981" v="1470"/>
          <pc:sldLayoutMkLst>
            <pc:docMk/>
            <pc:sldMasterMk cId="966104813" sldId="2147483648"/>
            <pc:sldLayoutMk cId="695551948" sldId="2147483653"/>
          </pc:sldLayoutMkLst>
        </pc:sldLayoutChg>
        <pc:sldLayoutChg chg="setBg">
          <pc:chgData name="Kate Whittaker" userId="acc078b7-a223-46fa-8cc3-712b629dc67e" providerId="ADAL" clId="{A0761F66-1AE6-45BE-A957-6ECBB7D45FC7}" dt="2023-04-12T14:42:53.981" v="1470"/>
          <pc:sldLayoutMkLst>
            <pc:docMk/>
            <pc:sldMasterMk cId="966104813" sldId="2147483648"/>
            <pc:sldLayoutMk cId="1305981155" sldId="2147483654"/>
          </pc:sldLayoutMkLst>
        </pc:sldLayoutChg>
        <pc:sldLayoutChg chg="setBg">
          <pc:chgData name="Kate Whittaker" userId="acc078b7-a223-46fa-8cc3-712b629dc67e" providerId="ADAL" clId="{A0761F66-1AE6-45BE-A957-6ECBB7D45FC7}" dt="2023-04-12T14:42:53.981" v="1470"/>
          <pc:sldLayoutMkLst>
            <pc:docMk/>
            <pc:sldMasterMk cId="966104813" sldId="2147483648"/>
            <pc:sldLayoutMk cId="2275567547" sldId="2147483655"/>
          </pc:sldLayoutMkLst>
        </pc:sldLayoutChg>
        <pc:sldLayoutChg chg="setBg">
          <pc:chgData name="Kate Whittaker" userId="acc078b7-a223-46fa-8cc3-712b629dc67e" providerId="ADAL" clId="{A0761F66-1AE6-45BE-A957-6ECBB7D45FC7}" dt="2023-04-12T14:42:53.981" v="1470"/>
          <pc:sldLayoutMkLst>
            <pc:docMk/>
            <pc:sldMasterMk cId="966104813" sldId="2147483648"/>
            <pc:sldLayoutMk cId="2192234406" sldId="2147483656"/>
          </pc:sldLayoutMkLst>
        </pc:sldLayoutChg>
        <pc:sldLayoutChg chg="setBg">
          <pc:chgData name="Kate Whittaker" userId="acc078b7-a223-46fa-8cc3-712b629dc67e" providerId="ADAL" clId="{A0761F66-1AE6-45BE-A957-6ECBB7D45FC7}" dt="2023-04-12T14:42:53.981" v="1470"/>
          <pc:sldLayoutMkLst>
            <pc:docMk/>
            <pc:sldMasterMk cId="966104813" sldId="2147483648"/>
            <pc:sldLayoutMk cId="736275727" sldId="2147483657"/>
          </pc:sldLayoutMkLst>
        </pc:sldLayoutChg>
        <pc:sldLayoutChg chg="setBg">
          <pc:chgData name="Kate Whittaker" userId="acc078b7-a223-46fa-8cc3-712b629dc67e" providerId="ADAL" clId="{A0761F66-1AE6-45BE-A957-6ECBB7D45FC7}" dt="2023-04-12T14:42:53.981" v="1470"/>
          <pc:sldLayoutMkLst>
            <pc:docMk/>
            <pc:sldMasterMk cId="966104813" sldId="2147483648"/>
            <pc:sldLayoutMk cId="94797395" sldId="2147483658"/>
          </pc:sldLayoutMkLst>
        </pc:sldLayoutChg>
        <pc:sldLayoutChg chg="setBg">
          <pc:chgData name="Kate Whittaker" userId="acc078b7-a223-46fa-8cc3-712b629dc67e" providerId="ADAL" clId="{A0761F66-1AE6-45BE-A957-6ECBB7D45FC7}" dt="2023-04-12T14:42:53.981" v="1470"/>
          <pc:sldLayoutMkLst>
            <pc:docMk/>
            <pc:sldMasterMk cId="966104813" sldId="2147483648"/>
            <pc:sldLayoutMk cId="580717518" sldId="2147483659"/>
          </pc:sldLayoutMkLst>
        </pc:sldLayoutChg>
      </pc:sldMasterChg>
    </pc:docChg>
  </pc:docChgLst>
  <pc:docChgLst>
    <pc:chgData name="Natalie Message" userId="27f54424-76a5-46f5-a0fc-45d769aeb86a" providerId="ADAL" clId="{2CAF6CB6-9A16-423B-9865-DAC394D0A708}"/>
    <pc:docChg chg="modSld">
      <pc:chgData name="Natalie Message" userId="27f54424-76a5-46f5-a0fc-45d769aeb86a" providerId="ADAL" clId="{2CAF6CB6-9A16-423B-9865-DAC394D0A708}" dt="2023-04-14T09:11:00.507" v="0" actId="20577"/>
      <pc:docMkLst>
        <pc:docMk/>
      </pc:docMkLst>
      <pc:sldChg chg="modSp mod">
        <pc:chgData name="Natalie Message" userId="27f54424-76a5-46f5-a0fc-45d769aeb86a" providerId="ADAL" clId="{2CAF6CB6-9A16-423B-9865-DAC394D0A708}" dt="2023-04-14T09:11:00.507" v="0" actId="20577"/>
        <pc:sldMkLst>
          <pc:docMk/>
          <pc:sldMk cId="1776695365" sldId="256"/>
        </pc:sldMkLst>
        <pc:spChg chg="mod">
          <ac:chgData name="Natalie Message" userId="27f54424-76a5-46f5-a0fc-45d769aeb86a" providerId="ADAL" clId="{2CAF6CB6-9A16-423B-9865-DAC394D0A708}" dt="2023-04-14T09:11:00.507" v="0" actId="20577"/>
          <ac:spMkLst>
            <pc:docMk/>
            <pc:sldMk cId="1776695365" sldId="256"/>
            <ac:spMk id="1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8656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9479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58071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33356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4F6958-6787-47A2-80AE-16ADDD2A9F68}"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87332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4F6958-6787-47A2-80AE-16ADDD2A9F68}"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3380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4F6958-6787-47A2-80AE-16ADDD2A9F68}" type="datetimeFigureOut">
              <a:rPr lang="en-GB" smtClean="0"/>
              <a:t>09/04/2024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9555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4F6958-6787-47A2-80AE-16ADDD2A9F68}" type="datetimeFigureOut">
              <a:rPr lang="en-GB" smtClean="0"/>
              <a:t>09/04/2024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30598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F6958-6787-47A2-80AE-16ADDD2A9F68}" type="datetimeFigureOut">
              <a:rPr lang="en-GB" smtClean="0"/>
              <a:t>09/04/2024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27556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19223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73627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F6958-6787-47A2-80AE-16ADDD2A9F68}" type="datetimeFigureOut">
              <a:rPr lang="en-GB" smtClean="0"/>
              <a:t>09/04/2024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0A5C6-E410-4487-A0CB-367A719EAF81}" type="slidenum">
              <a:rPr lang="en-GB" smtClean="0"/>
              <a:t>‹#›</a:t>
            </a:fld>
            <a:endParaRPr lang="en-GB"/>
          </a:p>
        </p:txBody>
      </p:sp>
    </p:spTree>
    <p:extLst>
      <p:ext uri="{BB962C8B-B14F-4D97-AF65-F5344CB8AC3E}">
        <p14:creationId xmlns:p14="http://schemas.microsoft.com/office/powerpoint/2010/main" val="96610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t="-1000" b="-1000"/>
          </a:stretch>
        </a:blipFill>
        <a:effectLst/>
      </p:bgPr>
    </p:bg>
    <p:spTree>
      <p:nvGrpSpPr>
        <p:cNvPr id="1" name=""/>
        <p:cNvGrpSpPr/>
        <p:nvPr/>
      </p:nvGrpSpPr>
      <p:grpSpPr>
        <a:xfrm>
          <a:off x="0" y="0"/>
          <a:ext cx="0" cy="0"/>
          <a:chOff x="0" y="0"/>
          <a:chExt cx="0" cy="0"/>
        </a:xfrm>
      </p:grpSpPr>
      <p:sp>
        <p:nvSpPr>
          <p:cNvPr id="8" name="TextBox 7"/>
          <p:cNvSpPr txBox="1"/>
          <p:nvPr/>
        </p:nvSpPr>
        <p:spPr>
          <a:xfrm>
            <a:off x="4272658" y="191273"/>
            <a:ext cx="4089571" cy="3939540"/>
          </a:xfrm>
          <a:prstGeom prst="rect">
            <a:avLst/>
          </a:prstGeom>
          <a:noFill/>
          <a:ln>
            <a:noFill/>
          </a:ln>
        </p:spPr>
        <p:txBody>
          <a:bodyPr wrap="square" rtlCol="0">
            <a:spAutoFit/>
          </a:bodyPr>
          <a:lstStyle/>
          <a:p>
            <a:pPr algn="ctr"/>
            <a:r>
              <a:rPr lang="en-GB" sz="1400" u="sng" dirty="0">
                <a:latin typeface="Comic Sans MS" panose="030F0702030302020204" pitchFamily="66" charset="0"/>
              </a:rPr>
              <a:t>Curriculum – History</a:t>
            </a:r>
          </a:p>
          <a:p>
            <a:pPr algn="ctr"/>
            <a:r>
              <a:rPr lang="en-GB" sz="1400" dirty="0">
                <a:latin typeface="Comic Sans MS" panose="030F0702030302020204" pitchFamily="66" charset="0"/>
              </a:rPr>
              <a:t>This half term in Year 2, as Historians, we will be focusing on the question Why was the Fire of London ‘Great’? </a:t>
            </a:r>
          </a:p>
          <a:p>
            <a:pPr algn="ctr"/>
            <a:r>
              <a:rPr lang="en-GB" sz="1400" dirty="0">
                <a:latin typeface="Comic Sans MS" panose="030F0702030302020204" pitchFamily="66" charset="0"/>
              </a:rPr>
              <a:t>We will be exploring this question through looking at the timeline of events surrounding the Great Fire and looking at significant people such as Samuel Pepys and King Charles II.</a:t>
            </a:r>
          </a:p>
          <a:p>
            <a:pPr algn="ctr"/>
            <a:r>
              <a:rPr lang="en-GB" sz="1400" dirty="0">
                <a:latin typeface="Comic Sans MS" panose="030F0702030302020204" pitchFamily="66" charset="0"/>
              </a:rPr>
              <a:t>We will also be researching into what changed in London after The Great Fire in order for such an event to never take place again.</a:t>
            </a:r>
          </a:p>
          <a:p>
            <a:pPr algn="ctr"/>
            <a:endParaRPr lang="en-GB" sz="1400" dirty="0">
              <a:latin typeface="Comic Sans MS" panose="030F0702030302020204" pitchFamily="66" charset="0"/>
            </a:endParaRPr>
          </a:p>
          <a:p>
            <a:pPr algn="ctr"/>
            <a:r>
              <a:rPr lang="en-GB" sz="1600" b="1" dirty="0">
                <a:solidFill>
                  <a:schemeClr val="bg1"/>
                </a:solidFill>
                <a:latin typeface="Comic Sans MS" panose="030F0702030302020204" pitchFamily="66" charset="0"/>
              </a:rPr>
              <a:t> </a:t>
            </a:r>
          </a:p>
          <a:p>
            <a:pPr algn="ctr"/>
            <a:endParaRPr lang="en-GB" b="1" dirty="0">
              <a:solidFill>
                <a:srgbClr val="00B0F0"/>
              </a:solidFill>
              <a:latin typeface="Comic Sans MS" panose="030F0702030302020204" pitchFamily="66" charset="0"/>
            </a:endParaRPr>
          </a:p>
          <a:p>
            <a:pPr algn="ctr"/>
            <a:endParaRPr lang="en-GB" sz="1600" b="1" u="sng" dirty="0">
              <a:solidFill>
                <a:srgbClr val="FFC000"/>
              </a:solidFill>
              <a:latin typeface="Comic Sans MS" panose="030F0702030302020204" pitchFamily="66" charset="0"/>
            </a:endParaRPr>
          </a:p>
          <a:p>
            <a:pPr algn="ctr"/>
            <a:endParaRPr lang="en-GB" sz="1400" b="1" u="sng" dirty="0">
              <a:solidFill>
                <a:srgbClr val="FFC000"/>
              </a:solidFill>
              <a:latin typeface="Comic Sans MS" panose="030F0702030302020204" pitchFamily="66" charset="0"/>
            </a:endParaRPr>
          </a:p>
          <a:p>
            <a:pPr>
              <a:spcBef>
                <a:spcPts val="600"/>
              </a:spcBef>
              <a:spcAft>
                <a:spcPts val="300"/>
              </a:spcAft>
            </a:pPr>
            <a:endParaRPr lang="en-US" sz="1300" kern="0" dirty="0">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4333713" y="2849054"/>
            <a:ext cx="3813862" cy="681414"/>
          </a:xfrm>
          <a:prstGeom prst="roundRect">
            <a:avLst/>
          </a:prstGeom>
          <a:solidFill>
            <a:schemeClr val="bg1"/>
          </a:solidFill>
          <a:ln w="762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5" name="TextBox 4"/>
          <p:cNvSpPr txBox="1"/>
          <p:nvPr/>
        </p:nvSpPr>
        <p:spPr>
          <a:xfrm>
            <a:off x="4525014" y="2945693"/>
            <a:ext cx="3335435" cy="584775"/>
          </a:xfrm>
          <a:prstGeom prst="rect">
            <a:avLst/>
          </a:prstGeom>
          <a:noFill/>
          <a:ln>
            <a:solidFill>
              <a:schemeClr val="accent6">
                <a:lumMod val="60000"/>
                <a:lumOff val="40000"/>
              </a:schemeClr>
            </a:solidFill>
          </a:ln>
        </p:spPr>
        <p:txBody>
          <a:bodyPr wrap="square" rtlCol="0">
            <a:spAutoFit/>
          </a:bodyPr>
          <a:lstStyle/>
          <a:p>
            <a:pPr algn="ctr"/>
            <a:r>
              <a:rPr lang="en-GB" sz="1600" b="1" dirty="0">
                <a:latin typeface="Comic Sans MS" panose="030F0702030302020204" pitchFamily="66" charset="0"/>
              </a:rPr>
              <a:t>Bramble Class Newsletter </a:t>
            </a:r>
          </a:p>
          <a:p>
            <a:pPr algn="ctr"/>
            <a:r>
              <a:rPr lang="en-GB" sz="1600" b="1" dirty="0">
                <a:latin typeface="Comic Sans MS" panose="030F0702030302020204" pitchFamily="66" charset="0"/>
              </a:rPr>
              <a:t>Summer 1 2024 </a:t>
            </a:r>
          </a:p>
        </p:txBody>
      </p:sp>
      <p:sp>
        <p:nvSpPr>
          <p:cNvPr id="6" name="TextBox 5"/>
          <p:cNvSpPr txBox="1"/>
          <p:nvPr/>
        </p:nvSpPr>
        <p:spPr>
          <a:xfrm>
            <a:off x="135945" y="105659"/>
            <a:ext cx="3988238" cy="2908489"/>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300" dirty="0">
                <a:latin typeface="Comic Sans MS" panose="030F0702030302020204" pitchFamily="66" charset="0"/>
              </a:rPr>
              <a:t>Our Power of Reading text this half term will be, Orion and The Dark by Emma Yarlett. In class we will be focusing on two different writing genres: Letter writing and narrative writing.</a:t>
            </a:r>
          </a:p>
          <a:p>
            <a:r>
              <a:rPr lang="en-GB" sz="1300" dirty="0">
                <a:latin typeface="Comic Sans MS" panose="030F0702030302020204" pitchFamily="66" charset="0"/>
              </a:rPr>
              <a:t>We will be writing a letter to Orion, the main character of our story, to give him advice and reassurance on his fears. For our narrative piece, we will be innovating our own ideas to create a narrative based on their own character and a fear. We will continue to focus on our spelling using our Year 2 spelling rules in order to produce our high-quality writing. </a:t>
            </a:r>
          </a:p>
          <a:p>
            <a:pPr algn="ctr"/>
            <a:endParaRPr lang="en-GB" sz="1300" dirty="0">
              <a:solidFill>
                <a:schemeClr val="bg1"/>
              </a:solidFill>
              <a:latin typeface="Comic Sans MS" panose="030F0702030302020204" pitchFamily="66" charset="0"/>
            </a:endParaRPr>
          </a:p>
        </p:txBody>
      </p:sp>
      <p:sp>
        <p:nvSpPr>
          <p:cNvPr id="9" name="TextBox 8"/>
          <p:cNvSpPr txBox="1"/>
          <p:nvPr/>
        </p:nvSpPr>
        <p:spPr>
          <a:xfrm>
            <a:off x="8379449" y="0"/>
            <a:ext cx="3720917" cy="2662267"/>
          </a:xfrm>
          <a:prstGeom prst="rect">
            <a:avLst/>
          </a:prstGeom>
          <a:noFill/>
          <a:ln w="57150">
            <a:noFill/>
          </a:ln>
        </p:spPr>
        <p:txBody>
          <a:bodyPr wrap="square" rtlCol="0">
            <a:spAutoFit/>
          </a:bodyPr>
          <a:lstStyle/>
          <a:p>
            <a:pPr algn="ctr"/>
            <a:endParaRPr lang="en-GB" sz="1300" dirty="0">
              <a:solidFill>
                <a:schemeClr val="bg1"/>
              </a:solidFill>
              <a:latin typeface="Comic Sans MS" panose="030F0702030302020204" pitchFamily="66" charset="0"/>
            </a:endParaRPr>
          </a:p>
          <a:p>
            <a:pPr algn="ctr"/>
            <a:r>
              <a:rPr lang="en-GB" sz="1400" u="sng" dirty="0">
                <a:latin typeface="Comic Sans MS" panose="030F0702030302020204" pitchFamily="66" charset="0"/>
              </a:rPr>
              <a:t>Maths</a:t>
            </a:r>
            <a:endParaRPr lang="en-GB" sz="1400" dirty="0">
              <a:latin typeface="Comic Sans MS" panose="030F0702030302020204" pitchFamily="66" charset="0"/>
            </a:endParaRPr>
          </a:p>
          <a:p>
            <a:r>
              <a:rPr lang="en-GB" sz="1400" dirty="0">
                <a:latin typeface="Comic Sans MS" panose="030F0702030302020204" pitchFamily="66" charset="0"/>
              </a:rPr>
              <a:t>In Summer 1, Year 2 will be learning about measuring, including length and height, mass, capacity and temperature. We will be focusing on reasoning and problem solving within these topics as well to deepen the skills we are learning.</a:t>
            </a:r>
          </a:p>
          <a:p>
            <a:r>
              <a:rPr lang="en-GB" sz="1400" dirty="0">
                <a:latin typeface="Comic Sans MS" panose="030F0702030302020204" pitchFamily="66" charset="0"/>
              </a:rPr>
              <a:t>As always, at the beginning of our lessons, we will be using our Quick Maths sheets to develop our arithmetic skills and DNAs to recall and retain past learning. </a:t>
            </a:r>
          </a:p>
        </p:txBody>
      </p:sp>
      <p:sp>
        <p:nvSpPr>
          <p:cNvPr id="2" name="Rectangle 1"/>
          <p:cNvSpPr/>
          <p:nvPr/>
        </p:nvSpPr>
        <p:spPr>
          <a:xfrm>
            <a:off x="128962" y="112580"/>
            <a:ext cx="3938320" cy="2697859"/>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0" name="Rectangle 9"/>
          <p:cNvSpPr/>
          <p:nvPr/>
        </p:nvSpPr>
        <p:spPr>
          <a:xfrm>
            <a:off x="8423684" y="138177"/>
            <a:ext cx="3632446" cy="2541524"/>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3" name="Rectangle 12"/>
          <p:cNvSpPr/>
          <p:nvPr/>
        </p:nvSpPr>
        <p:spPr>
          <a:xfrm>
            <a:off x="126090" y="5288081"/>
            <a:ext cx="3955547" cy="1464260"/>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4" name="Rectangle 13"/>
          <p:cNvSpPr/>
          <p:nvPr/>
        </p:nvSpPr>
        <p:spPr>
          <a:xfrm>
            <a:off x="4215595" y="5341230"/>
            <a:ext cx="4026926" cy="1415772"/>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5" name="TextBox 14"/>
          <p:cNvSpPr txBox="1"/>
          <p:nvPr/>
        </p:nvSpPr>
        <p:spPr>
          <a:xfrm>
            <a:off x="8478650" y="4992315"/>
            <a:ext cx="3621716" cy="1662186"/>
          </a:xfrm>
          <a:prstGeom prst="rect">
            <a:avLst/>
          </a:prstGeom>
          <a:noFill/>
          <a:ln>
            <a:noFill/>
          </a:ln>
        </p:spPr>
        <p:txBody>
          <a:bodyPr wrap="square" rtlCol="0">
            <a:spAutoFit/>
          </a:bodyPr>
          <a:lstStyle/>
          <a:p>
            <a:pPr algn="ctr"/>
            <a:r>
              <a:rPr lang="en-GB" sz="1200" dirty="0">
                <a:solidFill>
                  <a:schemeClr val="bg1"/>
                </a:solidFill>
                <a:latin typeface="Comic Sans MS" panose="030F0702030302020204" pitchFamily="66" charset="0"/>
              </a:rPr>
              <a:t>      </a:t>
            </a:r>
            <a:r>
              <a:rPr lang="en-GB" sz="1400" u="sng" dirty="0">
                <a:latin typeface="Comic Sans MS" panose="030F0702030302020204" pitchFamily="66" charset="0"/>
              </a:rPr>
              <a:t>Wider Curriculum</a:t>
            </a:r>
            <a:endParaRPr lang="en-GB" sz="1200" dirty="0">
              <a:latin typeface="Comic Sans MS" panose="030F0702030302020204" pitchFamily="66" charset="0"/>
            </a:endParaRPr>
          </a:p>
          <a:p>
            <a:pPr>
              <a:lnSpc>
                <a:spcPct val="150000"/>
              </a:lnSpc>
            </a:pPr>
            <a:r>
              <a:rPr lang="en-GB" sz="1200" dirty="0">
                <a:latin typeface="Comic Sans MS" panose="030F0702030302020204" pitchFamily="66" charset="0"/>
              </a:rPr>
              <a:t>ICT – Information Technology</a:t>
            </a:r>
          </a:p>
          <a:p>
            <a:pPr>
              <a:lnSpc>
                <a:spcPct val="150000"/>
              </a:lnSpc>
            </a:pPr>
            <a:r>
              <a:rPr lang="en-GB" sz="1200" dirty="0">
                <a:latin typeface="Comic Sans MS" panose="030F0702030302020204" pitchFamily="66" charset="0"/>
              </a:rPr>
              <a:t>PSHE – Relationships</a:t>
            </a:r>
          </a:p>
          <a:p>
            <a:pPr>
              <a:lnSpc>
                <a:spcPct val="150000"/>
              </a:lnSpc>
            </a:pPr>
            <a:r>
              <a:rPr lang="en-GB" sz="1200" dirty="0">
                <a:latin typeface="Comic Sans MS" panose="030F0702030302020204" pitchFamily="66" charset="0"/>
              </a:rPr>
              <a:t>Music – Friendship Song.</a:t>
            </a:r>
          </a:p>
          <a:p>
            <a:pPr>
              <a:lnSpc>
                <a:spcPct val="150000"/>
              </a:lnSpc>
            </a:pPr>
            <a:r>
              <a:rPr lang="en-GB" sz="1200" dirty="0">
                <a:latin typeface="Comic Sans MS" panose="030F0702030302020204" pitchFamily="66" charset="0"/>
              </a:rPr>
              <a:t>PE – Outdoor athletics (Sports Day) and Rounders</a:t>
            </a:r>
          </a:p>
        </p:txBody>
      </p:sp>
      <p:sp>
        <p:nvSpPr>
          <p:cNvPr id="16" name="Rectangle 15"/>
          <p:cNvSpPr/>
          <p:nvPr/>
        </p:nvSpPr>
        <p:spPr>
          <a:xfrm>
            <a:off x="8396694" y="4921418"/>
            <a:ext cx="3703672" cy="1815883"/>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3" name="TextBox 2"/>
          <p:cNvSpPr txBox="1"/>
          <p:nvPr/>
        </p:nvSpPr>
        <p:spPr>
          <a:xfrm>
            <a:off x="627017" y="4698063"/>
            <a:ext cx="714103" cy="369332"/>
          </a:xfrm>
          <a:prstGeom prst="rect">
            <a:avLst/>
          </a:prstGeom>
          <a:noFill/>
          <a:ln>
            <a:solidFill>
              <a:schemeClr val="accent6">
                <a:lumMod val="60000"/>
                <a:lumOff val="40000"/>
              </a:schemeClr>
            </a:solidFill>
          </a:ln>
        </p:spPr>
        <p:txBody>
          <a:bodyPr wrap="square" rtlCol="0">
            <a:spAutoFit/>
          </a:bodyPr>
          <a:lstStyle/>
          <a:p>
            <a:endParaRPr lang="en-GB" dirty="0">
              <a:latin typeface="Comic Sans MS" panose="030F0702030302020204" pitchFamily="66" charset="0"/>
            </a:endParaRPr>
          </a:p>
        </p:txBody>
      </p:sp>
      <p:sp>
        <p:nvSpPr>
          <p:cNvPr id="4" name="Rectangle 3"/>
          <p:cNvSpPr/>
          <p:nvPr/>
        </p:nvSpPr>
        <p:spPr>
          <a:xfrm>
            <a:off x="101791" y="5336570"/>
            <a:ext cx="4102041" cy="1415772"/>
          </a:xfrm>
          <a:prstGeom prst="rect">
            <a:avLst/>
          </a:prstGeom>
          <a:ln>
            <a:noFill/>
          </a:ln>
        </p:spPr>
        <p:txBody>
          <a:bodyPr wrap="square">
            <a:spAutoFit/>
          </a:bodyPr>
          <a:lstStyle/>
          <a:p>
            <a:pPr algn="ctr"/>
            <a:r>
              <a:rPr lang="en-GB" sz="1400" u="sng" dirty="0">
                <a:latin typeface="Comic Sans MS" panose="030F0702030302020204" pitchFamily="66" charset="0"/>
              </a:rPr>
              <a:t>Our PE Days</a:t>
            </a:r>
            <a:endParaRPr lang="en-GB" sz="1400" dirty="0">
              <a:latin typeface="Comic Sans MS" panose="030F0702030302020204" pitchFamily="66" charset="0"/>
            </a:endParaRPr>
          </a:p>
          <a:p>
            <a:r>
              <a:rPr lang="en-GB" sz="1200" dirty="0">
                <a:latin typeface="Comic Sans MS" panose="030F0702030302020204" pitchFamily="66" charset="0"/>
              </a:rPr>
              <a:t>Bramble Class will usually have PE on a Monday afternoon.</a:t>
            </a:r>
          </a:p>
          <a:p>
            <a:r>
              <a:rPr lang="en-GB" sz="1200" dirty="0">
                <a:latin typeface="Comic Sans MS" panose="030F0702030302020204" pitchFamily="66" charset="0"/>
              </a:rPr>
              <a:t>Please ensure that children have a full PE kit in school that day. Long hair should be tied back, and earrings removed as outlined in the school’s uniform policy on our website. </a:t>
            </a:r>
          </a:p>
        </p:txBody>
      </p:sp>
      <p:sp>
        <p:nvSpPr>
          <p:cNvPr id="18" name="Rectangle 17"/>
          <p:cNvSpPr/>
          <p:nvPr/>
        </p:nvSpPr>
        <p:spPr>
          <a:xfrm>
            <a:off x="144212" y="2916185"/>
            <a:ext cx="3966096" cy="2256955"/>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1" name="Rectangle 10"/>
          <p:cNvSpPr/>
          <p:nvPr/>
        </p:nvSpPr>
        <p:spPr>
          <a:xfrm>
            <a:off x="114137" y="2992968"/>
            <a:ext cx="4017029" cy="1969770"/>
          </a:xfrm>
          <a:prstGeom prst="rect">
            <a:avLst/>
          </a:prstGeom>
          <a:ln>
            <a:noFill/>
          </a:ln>
        </p:spPr>
        <p:txBody>
          <a:bodyPr wrap="square">
            <a:spAutoFit/>
          </a:bodyPr>
          <a:lstStyle/>
          <a:p>
            <a:pPr algn="ctr"/>
            <a:r>
              <a:rPr lang="en-GB" sz="1400" u="sng" dirty="0">
                <a:latin typeface="Comic Sans MS" panose="030F0702030302020204" pitchFamily="66" charset="0"/>
              </a:rPr>
              <a:t>Home Reading</a:t>
            </a:r>
          </a:p>
          <a:p>
            <a:r>
              <a:rPr lang="en-US" sz="1200" dirty="0">
                <a:latin typeface="Comic Sans MS" panose="030F0702030302020204" pitchFamily="66" charset="0"/>
              </a:rPr>
              <a:t>Please continue to share both the love of reading books with your child. Encourage them to read their reading book 5 times per week, focusing on building fluency, expression and comprehension. Reads will be counted every Monday. </a:t>
            </a:r>
          </a:p>
          <a:p>
            <a:r>
              <a:rPr lang="en-US" sz="1200" dirty="0">
                <a:latin typeface="Comic Sans MS" panose="030F0702030302020204" pitchFamily="66" charset="0"/>
              </a:rPr>
              <a:t>Reading should be a delightful experience and we encourage you to revisit and re-read favourite books and stories in conjunction with the school reading books. Happy readers become confident readers. </a:t>
            </a:r>
            <a:endParaRPr lang="en-GB" sz="1400" dirty="0">
              <a:latin typeface="Comic Sans MS" panose="030F0702030302020204" pitchFamily="66" charset="0"/>
            </a:endParaRPr>
          </a:p>
        </p:txBody>
      </p:sp>
      <p:sp>
        <p:nvSpPr>
          <p:cNvPr id="17" name="Rectangle 16"/>
          <p:cNvSpPr/>
          <p:nvPr/>
        </p:nvSpPr>
        <p:spPr>
          <a:xfrm>
            <a:off x="4191193" y="5321530"/>
            <a:ext cx="4107709" cy="1231106"/>
          </a:xfrm>
          <a:prstGeom prst="rect">
            <a:avLst/>
          </a:prstGeom>
          <a:ln>
            <a:noFill/>
          </a:ln>
        </p:spPr>
        <p:txBody>
          <a:bodyPr wrap="square">
            <a:spAutoFit/>
          </a:bodyPr>
          <a:lstStyle/>
          <a:p>
            <a:pPr algn="ctr"/>
            <a:r>
              <a:rPr lang="en-GB" sz="1400" u="sng" dirty="0">
                <a:latin typeface="Comic Sans MS" panose="030F0702030302020204" pitchFamily="66" charset="0"/>
              </a:rPr>
              <a:t>Homework</a:t>
            </a:r>
          </a:p>
          <a:p>
            <a:r>
              <a:rPr lang="en-GB" sz="1200" dirty="0">
                <a:latin typeface="Comic Sans MS" panose="030F0702030302020204" pitchFamily="66" charset="0"/>
              </a:rPr>
              <a:t>Each week the children will be given a History or science task, based on the knowledge organiser.</a:t>
            </a:r>
          </a:p>
          <a:p>
            <a:r>
              <a:rPr lang="en-GB" sz="1200" dirty="0">
                <a:latin typeface="Comic Sans MS" panose="030F0702030302020204" pitchFamily="66" charset="0"/>
              </a:rPr>
              <a:t>Please return these to school every Thursday.</a:t>
            </a:r>
          </a:p>
          <a:p>
            <a:r>
              <a:rPr lang="en-GB" sz="1200" dirty="0">
                <a:latin typeface="Comic Sans MS" panose="030F0702030302020204" pitchFamily="66" charset="0"/>
              </a:rPr>
              <a:t>Remember that any pupil led ideas, work and out of school achievements will be welcomed and celebrated!</a:t>
            </a:r>
          </a:p>
        </p:txBody>
      </p:sp>
      <p:sp>
        <p:nvSpPr>
          <p:cNvPr id="21" name="Rectangle 20"/>
          <p:cNvSpPr/>
          <p:nvPr/>
        </p:nvSpPr>
        <p:spPr>
          <a:xfrm>
            <a:off x="4236631" y="3692344"/>
            <a:ext cx="4026926" cy="1415772"/>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u="sng" dirty="0">
                <a:solidFill>
                  <a:schemeClr val="tx1"/>
                </a:solidFill>
                <a:latin typeface="Comic Sans MS" panose="030F0702030302020204" pitchFamily="66" charset="0"/>
              </a:rPr>
              <a:t>Spelling and Handwriting</a:t>
            </a:r>
          </a:p>
          <a:p>
            <a:pPr algn="ctr"/>
            <a:r>
              <a:rPr lang="en-GB" sz="1400" dirty="0">
                <a:solidFill>
                  <a:schemeClr val="tx1"/>
                </a:solidFill>
                <a:latin typeface="Comic Sans MS" panose="030F0702030302020204" pitchFamily="66" charset="0"/>
              </a:rPr>
              <a:t>Please continue to support your child to practise their spellings and handwriting. All Bramble Class should be using lead-ins and joins for each letter. We will continue to practise this daily in class.</a:t>
            </a:r>
          </a:p>
        </p:txBody>
      </p:sp>
      <p:sp>
        <p:nvSpPr>
          <p:cNvPr id="22" name="Rectangle 21"/>
          <p:cNvSpPr/>
          <p:nvPr/>
        </p:nvSpPr>
        <p:spPr>
          <a:xfrm>
            <a:off x="4264653" y="140906"/>
            <a:ext cx="4026926" cy="2538795"/>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23" name="Rectangle 22"/>
          <p:cNvSpPr/>
          <p:nvPr/>
        </p:nvSpPr>
        <p:spPr>
          <a:xfrm>
            <a:off x="8396693" y="2835312"/>
            <a:ext cx="3631359" cy="2003306"/>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9" name="Rectangle 18"/>
          <p:cNvSpPr/>
          <p:nvPr/>
        </p:nvSpPr>
        <p:spPr>
          <a:xfrm>
            <a:off x="8396693" y="2817878"/>
            <a:ext cx="3631359" cy="2031325"/>
          </a:xfrm>
          <a:prstGeom prst="rect">
            <a:avLst/>
          </a:prstGeom>
          <a:ln>
            <a:noFill/>
          </a:ln>
        </p:spPr>
        <p:txBody>
          <a:bodyPr wrap="square">
            <a:spAutoFit/>
          </a:bodyPr>
          <a:lstStyle/>
          <a:p>
            <a:pPr algn="ctr"/>
            <a:r>
              <a:rPr lang="en-GB" sz="1400" u="sng" dirty="0">
                <a:latin typeface="Comic Sans MS" panose="030F0702030302020204" pitchFamily="66" charset="0"/>
              </a:rPr>
              <a:t>Science</a:t>
            </a:r>
          </a:p>
          <a:p>
            <a:r>
              <a:rPr lang="en-GB" sz="1400" dirty="0">
                <a:latin typeface="Comic Sans MS" panose="030F0702030302020204" pitchFamily="66" charset="0"/>
              </a:rPr>
              <a:t>This half term, Year 2 will continue to investigate plants. The children will deepen their knowledge, following on from their Year 1 learning We will be looking at the germination process of a plant and what plants need to grow. We will continue to observe the seasonal changes happening around us. </a:t>
            </a:r>
          </a:p>
        </p:txBody>
      </p:sp>
    </p:spTree>
    <p:extLst>
      <p:ext uri="{BB962C8B-B14F-4D97-AF65-F5344CB8AC3E}">
        <p14:creationId xmlns:p14="http://schemas.microsoft.com/office/powerpoint/2010/main" val="1776695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9BF1F8-1640-4CC6-8AF9-40B597D3AE5E}">
  <ds:schemaRefs>
    <ds:schemaRef ds:uri="http://schemas.microsoft.com/sharepoint/v3/contenttype/forms"/>
  </ds:schemaRefs>
</ds:datastoreItem>
</file>

<file path=customXml/itemProps2.xml><?xml version="1.0" encoding="utf-8"?>
<ds:datastoreItem xmlns:ds="http://schemas.openxmlformats.org/officeDocument/2006/customXml" ds:itemID="{8C819AA7-2E2A-49DC-9A91-FB3315EE035B}">
  <ds:schemaRefs>
    <ds:schemaRef ds:uri="http://schemas.microsoft.com/office/2006/documentManagement/types"/>
    <ds:schemaRef ds:uri="http://purl.org/dc/term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597c8b6c-d28d-4116-9221-2285f0b83890"/>
    <ds:schemaRef ds:uri="fbfaf87b-7bdd-4c4f-a8f3-ec676afede73"/>
    <ds:schemaRef ds:uri="http://purl.org/dc/dcmitype/"/>
  </ds:schemaRefs>
</ds:datastoreItem>
</file>

<file path=customXml/itemProps3.xml><?xml version="1.0" encoding="utf-8"?>
<ds:datastoreItem xmlns:ds="http://schemas.openxmlformats.org/officeDocument/2006/customXml" ds:itemID="{5FE31300-A722-4CEF-8928-C4A31208A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937</TotalTime>
  <Words>575</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Smith</dc:creator>
  <cp:lastModifiedBy>Holt, Suzanne</cp:lastModifiedBy>
  <cp:revision>125</cp:revision>
  <cp:lastPrinted>2019-09-06T12:56:11Z</cp:lastPrinted>
  <dcterms:created xsi:type="dcterms:W3CDTF">2018-01-04T15:55:01Z</dcterms:created>
  <dcterms:modified xsi:type="dcterms:W3CDTF">2024-04-09T09:06:25Z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209400</vt:r8>
  </property>
  <property fmtid="{D5CDD505-2E9C-101B-9397-08002B2CF9AE}" pid="4" name="MediaServiceImageTags">
    <vt:lpwstr/>
  </property>
</Properties>
</file>