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1B79"/>
    <a:srgbClr val="AA2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ch, Nina" userId="e0ce6090-163e-4b19-9490-01857898861e" providerId="ADAL" clId="{AA881E73-EF2C-4F35-AE5D-C281030A0C74}"/>
    <pc:docChg chg="modSld">
      <pc:chgData name="McCulloch, Nina" userId="e0ce6090-163e-4b19-9490-01857898861e" providerId="ADAL" clId="{AA881E73-EF2C-4F35-AE5D-C281030A0C74}" dt="2025-06-09T09:28:49.020" v="4" actId="20577"/>
      <pc:docMkLst>
        <pc:docMk/>
      </pc:docMkLst>
      <pc:sldChg chg="modSp mod">
        <pc:chgData name="McCulloch, Nina" userId="e0ce6090-163e-4b19-9490-01857898861e" providerId="ADAL" clId="{AA881E73-EF2C-4F35-AE5D-C281030A0C74}" dt="2025-06-09T09:28:49.020" v="4" actId="20577"/>
        <pc:sldMkLst>
          <pc:docMk/>
          <pc:sldMk cId="1776695365" sldId="256"/>
        </pc:sldMkLst>
        <pc:spChg chg="mod">
          <ac:chgData name="McCulloch, Nina" userId="e0ce6090-163e-4b19-9490-01857898861e" providerId="ADAL" clId="{AA881E73-EF2C-4F35-AE5D-C281030A0C74}" dt="2025-06-09T09:28:49.020" v="4" actId="20577"/>
          <ac:spMkLst>
            <pc:docMk/>
            <pc:sldMk cId="1776695365" sldId="256"/>
            <ac:spMk id="11" creationId="{00000000-0000-0000-0000-000000000000}"/>
          </ac:spMkLst>
        </pc:spChg>
      </pc:sldChg>
    </pc:docChg>
  </pc:docChgLst>
  <pc:docChgLst>
    <pc:chgData name="Holt, Suzanne" userId="58f26665-4e82-4c0e-b00b-7f207692c0fa" providerId="ADAL" clId="{3197EED5-2701-43F5-9B3C-C6D2655333C9}"/>
    <pc:docChg chg="custSel modSld">
      <pc:chgData name="Holt, Suzanne" userId="58f26665-4e82-4c0e-b00b-7f207692c0fa" providerId="ADAL" clId="{3197EED5-2701-43F5-9B3C-C6D2655333C9}" dt="2024-06-10T09:41:13.751" v="1022" actId="20577"/>
      <pc:docMkLst>
        <pc:docMk/>
      </pc:docMkLst>
      <pc:sldChg chg="modSp mod">
        <pc:chgData name="Holt, Suzanne" userId="58f26665-4e82-4c0e-b00b-7f207692c0fa" providerId="ADAL" clId="{3197EED5-2701-43F5-9B3C-C6D2655333C9}" dt="2024-06-10T09:41:13.751" v="1022" actId="20577"/>
        <pc:sldMkLst>
          <pc:docMk/>
          <pc:sldMk cId="1776695365" sldId="256"/>
        </pc:sldMkLst>
        <pc:spChg chg="mod">
          <ac:chgData name="Holt, Suzanne" userId="58f26665-4e82-4c0e-b00b-7f207692c0fa" providerId="ADAL" clId="{3197EED5-2701-43F5-9B3C-C6D2655333C9}" dt="2024-06-09T17:19:31.259" v="763" actId="113"/>
          <ac:spMkLst>
            <pc:docMk/>
            <pc:sldMk cId="1776695365" sldId="256"/>
            <ac:spMk id="4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09T17:08:35.130" v="263" actId="20577"/>
          <ac:spMkLst>
            <pc:docMk/>
            <pc:sldMk cId="1776695365" sldId="256"/>
            <ac:spMk id="5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10T09:36:16.133" v="846" actId="1076"/>
          <ac:spMkLst>
            <pc:docMk/>
            <pc:sldMk cId="1776695365" sldId="256"/>
            <ac:spMk id="6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10T09:39:25.722" v="989" actId="20577"/>
          <ac:spMkLst>
            <pc:docMk/>
            <pc:sldMk cId="1776695365" sldId="256"/>
            <ac:spMk id="8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10T09:40:37.398" v="1020" actId="20577"/>
          <ac:spMkLst>
            <pc:docMk/>
            <pc:sldMk cId="1776695365" sldId="256"/>
            <ac:spMk id="9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10T09:41:00.588" v="1021" actId="20577"/>
          <ac:spMkLst>
            <pc:docMk/>
            <pc:sldMk cId="1776695365" sldId="256"/>
            <ac:spMk id="11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09T17:17:59.383" v="661" actId="1076"/>
          <ac:spMkLst>
            <pc:docMk/>
            <pc:sldMk cId="1776695365" sldId="256"/>
            <ac:spMk id="14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09T17:20:43.711" v="828" actId="1076"/>
          <ac:spMkLst>
            <pc:docMk/>
            <pc:sldMk cId="1776695365" sldId="256"/>
            <ac:spMk id="15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09T17:20:38.750" v="826" actId="1076"/>
          <ac:spMkLst>
            <pc:docMk/>
            <pc:sldMk cId="1776695365" sldId="256"/>
            <ac:spMk id="16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10T09:41:13.751" v="1022" actId="20577"/>
          <ac:spMkLst>
            <pc:docMk/>
            <pc:sldMk cId="1776695365" sldId="256"/>
            <ac:spMk id="17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09T17:16:08.371" v="600" actId="20577"/>
          <ac:spMkLst>
            <pc:docMk/>
            <pc:sldMk cId="1776695365" sldId="256"/>
            <ac:spMk id="19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09T17:17:57.191" v="660" actId="14100"/>
          <ac:spMkLst>
            <pc:docMk/>
            <pc:sldMk cId="1776695365" sldId="256"/>
            <ac:spMk id="21" creationId="{00000000-0000-0000-0000-000000000000}"/>
          </ac:spMkLst>
        </pc:spChg>
        <pc:spChg chg="mod">
          <ac:chgData name="Holt, Suzanne" userId="58f26665-4e82-4c0e-b00b-7f207692c0fa" providerId="ADAL" clId="{3197EED5-2701-43F5-9B3C-C6D2655333C9}" dt="2024-06-09T17:20:33.871" v="825" actId="1076"/>
          <ac:spMkLst>
            <pc:docMk/>
            <pc:sldMk cId="1776695365" sldId="256"/>
            <ac:spMk id="23" creationId="{00000000-0000-0000-0000-000000000000}"/>
          </ac:spMkLst>
        </pc:spChg>
      </pc:sldChg>
    </pc:docChg>
  </pc:docChgLst>
  <pc:docChgLst>
    <pc:chgData name="Robinson, Kelly" userId="86b906e2-5404-4dcf-ab55-62e0a702171f" providerId="ADAL" clId="{1AFA3F31-C668-453C-86F3-466666042512}"/>
    <pc:docChg chg="modSld">
      <pc:chgData name="Robinson, Kelly" userId="86b906e2-5404-4dcf-ab55-62e0a702171f" providerId="ADAL" clId="{1AFA3F31-C668-453C-86F3-466666042512}" dt="2024-06-12T15:15:51.492" v="0" actId="20577"/>
      <pc:docMkLst>
        <pc:docMk/>
      </pc:docMkLst>
      <pc:sldChg chg="modSp mod">
        <pc:chgData name="Robinson, Kelly" userId="86b906e2-5404-4dcf-ab55-62e0a702171f" providerId="ADAL" clId="{1AFA3F31-C668-453C-86F3-466666042512}" dt="2024-06-12T15:15:51.492" v="0" actId="20577"/>
        <pc:sldMkLst>
          <pc:docMk/>
          <pc:sldMk cId="1776695365" sldId="256"/>
        </pc:sldMkLst>
        <pc:spChg chg="mod">
          <ac:chgData name="Robinson, Kelly" userId="86b906e2-5404-4dcf-ab55-62e0a702171f" providerId="ADAL" clId="{1AFA3F31-C668-453C-86F3-466666042512}" dt="2024-06-12T15:15:51.492" v="0" actId="20577"/>
          <ac:spMkLst>
            <pc:docMk/>
            <pc:sldMk cId="1776695365" sldId="256"/>
            <ac:spMk id="9" creationId="{00000000-0000-0000-0000-000000000000}"/>
          </ac:spMkLst>
        </pc:spChg>
      </pc:sldChg>
    </pc:docChg>
  </pc:docChgLst>
  <pc:docChgLst>
    <pc:chgData name="Cadman, Ben" userId="19a4090c-3457-4d71-88f3-a1d47547c2a4" providerId="ADAL" clId="{C605A36D-EF04-446E-BE1B-94889117C5EA}"/>
    <pc:docChg chg="modSld">
      <pc:chgData name="Cadman, Ben" userId="19a4090c-3457-4d71-88f3-a1d47547c2a4" providerId="ADAL" clId="{C605A36D-EF04-446E-BE1B-94889117C5EA}" dt="2025-06-05T16:39:12.880" v="286" actId="122"/>
      <pc:docMkLst>
        <pc:docMk/>
      </pc:docMkLst>
      <pc:sldChg chg="modSp mod">
        <pc:chgData name="Cadman, Ben" userId="19a4090c-3457-4d71-88f3-a1d47547c2a4" providerId="ADAL" clId="{C605A36D-EF04-446E-BE1B-94889117C5EA}" dt="2025-06-05T16:39:12.880" v="286" actId="122"/>
        <pc:sldMkLst>
          <pc:docMk/>
          <pc:sldMk cId="1776695365" sldId="256"/>
        </pc:sldMkLst>
        <pc:spChg chg="mod">
          <ac:chgData name="Cadman, Ben" userId="19a4090c-3457-4d71-88f3-a1d47547c2a4" providerId="ADAL" clId="{C605A36D-EF04-446E-BE1B-94889117C5EA}" dt="2025-06-05T16:28:58.383" v="29" actId="20577"/>
          <ac:spMkLst>
            <pc:docMk/>
            <pc:sldMk cId="1776695365" sldId="256"/>
            <ac:spMk id="4" creationId="{00000000-0000-0000-0000-000000000000}"/>
          </ac:spMkLst>
        </pc:spChg>
        <pc:spChg chg="mod">
          <ac:chgData name="Cadman, Ben" userId="19a4090c-3457-4d71-88f3-a1d47547c2a4" providerId="ADAL" clId="{C605A36D-EF04-446E-BE1B-94889117C5EA}" dt="2025-06-05T16:30:03.850" v="32" actId="20577"/>
          <ac:spMkLst>
            <pc:docMk/>
            <pc:sldMk cId="1776695365" sldId="256"/>
            <ac:spMk id="5" creationId="{00000000-0000-0000-0000-000000000000}"/>
          </ac:spMkLst>
        </pc:spChg>
        <pc:spChg chg="mod">
          <ac:chgData name="Cadman, Ben" userId="19a4090c-3457-4d71-88f3-a1d47547c2a4" providerId="ADAL" clId="{C605A36D-EF04-446E-BE1B-94889117C5EA}" dt="2025-06-05T16:39:12.880" v="286" actId="122"/>
          <ac:spMkLst>
            <pc:docMk/>
            <pc:sldMk cId="1776695365" sldId="256"/>
            <ac:spMk id="9" creationId="{00000000-0000-0000-0000-000000000000}"/>
          </ac:spMkLst>
        </pc:spChg>
        <pc:spChg chg="mod">
          <ac:chgData name="Cadman, Ben" userId="19a4090c-3457-4d71-88f3-a1d47547c2a4" providerId="ADAL" clId="{C605A36D-EF04-446E-BE1B-94889117C5EA}" dt="2025-06-05T16:28:45.341" v="14" actId="20577"/>
          <ac:spMkLst>
            <pc:docMk/>
            <pc:sldMk cId="1776695365" sldId="256"/>
            <ac:spMk id="11" creationId="{00000000-0000-0000-0000-000000000000}"/>
          </ac:spMkLst>
        </pc:spChg>
        <pc:spChg chg="mod">
          <ac:chgData name="Cadman, Ben" userId="19a4090c-3457-4d71-88f3-a1d47547c2a4" providerId="ADAL" clId="{C605A36D-EF04-446E-BE1B-94889117C5EA}" dt="2025-06-05T16:38:56.519" v="285" actId="20577"/>
          <ac:spMkLst>
            <pc:docMk/>
            <pc:sldMk cId="1776695365" sldId="256"/>
            <ac:spMk id="15" creationId="{00000000-0000-0000-0000-000000000000}"/>
          </ac:spMkLst>
        </pc:spChg>
        <pc:spChg chg="mod">
          <ac:chgData name="Cadman, Ben" userId="19a4090c-3457-4d71-88f3-a1d47547c2a4" providerId="ADAL" clId="{C605A36D-EF04-446E-BE1B-94889117C5EA}" dt="2025-06-05T16:37:27.152" v="266" actId="20577"/>
          <ac:spMkLst>
            <pc:docMk/>
            <pc:sldMk cId="1776695365" sldId="256"/>
            <ac:spMk id="19" creationId="{00000000-0000-0000-0000-000000000000}"/>
          </ac:spMkLst>
        </pc:spChg>
        <pc:spChg chg="mod">
          <ac:chgData name="Cadman, Ben" userId="19a4090c-3457-4d71-88f3-a1d47547c2a4" providerId="ADAL" clId="{C605A36D-EF04-446E-BE1B-94889117C5EA}" dt="2025-06-05T16:29:59.172" v="30" actId="20577"/>
          <ac:spMkLst>
            <pc:docMk/>
            <pc:sldMk cId="1776695365" sldId="256"/>
            <ac:spMk id="21" creationId="{00000000-0000-0000-0000-000000000000}"/>
          </ac:spMkLst>
        </pc:spChg>
      </pc:sldChg>
    </pc:docChg>
  </pc:docChgLst>
  <pc:docChgLst>
    <pc:chgData name="McCulloch, Nina" userId="e0ce6090-163e-4b19-9490-01857898861e" providerId="ADAL" clId="{D5132AA0-926C-43DA-99A5-8F9B80FB4EE2}"/>
    <pc:docChg chg="modSld">
      <pc:chgData name="McCulloch, Nina" userId="e0ce6090-163e-4b19-9490-01857898861e" providerId="ADAL" clId="{D5132AA0-926C-43DA-99A5-8F9B80FB4EE2}" dt="2024-06-11T15:01:03.070" v="8" actId="20577"/>
      <pc:docMkLst>
        <pc:docMk/>
      </pc:docMkLst>
      <pc:sldChg chg="addSp modSp mod">
        <pc:chgData name="McCulloch, Nina" userId="e0ce6090-163e-4b19-9490-01857898861e" providerId="ADAL" clId="{D5132AA0-926C-43DA-99A5-8F9B80FB4EE2}" dt="2024-06-11T15:01:03.070" v="8" actId="20577"/>
        <pc:sldMkLst>
          <pc:docMk/>
          <pc:sldMk cId="1776695365" sldId="256"/>
        </pc:sldMkLst>
        <pc:spChg chg="mod">
          <ac:chgData name="McCulloch, Nina" userId="e0ce6090-163e-4b19-9490-01857898861e" providerId="ADAL" clId="{D5132AA0-926C-43DA-99A5-8F9B80FB4EE2}" dt="2024-06-11T15:01:03.070" v="8" actId="20577"/>
          <ac:spMkLst>
            <pc:docMk/>
            <pc:sldMk cId="1776695365" sldId="256"/>
            <ac:spMk id="5" creationId="{00000000-0000-0000-0000-000000000000}"/>
          </ac:spMkLst>
        </pc:spChg>
        <pc:spChg chg="mod">
          <ac:chgData name="McCulloch, Nina" userId="e0ce6090-163e-4b19-9490-01857898861e" providerId="ADAL" clId="{D5132AA0-926C-43DA-99A5-8F9B80FB4EE2}" dt="2024-06-11T15:00:55.847" v="7" actId="14100"/>
          <ac:spMkLst>
            <pc:docMk/>
            <pc:sldMk cId="1776695365" sldId="256"/>
            <ac:spMk id="12" creationId="{00000000-0000-0000-0000-000000000000}"/>
          </ac:spMkLst>
        </pc:spChg>
        <pc:picChg chg="add mod">
          <ac:chgData name="McCulloch, Nina" userId="e0ce6090-163e-4b19-9490-01857898861e" providerId="ADAL" clId="{D5132AA0-926C-43DA-99A5-8F9B80FB4EE2}" dt="2024-06-11T15:00:28.810" v="3" actId="1076"/>
          <ac:picMkLst>
            <pc:docMk/>
            <pc:sldMk cId="1776695365" sldId="256"/>
            <ac:picMk id="7" creationId="{178A89AA-FACC-EC22-4090-2DA83316E541}"/>
          </ac:picMkLst>
        </pc:picChg>
        <pc:picChg chg="add mod">
          <ac:chgData name="McCulloch, Nina" userId="e0ce6090-163e-4b19-9490-01857898861e" providerId="ADAL" clId="{D5132AA0-926C-43DA-99A5-8F9B80FB4EE2}" dt="2024-06-11T15:00:41.716" v="6" actId="1076"/>
          <ac:picMkLst>
            <pc:docMk/>
            <pc:sldMk cId="1776695365" sldId="256"/>
            <ac:picMk id="20" creationId="{896FC184-ADC9-01CA-2E15-BB0649B4D88B}"/>
          </ac:picMkLst>
        </pc:picChg>
      </pc:sldChg>
    </pc:docChg>
  </pc:docChgLst>
  <pc:docChgLst>
    <pc:chgData name="Cadman, Ben" userId="19a4090c-3457-4d71-88f3-a1d47547c2a4" providerId="ADAL" clId="{89B5EA77-28EB-445F-84A5-B900162C71AD}"/>
    <pc:docChg chg="modSld">
      <pc:chgData name="Cadman, Ben" userId="19a4090c-3457-4d71-88f3-a1d47547c2a4" providerId="ADAL" clId="{89B5EA77-28EB-445F-84A5-B900162C71AD}" dt="2025-06-09T11:11:31.902" v="41" actId="20577"/>
      <pc:docMkLst>
        <pc:docMk/>
      </pc:docMkLst>
      <pc:sldChg chg="modSp mod">
        <pc:chgData name="Cadman, Ben" userId="19a4090c-3457-4d71-88f3-a1d47547c2a4" providerId="ADAL" clId="{89B5EA77-28EB-445F-84A5-B900162C71AD}" dt="2025-06-09T11:11:31.902" v="41" actId="20577"/>
        <pc:sldMkLst>
          <pc:docMk/>
          <pc:sldMk cId="1776695365" sldId="256"/>
        </pc:sldMkLst>
        <pc:spChg chg="mod">
          <ac:chgData name="Cadman, Ben" userId="19a4090c-3457-4d71-88f3-a1d47547c2a4" providerId="ADAL" clId="{89B5EA77-28EB-445F-84A5-B900162C71AD}" dt="2025-06-09T11:11:31.902" v="41" actId="20577"/>
          <ac:spMkLst>
            <pc:docMk/>
            <pc:sldMk cId="1776695365" sldId="256"/>
            <ac:spMk id="1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61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9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1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6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32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80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55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98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56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23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27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6958-6787-47A2-80AE-16ADDD2A9F68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0A5C6-E410-4487-A0CB-367A719EAF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0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72658" y="191273"/>
            <a:ext cx="4089571" cy="30777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Curriculum – Geography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This half term in Year 2, as Geographers, we will be focusing on the question ‘Where would you rather live, Cleethorpes or Cairo?’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We will be exploring this question by identifying the geographical features of both places, then comparing them to decide where we would rather live.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endParaRPr lang="en-GB" b="1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600" b="1" u="sng" dirty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400" b="1" u="sng" dirty="0">
              <a:solidFill>
                <a:srgbClr val="FFC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endParaRPr lang="en-US" sz="1300" kern="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79550" y="2231628"/>
            <a:ext cx="3879197" cy="68141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6186" y="2328267"/>
            <a:ext cx="3335435" cy="584775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Bramble Class Newsletter </a:t>
            </a: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Summer 2 2025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962" y="191273"/>
            <a:ext cx="3988238" cy="25083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English</a:t>
            </a:r>
            <a:endParaRPr lang="en-GB" sz="1300" u="sng" dirty="0">
              <a:latin typeface="Comic Sans MS" panose="030F0702030302020204" pitchFamily="66" charset="0"/>
            </a:endParaRPr>
          </a:p>
          <a:p>
            <a:r>
              <a:rPr lang="en-GB" sz="1300" dirty="0">
                <a:latin typeface="Comic Sans MS" panose="030F0702030302020204" pitchFamily="66" charset="0"/>
              </a:rPr>
              <a:t>Our text this half term will be Dear Greenpeace by Simon James. In class, we will be focusing on two different writing genres: an informational text which includes instruction writing and a narrative in which we will invent our own stories. 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We will be writing instructions on how to care for a pet, then exploring and writing our own versions of the story Dear Greenpeace. </a:t>
            </a:r>
          </a:p>
          <a:p>
            <a:r>
              <a:rPr lang="en-GB" sz="1300" dirty="0">
                <a:latin typeface="Comic Sans MS" panose="030F0702030302020204" pitchFamily="66" charset="0"/>
              </a:rPr>
              <a:t>We will continue to focus on our spelling using our Year 2 spelling rules through the </a:t>
            </a:r>
            <a:r>
              <a:rPr lang="en-GB" sz="1300" dirty="0" err="1">
                <a:latin typeface="Comic Sans MS" panose="030F0702030302020204" pitchFamily="66" charset="0"/>
              </a:rPr>
              <a:t>Scode</a:t>
            </a:r>
            <a:r>
              <a:rPr lang="en-GB" sz="1300" dirty="0">
                <a:latin typeface="Comic Sans MS" panose="030F0702030302020204" pitchFamily="66" charset="0"/>
              </a:rPr>
              <a:t> Spelling Programme. </a:t>
            </a:r>
            <a:endParaRPr lang="en-GB" sz="13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79449" y="0"/>
            <a:ext cx="3720917" cy="2877711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GB" sz="1300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Maths</a:t>
            </a:r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In Summer 2, Bramble Class will be learning about time, statistics and position and direction. We will use reasoning and problem solving to challenge our skills in these areas.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Throughout the half-term, we will be consolidating our addition and subtraction knowledge, using our daily Quick Maths sheets to develop our arithmetic skills, as well as DNAs to recall and retain past learning. 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962" y="112580"/>
            <a:ext cx="3938320" cy="2697859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423684" y="138176"/>
            <a:ext cx="3632446" cy="2774865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6090" y="5288081"/>
            <a:ext cx="3955547" cy="1464260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23551" y="5118898"/>
            <a:ext cx="4026926" cy="1547829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393436" y="5266528"/>
            <a:ext cx="3621716" cy="13851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  <a:latin typeface="Comic Sans MS" panose="030F0702030302020204" pitchFamily="66" charset="0"/>
              </a:rPr>
              <a:t>      </a:t>
            </a:r>
            <a:r>
              <a:rPr lang="en-GB" sz="1400" u="sng" dirty="0">
                <a:latin typeface="Comic Sans MS" panose="030F0702030302020204" pitchFamily="66" charset="0"/>
              </a:rPr>
              <a:t>Wider Curriculum</a:t>
            </a:r>
            <a:endParaRPr lang="en-GB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1200" dirty="0">
                <a:latin typeface="Comic Sans MS" panose="030F0702030302020204" pitchFamily="66" charset="0"/>
              </a:rPr>
              <a:t>ICT – </a:t>
            </a:r>
            <a:r>
              <a:rPr lang="en-GB" sz="1200">
                <a:latin typeface="Comic Sans MS" panose="030F0702030302020204" pitchFamily="66" charset="0"/>
              </a:rPr>
              <a:t>Information Technology </a:t>
            </a:r>
            <a:endParaRPr lang="en-GB" sz="1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1200" dirty="0">
                <a:latin typeface="Comic Sans MS" panose="030F0702030302020204" pitchFamily="66" charset="0"/>
              </a:rPr>
              <a:t>PSHE – Changing Me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Comic Sans MS" panose="030F0702030302020204" pitchFamily="66" charset="0"/>
              </a:rPr>
              <a:t>Music – Reflect, Rewind and Replay.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latin typeface="Comic Sans MS" panose="030F0702030302020204" pitchFamily="66" charset="0"/>
              </a:rPr>
              <a:t>PE – Rounders and Locomotion.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352458" y="5241464"/>
            <a:ext cx="3703672" cy="1457323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7017" y="4698063"/>
            <a:ext cx="714103" cy="369332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1791" y="5336570"/>
            <a:ext cx="4102041" cy="123110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Our PE Days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200" dirty="0">
                <a:latin typeface="Comic Sans MS" panose="030F0702030302020204" pitchFamily="66" charset="0"/>
              </a:rPr>
              <a:t>Bramble Class will have PE on a Tuesday afternoon.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Please ensure that children have a full PE kit in school on this day. 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Long hair should be tied back and earrings removed as outlined in the school’s uniform policy on our website.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4212" y="2916185"/>
            <a:ext cx="3966096" cy="2256955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5982" y="2975675"/>
            <a:ext cx="4017029" cy="203132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Home Reading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Please continue to encourage your child to read their school colour-banded reading book  at least 5 times per week. Each of these reads can be noted in their reading record. Reads will be counted every Wednesday. 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Reading should be a delightful experience, we encourage you to revisit and reread other favourite books and stories with your child.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48007" y="5118898"/>
            <a:ext cx="4107709" cy="141577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Homework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Each week the children will be given a geography or science task, based on the knowledge organiser.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Your child will also receive spelling practise based on the Y2 common exception word spelling list.</a:t>
            </a:r>
          </a:p>
          <a:p>
            <a:r>
              <a:rPr lang="en-GB" sz="1200" dirty="0">
                <a:latin typeface="Comic Sans MS" panose="030F0702030302020204" pitchFamily="66" charset="0"/>
              </a:rPr>
              <a:t>Remember that any pupil led ideas, work and out of school achievements will be welcomed and celebrated!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64653" y="3150233"/>
            <a:ext cx="4026926" cy="1824081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u="sng" dirty="0">
                <a:solidFill>
                  <a:schemeClr val="tx1"/>
                </a:solidFill>
                <a:latin typeface="Comic Sans MS" panose="030F0702030302020204" pitchFamily="66" charset="0"/>
              </a:rPr>
              <a:t>Spelling and Handwriting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Comic Sans MS" panose="030F0702030302020204" pitchFamily="66" charset="0"/>
              </a:rPr>
              <a:t>Please continue to support your child to practise their spellings and handwriting. All Bramble Class children should use cursive letter formation and be ready to join handwriting where appropriate.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264653" y="140906"/>
            <a:ext cx="4026926" cy="1824081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416429" y="3064089"/>
            <a:ext cx="3631359" cy="2003306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432850" y="3150234"/>
            <a:ext cx="3631359" cy="160043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GB" sz="1400" u="sng" dirty="0">
                <a:latin typeface="Comic Sans MS" panose="030F0702030302020204" pitchFamily="66" charset="0"/>
              </a:rPr>
              <a:t>Science</a:t>
            </a:r>
          </a:p>
          <a:p>
            <a:pPr algn="ctr"/>
            <a:endParaRPr lang="en-GB" sz="1400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In summer 2, we will be learning about Living things and their habitats. Here, we will learn about how animals survive, what they eat including food chains and food sources.</a:t>
            </a:r>
          </a:p>
        </p:txBody>
      </p:sp>
      <p:pic>
        <p:nvPicPr>
          <p:cNvPr id="7" name="Picture 6" descr="Middlethorpe Primary Academy">
            <a:extLst>
              <a:ext uri="{FF2B5EF4-FFF2-40B4-BE49-F238E27FC236}">
                <a16:creationId xmlns:a16="http://schemas.microsoft.com/office/drawing/2014/main" id="{178A89AA-FACC-EC22-4090-2DA83316E54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885" y="2351241"/>
            <a:ext cx="521828" cy="4663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 descr="Middlethorpe Primary Academy">
            <a:extLst>
              <a:ext uri="{FF2B5EF4-FFF2-40B4-BE49-F238E27FC236}">
                <a16:creationId xmlns:a16="http://schemas.microsoft.com/office/drawing/2014/main" id="{896FC184-ADC9-01CA-2E15-BB0649B4D88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910" y="2328994"/>
            <a:ext cx="521828" cy="510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6695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DB070AB3-1584-4F28-98D1-057824065C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9BF1F8-1640-4CC6-8AF9-40B597D3AE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819AA7-2E2A-49DC-9A91-FB3315EE035B}">
  <ds:schemaRefs>
    <ds:schemaRef ds:uri="http://schemas.microsoft.com/office/infopath/2007/PartnerControls"/>
    <ds:schemaRef ds:uri="http://purl.org/dc/terms/"/>
    <ds:schemaRef ds:uri="http://purl.org/dc/elements/1.1/"/>
    <ds:schemaRef ds:uri="597c8b6c-d28d-4116-9221-2285f0b83890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fbfaf87b-7bdd-4c4f-a8f3-ec676afede7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490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Smith</dc:creator>
  <cp:lastModifiedBy>Cadman, Ben</cp:lastModifiedBy>
  <cp:revision>129</cp:revision>
  <cp:lastPrinted>2019-09-06T12:56:11Z</cp:lastPrinted>
  <dcterms:created xsi:type="dcterms:W3CDTF">2018-01-04T15:55:01Z</dcterms:created>
  <dcterms:modified xsi:type="dcterms:W3CDTF">2025-06-09T11:11:33Z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Order">
    <vt:r8>209400</vt:r8>
  </property>
  <property fmtid="{D5CDD505-2E9C-101B-9397-08002B2CF9AE}" pid="4" name="MediaServiceImageTags">
    <vt:lpwstr/>
  </property>
</Properties>
</file>