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man, Ben" userId="19a4090c-3457-4d71-88f3-a1d47547c2a4" providerId="ADAL" clId="{121302CD-5AE6-49AC-80FC-F113422CEF75}"/>
    <pc:docChg chg="custSel modSld">
      <pc:chgData name="Cadman, Ben" userId="19a4090c-3457-4d71-88f3-a1d47547c2a4" providerId="ADAL" clId="{121302CD-5AE6-49AC-80FC-F113422CEF75}" dt="2025-06-05T17:32:40.358" v="215" actId="20577"/>
      <pc:docMkLst>
        <pc:docMk/>
      </pc:docMkLst>
      <pc:sldChg chg="addSp delSp modSp mod">
        <pc:chgData name="Cadman, Ben" userId="19a4090c-3457-4d71-88f3-a1d47547c2a4" providerId="ADAL" clId="{121302CD-5AE6-49AC-80FC-F113422CEF75}" dt="2025-06-05T17:32:40.358" v="215" actId="20577"/>
        <pc:sldMkLst>
          <pc:docMk/>
          <pc:sldMk cId="2604439817" sldId="256"/>
        </pc:sldMkLst>
        <pc:spChg chg="mod">
          <ac:chgData name="Cadman, Ben" userId="19a4090c-3457-4d71-88f3-a1d47547c2a4" providerId="ADAL" clId="{121302CD-5AE6-49AC-80FC-F113422CEF75}" dt="2025-06-05T16:46:52.551" v="61" actId="404"/>
          <ac:spMkLst>
            <pc:docMk/>
            <pc:sldMk cId="2604439817" sldId="256"/>
            <ac:spMk id="4" creationId="{D0415753-B8B4-73B7-C880-CD051E5A4D03}"/>
          </ac:spMkLst>
        </pc:spChg>
        <pc:spChg chg="mod">
          <ac:chgData name="Cadman, Ben" userId="19a4090c-3457-4d71-88f3-a1d47547c2a4" providerId="ADAL" clId="{121302CD-5AE6-49AC-80FC-F113422CEF75}" dt="2025-06-05T17:32:40.358" v="215" actId="20577"/>
          <ac:spMkLst>
            <pc:docMk/>
            <pc:sldMk cId="2604439817" sldId="256"/>
            <ac:spMk id="16" creationId="{D4BC2E58-0531-2F21-D2F2-633091C41AD5}"/>
          </ac:spMkLst>
        </pc:spChg>
        <pc:spChg chg="mod">
          <ac:chgData name="Cadman, Ben" userId="19a4090c-3457-4d71-88f3-a1d47547c2a4" providerId="ADAL" clId="{121302CD-5AE6-49AC-80FC-F113422CEF75}" dt="2025-06-05T17:31:18.312" v="177" actId="20577"/>
          <ac:spMkLst>
            <pc:docMk/>
            <pc:sldMk cId="2604439817" sldId="256"/>
            <ac:spMk id="30" creationId="{B8A2C8AC-7DB2-F9CF-77ED-C44D9EBFFA08}"/>
          </ac:spMkLst>
        </pc:spChg>
        <pc:picChg chg="add mod">
          <ac:chgData name="Cadman, Ben" userId="19a4090c-3457-4d71-88f3-a1d47547c2a4" providerId="ADAL" clId="{121302CD-5AE6-49AC-80FC-F113422CEF75}" dt="2025-06-05T17:31:42.551" v="181" actId="1076"/>
          <ac:picMkLst>
            <pc:docMk/>
            <pc:sldMk cId="2604439817" sldId="256"/>
            <ac:picMk id="2" creationId="{8EAAEA10-878E-4BC7-3542-CBDD3E32ED1B}"/>
          </ac:picMkLst>
        </pc:picChg>
        <pc:picChg chg="del">
          <ac:chgData name="Cadman, Ben" userId="19a4090c-3457-4d71-88f3-a1d47547c2a4" providerId="ADAL" clId="{121302CD-5AE6-49AC-80FC-F113422CEF75}" dt="2025-06-05T17:32:01.061" v="183" actId="21"/>
          <ac:picMkLst>
            <pc:docMk/>
            <pc:sldMk cId="2604439817" sldId="256"/>
            <ac:picMk id="7" creationId="{B2BE0892-5FC3-6EA0-313E-1B9ED67251CF}"/>
          </ac:picMkLst>
        </pc:picChg>
        <pc:picChg chg="del">
          <ac:chgData name="Cadman, Ben" userId="19a4090c-3457-4d71-88f3-a1d47547c2a4" providerId="ADAL" clId="{121302CD-5AE6-49AC-80FC-F113422CEF75}" dt="2025-06-05T17:32:02.041" v="184" actId="21"/>
          <ac:picMkLst>
            <pc:docMk/>
            <pc:sldMk cId="2604439817" sldId="256"/>
            <ac:picMk id="9" creationId="{84FEAD89-285F-BADA-6D61-DFCA9DF2D0D2}"/>
          </ac:picMkLst>
        </pc:picChg>
        <pc:picChg chg="del">
          <ac:chgData name="Cadman, Ben" userId="19a4090c-3457-4d71-88f3-a1d47547c2a4" providerId="ADAL" clId="{121302CD-5AE6-49AC-80FC-F113422CEF75}" dt="2025-06-05T17:32:03.344" v="185" actId="21"/>
          <ac:picMkLst>
            <pc:docMk/>
            <pc:sldMk cId="2604439817" sldId="256"/>
            <ac:picMk id="11" creationId="{92BF0A64-4467-B04B-B8E4-BD6AF1C55E12}"/>
          </ac:picMkLst>
        </pc:picChg>
        <pc:picChg chg="del">
          <ac:chgData name="Cadman, Ben" userId="19a4090c-3457-4d71-88f3-a1d47547c2a4" providerId="ADAL" clId="{121302CD-5AE6-49AC-80FC-F113422CEF75}" dt="2025-06-05T17:32:04.538" v="186" actId="21"/>
          <ac:picMkLst>
            <pc:docMk/>
            <pc:sldMk cId="2604439817" sldId="256"/>
            <ac:picMk id="13" creationId="{237737E5-0F1B-9C84-D31C-292290D07A3D}"/>
          </ac:picMkLst>
        </pc:picChg>
        <pc:picChg chg="del">
          <ac:chgData name="Cadman, Ben" userId="19a4090c-3457-4d71-88f3-a1d47547c2a4" providerId="ADAL" clId="{121302CD-5AE6-49AC-80FC-F113422CEF75}" dt="2025-06-05T17:31:19.841" v="178" actId="21"/>
          <ac:picMkLst>
            <pc:docMk/>
            <pc:sldMk cId="2604439817" sldId="256"/>
            <ac:picMk id="1026" creationId="{ED42482D-DCD7-00B1-EE8C-0A327DFFB9D5}"/>
          </ac:picMkLst>
        </pc:picChg>
        <pc:picChg chg="add mod">
          <ac:chgData name="Cadman, Ben" userId="19a4090c-3457-4d71-88f3-a1d47547c2a4" providerId="ADAL" clId="{121302CD-5AE6-49AC-80FC-F113422CEF75}" dt="2025-06-05T17:32:09.211" v="188" actId="14100"/>
          <ac:picMkLst>
            <pc:docMk/>
            <pc:sldMk cId="2604439817" sldId="256"/>
            <ac:picMk id="1028" creationId="{BD88A86A-24B5-3688-587C-1251852490F0}"/>
          </ac:picMkLst>
        </pc:picChg>
        <pc:picChg chg="add mod">
          <ac:chgData name="Cadman, Ben" userId="19a4090c-3457-4d71-88f3-a1d47547c2a4" providerId="ADAL" clId="{121302CD-5AE6-49AC-80FC-F113422CEF75}" dt="2025-06-05T17:32:32.654" v="192" actId="1076"/>
          <ac:picMkLst>
            <pc:docMk/>
            <pc:sldMk cId="2604439817" sldId="256"/>
            <ac:picMk id="1030" creationId="{C6846FD9-2A15-AFF0-4A8E-6DCF41A812FA}"/>
          </ac:picMkLst>
        </pc:picChg>
      </pc:sldChg>
    </pc:docChg>
  </pc:docChgLst>
  <pc:docChgLst>
    <pc:chgData name="McCulloch, Nina" userId="e0ce6090-163e-4b19-9490-01857898861e" providerId="ADAL" clId="{93E0AA03-44E1-4A50-8417-1B94FAB0C17E}"/>
    <pc:docChg chg="modSld">
      <pc:chgData name="McCulloch, Nina" userId="e0ce6090-163e-4b19-9490-01857898861e" providerId="ADAL" clId="{93E0AA03-44E1-4A50-8417-1B94FAB0C17E}" dt="2025-06-09T09:33:37.092" v="1" actId="14100"/>
      <pc:docMkLst>
        <pc:docMk/>
      </pc:docMkLst>
      <pc:sldChg chg="modSp mod">
        <pc:chgData name="McCulloch, Nina" userId="e0ce6090-163e-4b19-9490-01857898861e" providerId="ADAL" clId="{93E0AA03-44E1-4A50-8417-1B94FAB0C17E}" dt="2025-06-09T09:33:37.092" v="1" actId="14100"/>
        <pc:sldMkLst>
          <pc:docMk/>
          <pc:sldMk cId="2604439817" sldId="256"/>
        </pc:sldMkLst>
        <pc:spChg chg="mod">
          <ac:chgData name="McCulloch, Nina" userId="e0ce6090-163e-4b19-9490-01857898861e" providerId="ADAL" clId="{93E0AA03-44E1-4A50-8417-1B94FAB0C17E}" dt="2025-06-09T09:33:37.092" v="1" actId="14100"/>
          <ac:spMkLst>
            <pc:docMk/>
            <pc:sldMk cId="2604439817" sldId="256"/>
            <ac:spMk id="4" creationId="{D0415753-B8B4-73B7-C880-CD051E5A4D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E229-3050-11E5-57BF-1A618DB4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B4427-FB7D-2B0F-4B2B-51C00A4C5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ACCF5-A75B-C980-EE0F-77DC4FD8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50ACA-45D7-7CDC-6AEE-EABD3BE6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21C-1384-8562-0490-E164F199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1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F6CC-2891-3D34-714D-56C0C72F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4FAE1-45E1-809E-B1F9-A431D442C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955CF-DD43-AFD5-DA92-B85C923D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0C4A-C32D-4185-3EFC-9654F49D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A9BD3-ACDC-EBC1-BAD1-B85F9CB5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37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2AB1A-A85C-B54C-BD81-1AE878BC5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C1F24-794D-FF35-6CC8-13891D855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EE3EB-4D73-1DBC-3DAB-7E36CE33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64A35-CD81-5B9E-140D-561D62E2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D447-ECAC-C499-8768-A35CACB6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7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2916-11B4-DED9-BFD8-3004ECF3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F7EF-85A8-DBC0-3BA8-584DCA02C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6F159-C7D6-4D1F-4B64-EEBB99F0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7DD0E-DBEB-54B7-DA87-CECD8CCE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709A1-9E08-7372-0104-CA5AEE31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8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096EB-9412-2A27-8EFA-CE7697A0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86D5D-1788-84E7-8F42-5B46679D0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AF1A-C691-D5C0-50C1-D9227BF4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344E5-A65B-AEC4-E864-FF45B174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2D68A-EDE6-181C-487D-E17B8A8F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8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F3C6-C73C-2608-7626-66A72315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3788B-0FE4-5737-01BC-F6B897E79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0CCE2-FE80-ACE4-B3D5-CF825A165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4D009-DC1E-85FA-2690-AB189C66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4DC21-FF62-5FB5-85A8-8648458E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4BA59-6C9F-F4F4-C09E-749906D6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76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029B5-6824-2FD6-9288-C94E62F1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0C85C-9704-DADD-9610-8FD7449D3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AE1CE-FED3-BE49-0513-022AF23E7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B2B6F-B85B-1AF6-19D6-22887B156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97821-EBF2-F459-48D7-6D86F2714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C87F2B-7D80-45F2-537B-BA6D63F5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64F83B-FB49-2E6A-7E9F-99010696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3D2901-E8CC-074E-AEBF-C34BDE6F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91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1CA50-2DFC-59AC-1593-B3D6E492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A7DA0-C647-BFA0-5821-832637C9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FBFDC-E948-FBC6-1628-35809DE6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DD406-762D-F603-FB99-54EEBCB6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4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8705E-A44A-87ED-1B21-DA80D00F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F2C07-2021-DA74-957F-25D1B92D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B0B1F-F193-CEF4-9EB8-C7F16FF1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6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4CC20-4B77-5B7D-6705-07BFF74E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75FE-9833-6D69-5EEC-F09A8A6F6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B2362-B4D4-DC3B-09AB-05638308B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97583-9674-8109-2FFE-057F846E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9C3E5-24F8-E6F0-AABF-0B9AE115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EBB2E-3BB1-79D3-8BDB-4277ECB5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8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1B94E-A914-8DAF-5E7D-5C73A9891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6AEF46-6B07-4502-3ACA-F6E56CDB3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98782-5A4A-23FC-5699-0BEECCDC9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66692-2C3B-FA80-4329-AE024740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85DF4-26CA-ED52-ED8E-074EE3CA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C4EEE-E8A4-4BF9-763F-6F140B90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56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AA6066-35AC-DFCF-4E47-3E12A2006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2ADD2-7102-EE82-0AF8-27ACFB6DF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251ED-45E6-0D53-05EA-8096DCC29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46F9-E93D-4E5D-9AA4-0DCFBE1B3697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F403-5B4E-A3A9-1315-B515608A7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05270-24E3-0B99-A580-354828BA1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0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415753-B8B4-73B7-C880-CD051E5A4D03}"/>
              </a:ext>
            </a:extLst>
          </p:cNvPr>
          <p:cNvSpPr txBox="1"/>
          <p:nvPr/>
        </p:nvSpPr>
        <p:spPr>
          <a:xfrm>
            <a:off x="472765" y="244178"/>
            <a:ext cx="4957651" cy="461665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Linkpen 27b Join" panose="03050602060000000000" pitchFamily="66" charset="0"/>
              </a:rPr>
              <a:t>Year 2 – Living things and their habitat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346BD8-E56A-7C9C-C47F-113FC4908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975999"/>
              </p:ext>
            </p:extLst>
          </p:nvPr>
        </p:nvGraphicFramePr>
        <p:xfrm>
          <a:off x="232757" y="4140372"/>
          <a:ext cx="7238262" cy="2552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022">
                  <a:extLst>
                    <a:ext uri="{9D8B030D-6E8A-4147-A177-3AD203B41FA5}">
                      <a16:colId xmlns:a16="http://schemas.microsoft.com/office/drawing/2014/main" val="3603449840"/>
                    </a:ext>
                  </a:extLst>
                </a:gridCol>
                <a:gridCol w="5254240">
                  <a:extLst>
                    <a:ext uri="{9D8B030D-6E8A-4147-A177-3AD203B41FA5}">
                      <a16:colId xmlns:a16="http://schemas.microsoft.com/office/drawing/2014/main" val="2366465169"/>
                    </a:ext>
                  </a:extLst>
                </a:gridCol>
              </a:tblGrid>
              <a:tr h="26634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Vocabulary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Definition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14276"/>
                  </a:ext>
                </a:extLst>
              </a:tr>
              <a:tr h="55631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Food Chain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sequence showing the order in which living things depend on each other for food. Starting with a plant and ending with an animal.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20756"/>
                  </a:ext>
                </a:extLst>
              </a:tr>
              <a:tr h="47079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Shelter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What people and animals use to protect themselves from their surroundings or predators.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3556"/>
                  </a:ext>
                </a:extLst>
              </a:tr>
              <a:tr h="47079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Habitats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Places where animals, humans and plants live suited to their needs to keep them safe.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33330"/>
                  </a:ext>
                </a:extLst>
              </a:tr>
              <a:tr h="35018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Ocean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habitat that some animals live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0135"/>
                  </a:ext>
                </a:extLst>
              </a:tr>
              <a:tr h="24765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Rainforest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habitat that some animals live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8957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4BC2E58-0531-2F21-D2F2-633091C41AD5}"/>
              </a:ext>
            </a:extLst>
          </p:cNvPr>
          <p:cNvSpPr txBox="1"/>
          <p:nvPr/>
        </p:nvSpPr>
        <p:spPr>
          <a:xfrm>
            <a:off x="7830590" y="244178"/>
            <a:ext cx="40233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u="sng">
                <a:latin typeface="Linkpen 27b Join" panose="03050602060000000000" pitchFamily="66" charset="0"/>
              </a:rPr>
              <a:t>Food chains</a:t>
            </a:r>
            <a:endParaRPr lang="en-GB" sz="1100" u="sng" dirty="0">
              <a:latin typeface="Linkpen 27b Join" panose="03050602060000000000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FE5269-2B7E-7E5F-A77A-592AC5C51BCF}"/>
              </a:ext>
            </a:extLst>
          </p:cNvPr>
          <p:cNvSpPr/>
          <p:nvPr/>
        </p:nvSpPr>
        <p:spPr>
          <a:xfrm>
            <a:off x="7830589" y="244178"/>
            <a:ext cx="4128654" cy="6369644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B34186-62A2-057F-7C8F-D5A5A3000A86}"/>
              </a:ext>
            </a:extLst>
          </p:cNvPr>
          <p:cNvSpPr txBox="1"/>
          <p:nvPr/>
        </p:nvSpPr>
        <p:spPr>
          <a:xfrm>
            <a:off x="314841" y="1327532"/>
            <a:ext cx="3588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etter-join Plus 36" panose="02000505000000020003" pitchFamily="50" charset="0"/>
              </a:rPr>
              <a:t>All animals, including humans, need 3 basic things to stay alive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6352B16-3CA3-F26B-BBF3-6B584C67C02D}"/>
              </a:ext>
            </a:extLst>
          </p:cNvPr>
          <p:cNvGrpSpPr/>
          <p:nvPr/>
        </p:nvGrpSpPr>
        <p:grpSpPr>
          <a:xfrm>
            <a:off x="307478" y="2172307"/>
            <a:ext cx="3502184" cy="970165"/>
            <a:chOff x="274341" y="1911182"/>
            <a:chExt cx="3502184" cy="970165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56C81ED-09F8-693F-5A58-667799817651}"/>
                </a:ext>
              </a:extLst>
            </p:cNvPr>
            <p:cNvGrpSpPr/>
            <p:nvPr/>
          </p:nvGrpSpPr>
          <p:grpSpPr>
            <a:xfrm>
              <a:off x="498967" y="1911182"/>
              <a:ext cx="3120695" cy="637853"/>
              <a:chOff x="144943" y="2454085"/>
              <a:chExt cx="3120695" cy="637853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862ECD63-891E-0140-200A-4D554702D7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943" y="2467044"/>
                <a:ext cx="998307" cy="579170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7EE25BD-6A4C-FACD-A5A8-43BC4934ED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2058" y="2467044"/>
                <a:ext cx="670618" cy="624894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C573473C-BEAD-5B5E-6043-80CB1BE11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1608" y="2454085"/>
                <a:ext cx="1044030" cy="579170"/>
              </a:xfrm>
              <a:prstGeom prst="rect">
                <a:avLst/>
              </a:prstGeom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0BDB93A-A193-DD93-B565-20501ACCA9D5}"/>
                </a:ext>
              </a:extLst>
            </p:cNvPr>
            <p:cNvSpPr txBox="1"/>
            <p:nvPr/>
          </p:nvSpPr>
          <p:spPr>
            <a:xfrm>
              <a:off x="274341" y="2503311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Air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6C06181-A551-D307-A2C9-DDC03377A197}"/>
                </a:ext>
              </a:extLst>
            </p:cNvPr>
            <p:cNvSpPr txBox="1"/>
            <p:nvPr/>
          </p:nvSpPr>
          <p:spPr>
            <a:xfrm>
              <a:off x="1217538" y="2503311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Water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5372239-02C7-36A3-0B66-E9535CCE9332}"/>
                </a:ext>
              </a:extLst>
            </p:cNvPr>
            <p:cNvSpPr txBox="1"/>
            <p:nvPr/>
          </p:nvSpPr>
          <p:spPr>
            <a:xfrm>
              <a:off x="2310247" y="2505244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Food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2ED134A6-7FA0-13C2-13C4-AB12FF7504A9}"/>
              </a:ext>
            </a:extLst>
          </p:cNvPr>
          <p:cNvSpPr/>
          <p:nvPr/>
        </p:nvSpPr>
        <p:spPr>
          <a:xfrm>
            <a:off x="249381" y="1132820"/>
            <a:ext cx="3654125" cy="2296180"/>
          </a:xfrm>
          <a:prstGeom prst="rect">
            <a:avLst/>
          </a:prstGeom>
          <a:noFill/>
          <a:ln w="57150">
            <a:solidFill>
              <a:srgbClr val="FFFF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A2C8AC-7DB2-F9CF-77ED-C44D9EBFFA08}"/>
              </a:ext>
            </a:extLst>
          </p:cNvPr>
          <p:cNvSpPr txBox="1"/>
          <p:nvPr/>
        </p:nvSpPr>
        <p:spPr>
          <a:xfrm>
            <a:off x="3809662" y="3265656"/>
            <a:ext cx="4108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etter-join Plus 36" panose="02000505000000020003" pitchFamily="50" charset="0"/>
              </a:rPr>
              <a:t>Habitats – the natural home or environment of an animal, plant or organism.</a:t>
            </a:r>
          </a:p>
        </p:txBody>
      </p:sp>
      <p:pic>
        <p:nvPicPr>
          <p:cNvPr id="2" name="Picture 2" descr="Animal Habitats – Terrestrial, Freshwater &amp; Marine, Pictures &amp; Facts">
            <a:extLst>
              <a:ext uri="{FF2B5EF4-FFF2-40B4-BE49-F238E27FC236}">
                <a16:creationId xmlns:a16="http://schemas.microsoft.com/office/drawing/2014/main" id="{8EAAEA10-878E-4BC7-3542-CBDD3E32E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08" y="894492"/>
            <a:ext cx="3238111" cy="215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is a Food Chain? | Animal Food Chain Facts | Twinkl">
            <a:extLst>
              <a:ext uri="{FF2B5EF4-FFF2-40B4-BE49-F238E27FC236}">
                <a16:creationId xmlns:a16="http://schemas.microsoft.com/office/drawing/2014/main" id="{BD88A86A-24B5-3688-587C-125185249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836" y="816623"/>
            <a:ext cx="3688650" cy="2236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at is Food Chain? | GeeksforGeeks">
            <a:extLst>
              <a:ext uri="{FF2B5EF4-FFF2-40B4-BE49-F238E27FC236}">
                <a16:creationId xmlns:a16="http://schemas.microsoft.com/office/drawing/2014/main" id="{C6846FD9-2A15-AFF0-4A8E-6DCF41A81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970" y="3201702"/>
            <a:ext cx="3619978" cy="333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43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91FCB4-1F1B-4306-87F3-9A5F4AFCA294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97c8b6c-d28d-4116-9221-2285f0b83890"/>
    <ds:schemaRef ds:uri="fbfaf87b-7bdd-4c4f-a8f3-ec676afede73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2819133-011B-410E-AE3F-D8C897AB1A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4F8DB1-8998-4990-93B0-ED4A52AFD9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Plus 36</vt:lpstr>
      <vt:lpstr>Linkpen 27b Join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Whittaker</dc:creator>
  <cp:lastModifiedBy>McCulloch, Nina</cp:lastModifiedBy>
  <cp:revision>3</cp:revision>
  <cp:lastPrinted>2023-10-18T13:08:53Z</cp:lastPrinted>
  <dcterms:created xsi:type="dcterms:W3CDTF">2023-01-04T16:45:51Z</dcterms:created>
  <dcterms:modified xsi:type="dcterms:W3CDTF">2025-06-09T09:33:42Z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