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20A"/>
    <a:srgbClr val="891B79"/>
    <a:srgbClr val="AA2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AE6AF-6556-4217-B4A2-404777F01216}" v="1" dt="2024-03-18T09:00:51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7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ulloch, Nina" userId="e0ce6090-163e-4b19-9490-01857898861e" providerId="ADAL" clId="{426E3278-2486-4C99-97C8-4988B035C3C4}"/>
    <pc:docChg chg="custSel modSld">
      <pc:chgData name="McCulloch, Nina" userId="e0ce6090-163e-4b19-9490-01857898861e" providerId="ADAL" clId="{426E3278-2486-4C99-97C8-4988B035C3C4}" dt="2023-04-06T17:58:41.707" v="213" actId="1582"/>
      <pc:docMkLst>
        <pc:docMk/>
      </pc:docMkLst>
      <pc:sldChg chg="addSp delSp modSp mod">
        <pc:chgData name="McCulloch, Nina" userId="e0ce6090-163e-4b19-9490-01857898861e" providerId="ADAL" clId="{426E3278-2486-4C99-97C8-4988B035C3C4}" dt="2023-04-06T17:58:41.707" v="213" actId="1582"/>
        <pc:sldMkLst>
          <pc:docMk/>
          <pc:sldMk cId="1667530123" sldId="258"/>
        </pc:sldMkLst>
        <pc:spChg chg="mod">
          <ac:chgData name="McCulloch, Nina" userId="e0ce6090-163e-4b19-9490-01857898861e" providerId="ADAL" clId="{426E3278-2486-4C99-97C8-4988B035C3C4}" dt="2023-04-06T17:50:43.793" v="40" actId="1076"/>
          <ac:spMkLst>
            <pc:docMk/>
            <pc:sldMk cId="1667530123" sldId="258"/>
            <ac:spMk id="2" creationId="{00000000-0000-0000-0000-000000000000}"/>
          </ac:spMkLst>
        </pc:spChg>
        <pc:spChg chg="mod ord">
          <ac:chgData name="McCulloch, Nina" userId="e0ce6090-163e-4b19-9490-01857898861e" providerId="ADAL" clId="{426E3278-2486-4C99-97C8-4988B035C3C4}" dt="2023-04-06T17:49:51.369" v="30" actId="1076"/>
          <ac:spMkLst>
            <pc:docMk/>
            <pc:sldMk cId="1667530123" sldId="258"/>
            <ac:spMk id="9" creationId="{00000000-0000-0000-0000-000000000000}"/>
          </ac:spMkLst>
        </pc:spChg>
        <pc:spChg chg="add mod">
          <ac:chgData name="McCulloch, Nina" userId="e0ce6090-163e-4b19-9490-01857898861e" providerId="ADAL" clId="{426E3278-2486-4C99-97C8-4988B035C3C4}" dt="2023-04-06T17:54:16.104" v="100" actId="208"/>
          <ac:spMkLst>
            <pc:docMk/>
            <pc:sldMk cId="1667530123" sldId="258"/>
            <ac:spMk id="11" creationId="{B1B54D9A-B04A-610A-342B-D483AD5B40CE}"/>
          </ac:spMkLst>
        </pc:spChg>
        <pc:spChg chg="add mod">
          <ac:chgData name="McCulloch, Nina" userId="e0ce6090-163e-4b19-9490-01857898861e" providerId="ADAL" clId="{426E3278-2486-4C99-97C8-4988B035C3C4}" dt="2023-04-06T17:55:22.683" v="198" actId="1582"/>
          <ac:spMkLst>
            <pc:docMk/>
            <pc:sldMk cId="1667530123" sldId="258"/>
            <ac:spMk id="12" creationId="{4C58D630-F3D6-8158-315C-503F8740A5D1}"/>
          </ac:spMkLst>
        </pc:spChg>
        <pc:spChg chg="add mod">
          <ac:chgData name="McCulloch, Nina" userId="e0ce6090-163e-4b19-9490-01857898861e" providerId="ADAL" clId="{426E3278-2486-4C99-97C8-4988B035C3C4}" dt="2023-04-06T17:58:41.707" v="213" actId="1582"/>
          <ac:spMkLst>
            <pc:docMk/>
            <pc:sldMk cId="1667530123" sldId="258"/>
            <ac:spMk id="13" creationId="{F59EC090-76A6-7941-B550-5A1E94ECA45D}"/>
          </ac:spMkLst>
        </pc:spChg>
        <pc:spChg chg="mod">
          <ac:chgData name="McCulloch, Nina" userId="e0ce6090-163e-4b19-9490-01857898861e" providerId="ADAL" clId="{426E3278-2486-4C99-97C8-4988B035C3C4}" dt="2023-04-06T17:55:49.096" v="205" actId="20577"/>
          <ac:spMkLst>
            <pc:docMk/>
            <pc:sldMk cId="1667530123" sldId="258"/>
            <ac:spMk id="28" creationId="{F036CBB5-AB9A-38FC-19AE-A00B9B7A16DB}"/>
          </ac:spMkLst>
        </pc:spChg>
        <pc:spChg chg="mod">
          <ac:chgData name="McCulloch, Nina" userId="e0ce6090-163e-4b19-9490-01857898861e" providerId="ADAL" clId="{426E3278-2486-4C99-97C8-4988B035C3C4}" dt="2023-04-06T17:55:56.911" v="207" actId="14100"/>
          <ac:spMkLst>
            <pc:docMk/>
            <pc:sldMk cId="1667530123" sldId="258"/>
            <ac:spMk id="30" creationId="{D777DA7D-4F0D-63F4-235E-7ED353E4900F}"/>
          </ac:spMkLst>
        </pc:spChg>
        <pc:spChg chg="mod">
          <ac:chgData name="McCulloch, Nina" userId="e0ce6090-163e-4b19-9490-01857898861e" providerId="ADAL" clId="{426E3278-2486-4C99-97C8-4988B035C3C4}" dt="2023-04-06T17:46:49.581" v="8" actId="14100"/>
          <ac:spMkLst>
            <pc:docMk/>
            <pc:sldMk cId="1667530123" sldId="258"/>
            <ac:spMk id="35" creationId="{C1798C8A-2488-6F93-E7A6-CEB636498016}"/>
          </ac:spMkLst>
        </pc:spChg>
        <pc:spChg chg="mod">
          <ac:chgData name="McCulloch, Nina" userId="e0ce6090-163e-4b19-9490-01857898861e" providerId="ADAL" clId="{426E3278-2486-4C99-97C8-4988B035C3C4}" dt="2023-04-06T17:47:09.317" v="13" actId="1076"/>
          <ac:spMkLst>
            <pc:docMk/>
            <pc:sldMk cId="1667530123" sldId="258"/>
            <ac:spMk id="43" creationId="{A90A6580-163D-4B9F-3CC3-89E52030F4C9}"/>
          </ac:spMkLst>
        </pc:spChg>
        <pc:spChg chg="mod">
          <ac:chgData name="McCulloch, Nina" userId="e0ce6090-163e-4b19-9490-01857898861e" providerId="ADAL" clId="{426E3278-2486-4C99-97C8-4988B035C3C4}" dt="2023-04-06T17:47:19.414" v="15" actId="1076"/>
          <ac:spMkLst>
            <pc:docMk/>
            <pc:sldMk cId="1667530123" sldId="258"/>
            <ac:spMk id="45" creationId="{F11EA165-8ADE-87D0-0CB7-BB3496F68F53}"/>
          </ac:spMkLst>
        </pc:spChg>
        <pc:graphicFrameChg chg="mod modGraphic">
          <ac:chgData name="McCulloch, Nina" userId="e0ce6090-163e-4b19-9490-01857898861e" providerId="ADAL" clId="{426E3278-2486-4C99-97C8-4988B035C3C4}" dt="2023-04-06T17:50:36.523" v="39" actId="1076"/>
          <ac:graphicFrameMkLst>
            <pc:docMk/>
            <pc:sldMk cId="1667530123" sldId="258"/>
            <ac:graphicFrameMk id="6" creationId="{00000000-0000-0000-0000-000000000000}"/>
          </ac:graphicFrameMkLst>
        </pc:graphicFrameChg>
        <pc:picChg chg="add mod">
          <ac:chgData name="McCulloch, Nina" userId="e0ce6090-163e-4b19-9490-01857898861e" providerId="ADAL" clId="{426E3278-2486-4C99-97C8-4988B035C3C4}" dt="2023-04-06T17:53:14.961" v="54" actId="1076"/>
          <ac:picMkLst>
            <pc:docMk/>
            <pc:sldMk cId="1667530123" sldId="258"/>
            <ac:picMk id="4" creationId="{E0D696FB-4D73-C454-8959-7C4230B69EE9}"/>
          </ac:picMkLst>
        </pc:picChg>
        <pc:picChg chg="add mod">
          <ac:chgData name="McCulloch, Nina" userId="e0ce6090-163e-4b19-9490-01857898861e" providerId="ADAL" clId="{426E3278-2486-4C99-97C8-4988B035C3C4}" dt="2023-04-06T17:53:11.632" v="53" actId="1076"/>
          <ac:picMkLst>
            <pc:docMk/>
            <pc:sldMk cId="1667530123" sldId="258"/>
            <ac:picMk id="7" creationId="{E9F3FBFB-E368-92E3-9B1E-F02AD6231677}"/>
          </ac:picMkLst>
        </pc:picChg>
        <pc:picChg chg="add mod">
          <ac:chgData name="McCulloch, Nina" userId="e0ce6090-163e-4b19-9490-01857898861e" providerId="ADAL" clId="{426E3278-2486-4C99-97C8-4988B035C3C4}" dt="2023-04-06T17:53:17.912" v="55" actId="1076"/>
          <ac:picMkLst>
            <pc:docMk/>
            <pc:sldMk cId="1667530123" sldId="258"/>
            <ac:picMk id="10" creationId="{BF8250E5-6580-83D5-31AC-A66618EEE361}"/>
          </ac:picMkLst>
        </pc:picChg>
        <pc:picChg chg="del mod">
          <ac:chgData name="McCulloch, Nina" userId="e0ce6090-163e-4b19-9490-01857898861e" providerId="ADAL" clId="{426E3278-2486-4C99-97C8-4988B035C3C4}" dt="2023-04-06T17:47:50.957" v="19" actId="478"/>
          <ac:picMkLst>
            <pc:docMk/>
            <pc:sldMk cId="1667530123" sldId="258"/>
            <ac:picMk id="15" creationId="{00000000-0000-0000-0000-000000000000}"/>
          </ac:picMkLst>
        </pc:picChg>
        <pc:picChg chg="del mod">
          <ac:chgData name="McCulloch, Nina" userId="e0ce6090-163e-4b19-9490-01857898861e" providerId="ADAL" clId="{426E3278-2486-4C99-97C8-4988B035C3C4}" dt="2023-04-06T17:55:37.358" v="203" actId="478"/>
          <ac:picMkLst>
            <pc:docMk/>
            <pc:sldMk cId="1667530123" sldId="258"/>
            <ac:picMk id="27" creationId="{9CBB4585-5B84-E28A-6100-E36054C81A3D}"/>
          </ac:picMkLst>
        </pc:picChg>
        <pc:picChg chg="mod">
          <ac:chgData name="McCulloch, Nina" userId="e0ce6090-163e-4b19-9490-01857898861e" providerId="ADAL" clId="{426E3278-2486-4C99-97C8-4988B035C3C4}" dt="2023-04-06T17:56:02.627" v="209" actId="14100"/>
          <ac:picMkLst>
            <pc:docMk/>
            <pc:sldMk cId="1667530123" sldId="258"/>
            <ac:picMk id="29" creationId="{B24C1F18-65EB-D2B6-04F4-E7E9AD92CD84}"/>
          </ac:picMkLst>
        </pc:picChg>
        <pc:picChg chg="mod">
          <ac:chgData name="McCulloch, Nina" userId="e0ce6090-163e-4b19-9490-01857898861e" providerId="ADAL" clId="{426E3278-2486-4C99-97C8-4988B035C3C4}" dt="2023-04-06T17:55:25.877" v="199" actId="1076"/>
          <ac:picMkLst>
            <pc:docMk/>
            <pc:sldMk cId="1667530123" sldId="258"/>
            <ac:picMk id="37" creationId="{8EC44D40-9DF2-050E-BE9E-EE62F5BDFCD1}"/>
          </ac:picMkLst>
        </pc:picChg>
        <pc:picChg chg="del">
          <ac:chgData name="McCulloch, Nina" userId="e0ce6090-163e-4b19-9490-01857898861e" providerId="ADAL" clId="{426E3278-2486-4C99-97C8-4988B035C3C4}" dt="2023-04-06T17:46:30.746" v="6" actId="478"/>
          <ac:picMkLst>
            <pc:docMk/>
            <pc:sldMk cId="1667530123" sldId="258"/>
            <ac:picMk id="38" creationId="{4E70C149-0C22-77C5-ED6F-512D57B78C2A}"/>
          </ac:picMkLst>
        </pc:picChg>
        <pc:picChg chg="del">
          <ac:chgData name="McCulloch, Nina" userId="e0ce6090-163e-4b19-9490-01857898861e" providerId="ADAL" clId="{426E3278-2486-4C99-97C8-4988B035C3C4}" dt="2023-04-06T17:46:28.547" v="5" actId="478"/>
          <ac:picMkLst>
            <pc:docMk/>
            <pc:sldMk cId="1667530123" sldId="258"/>
            <ac:picMk id="39" creationId="{08E0C652-0EB9-AEF5-4711-D28989837783}"/>
          </ac:picMkLst>
        </pc:picChg>
        <pc:picChg chg="del mod">
          <ac:chgData name="McCulloch, Nina" userId="e0ce6090-163e-4b19-9490-01857898861e" providerId="ADAL" clId="{426E3278-2486-4C99-97C8-4988B035C3C4}" dt="2023-04-06T17:46:53.341" v="10" actId="478"/>
          <ac:picMkLst>
            <pc:docMk/>
            <pc:sldMk cId="1667530123" sldId="258"/>
            <ac:picMk id="40" creationId="{1A741FB3-9491-A071-C93E-1991CBA050E2}"/>
          </ac:picMkLst>
        </pc:picChg>
        <pc:picChg chg="del">
          <ac:chgData name="McCulloch, Nina" userId="e0ce6090-163e-4b19-9490-01857898861e" providerId="ADAL" clId="{426E3278-2486-4C99-97C8-4988B035C3C4}" dt="2023-04-06T17:46:55.625" v="11" actId="478"/>
          <ac:picMkLst>
            <pc:docMk/>
            <pc:sldMk cId="1667530123" sldId="258"/>
            <ac:picMk id="41" creationId="{3220F977-633A-2AB9-B252-67D9841EBDE9}"/>
          </ac:picMkLst>
        </pc:picChg>
        <pc:picChg chg="mod">
          <ac:chgData name="McCulloch, Nina" userId="e0ce6090-163e-4b19-9490-01857898861e" providerId="ADAL" clId="{426E3278-2486-4C99-97C8-4988B035C3C4}" dt="2023-04-06T17:47:02.513" v="12" actId="1076"/>
          <ac:picMkLst>
            <pc:docMk/>
            <pc:sldMk cId="1667530123" sldId="258"/>
            <ac:picMk id="42" creationId="{A1FF3D9A-B895-167D-25A7-9CD0AB82A46E}"/>
          </ac:picMkLst>
        </pc:picChg>
        <pc:picChg chg="mod">
          <ac:chgData name="McCulloch, Nina" userId="e0ce6090-163e-4b19-9490-01857898861e" providerId="ADAL" clId="{426E3278-2486-4C99-97C8-4988B035C3C4}" dt="2023-04-06T17:47:27.989" v="16" actId="14100"/>
          <ac:picMkLst>
            <pc:docMk/>
            <pc:sldMk cId="1667530123" sldId="258"/>
            <ac:picMk id="44" creationId="{7DA179C0-90E1-11CE-1343-299B05D62D77}"/>
          </ac:picMkLst>
        </pc:picChg>
      </pc:sldChg>
    </pc:docChg>
  </pc:docChgLst>
  <pc:docChgLst>
    <pc:chgData name="McCulloch, Nina" userId="e0ce6090-163e-4b19-9490-01857898861e" providerId="ADAL" clId="{A3DAE6AF-6556-4217-B4A2-404777F01216}"/>
    <pc:docChg chg="modSld">
      <pc:chgData name="McCulloch, Nina" userId="e0ce6090-163e-4b19-9490-01857898861e" providerId="ADAL" clId="{A3DAE6AF-6556-4217-B4A2-404777F01216}" dt="2024-03-18T09:00:58.767" v="2" actId="14100"/>
      <pc:docMkLst>
        <pc:docMk/>
      </pc:docMkLst>
      <pc:sldChg chg="addSp modSp mod">
        <pc:chgData name="McCulloch, Nina" userId="e0ce6090-163e-4b19-9490-01857898861e" providerId="ADAL" clId="{A3DAE6AF-6556-4217-B4A2-404777F01216}" dt="2024-03-18T09:00:58.767" v="2" actId="14100"/>
        <pc:sldMkLst>
          <pc:docMk/>
          <pc:sldMk cId="1667530123" sldId="258"/>
        </pc:sldMkLst>
        <pc:picChg chg="add mod">
          <ac:chgData name="McCulloch, Nina" userId="e0ce6090-163e-4b19-9490-01857898861e" providerId="ADAL" clId="{A3DAE6AF-6556-4217-B4A2-404777F01216}" dt="2024-03-18T09:00:58.767" v="2" actId="14100"/>
          <ac:picMkLst>
            <pc:docMk/>
            <pc:sldMk cId="1667530123" sldId="258"/>
            <ac:picMk id="3" creationId="{8C476864-379B-AFFC-0053-EC3BE5DD3B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958-6787-47A2-80AE-16ADDD2A9F6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A5C6-E410-4487-A0CB-367A719E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1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958-6787-47A2-80AE-16ADDD2A9F6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A5C6-E410-4487-A0CB-367A719E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958-6787-47A2-80AE-16ADDD2A9F6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A5C6-E410-4487-A0CB-367A719E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71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958-6787-47A2-80AE-16ADDD2A9F6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A5C6-E410-4487-A0CB-367A719E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6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958-6787-47A2-80AE-16ADDD2A9F6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A5C6-E410-4487-A0CB-367A719E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2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958-6787-47A2-80AE-16ADDD2A9F6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A5C6-E410-4487-A0CB-367A719E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0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958-6787-47A2-80AE-16ADDD2A9F6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A5C6-E410-4487-A0CB-367A719E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5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958-6787-47A2-80AE-16ADDD2A9F6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A5C6-E410-4487-A0CB-367A719E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8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958-6787-47A2-80AE-16ADDD2A9F6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A5C6-E410-4487-A0CB-367A719E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6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958-6787-47A2-80AE-16ADDD2A9F6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A5C6-E410-4487-A0CB-367A719E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3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958-6787-47A2-80AE-16ADDD2A9F6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A5C6-E410-4487-A0CB-367A719E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7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6958-6787-47A2-80AE-16ADDD2A9F6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A5C6-E410-4487-A0CB-367A719E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0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58031" y="-37044"/>
            <a:ext cx="2909275" cy="443323"/>
          </a:xfrm>
        </p:spPr>
        <p:txBody>
          <a:bodyPr>
            <a:noAutofit/>
          </a:bodyPr>
          <a:lstStyle/>
          <a:p>
            <a:r>
              <a:rPr lang="en-GB" sz="1800" b="1" u="sng" dirty="0">
                <a:latin typeface="Letter-join Plus 8" panose="02000505000000020003" pitchFamily="50" charset="0"/>
              </a:rPr>
              <a:t>Year 3 Summer 1 – History</a:t>
            </a:r>
            <a:endParaRPr lang="en-GB" sz="1050" dirty="0">
              <a:latin typeface="Letter-join Plus 8" panose="02000505000000020003" pitchFamily="50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60699"/>
              </p:ext>
            </p:extLst>
          </p:nvPr>
        </p:nvGraphicFramePr>
        <p:xfrm>
          <a:off x="8594264" y="406583"/>
          <a:ext cx="3440380" cy="6329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529">
                  <a:extLst>
                    <a:ext uri="{9D8B030D-6E8A-4147-A177-3AD203B41FA5}">
                      <a16:colId xmlns:a16="http://schemas.microsoft.com/office/drawing/2014/main" val="4206251872"/>
                    </a:ext>
                  </a:extLst>
                </a:gridCol>
                <a:gridCol w="1972851">
                  <a:extLst>
                    <a:ext uri="{9D8B030D-6E8A-4147-A177-3AD203B41FA5}">
                      <a16:colId xmlns:a16="http://schemas.microsoft.com/office/drawing/2014/main" val="1439194525"/>
                    </a:ext>
                  </a:extLst>
                </a:gridCol>
              </a:tblGrid>
              <a:tr h="287194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Letter-join Plus 8" panose="02000505000000020003" pitchFamily="50" charset="0"/>
                        </a:rPr>
                        <a:t>Vocabulary </a:t>
                      </a:r>
                    </a:p>
                  </a:txBody>
                  <a:tcPr marL="68580" marR="68580" marT="34291" marB="3429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738203"/>
                  </a:ext>
                </a:extLst>
              </a:tr>
              <a:tr h="70919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Letter-join Plus 8" panose="02000505000000020003" pitchFamily="50" charset="0"/>
                        </a:rPr>
                        <a:t>civilisation 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A human society with its own social organisation and culture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645284681"/>
                  </a:ext>
                </a:extLst>
              </a:tr>
              <a:tr h="38097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Letter-join Plus 8" panose="02000505000000020003" pitchFamily="50" charset="0"/>
                        </a:rPr>
                        <a:t>era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An extended period of time in years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1267100611"/>
                  </a:ext>
                </a:extLst>
              </a:tr>
              <a:tr h="38097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Letter-join Plus 8" panose="02000505000000020003" pitchFamily="50" charset="0"/>
                        </a:rPr>
                        <a:t>tomb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A vault, chamber or grave for the dead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2945290659"/>
                  </a:ext>
                </a:extLst>
              </a:tr>
              <a:tr h="42786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Letter-join Plus 8" panose="02000505000000020003" pitchFamily="50" charset="0"/>
                        </a:rPr>
                        <a:t>mummification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To preserve the body of a human or animal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1425273664"/>
                  </a:ext>
                </a:extLst>
              </a:tr>
              <a:tr h="38097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Letter-join Plus 8" panose="02000505000000020003" pitchFamily="50" charset="0"/>
                        </a:rPr>
                        <a:t>pharaoh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A king of Ancient Egypt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1064237005"/>
                  </a:ext>
                </a:extLst>
              </a:tr>
              <a:tr h="70919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Letter-join Plus 8" panose="02000505000000020003" pitchFamily="50" charset="0"/>
                        </a:rPr>
                        <a:t>pyramid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An ancient stone building with four triangular sides and a square base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1263275605"/>
                  </a:ext>
                </a:extLst>
              </a:tr>
              <a:tr h="54508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Letter-join Plus 8" panose="02000505000000020003" pitchFamily="50" charset="0"/>
                        </a:rPr>
                        <a:t>government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The system or form by which a community is ruled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1321145560"/>
                  </a:ext>
                </a:extLst>
              </a:tr>
              <a:tr h="54508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Letter-join Plus 8" panose="02000505000000020003" pitchFamily="50" charset="0"/>
                        </a:rPr>
                        <a:t>source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The point or place from which something originates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2532626104"/>
                  </a:ext>
                </a:extLst>
              </a:tr>
              <a:tr h="54508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Letter-join Plus 8" panose="02000505000000020003" pitchFamily="50" charset="0"/>
                        </a:rPr>
                        <a:t>empire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A group of countries controlled by one ruler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4277707613"/>
                  </a:ext>
                </a:extLst>
              </a:tr>
              <a:tr h="38097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Letter-join Plus 8" panose="02000505000000020003" pitchFamily="50" charset="0"/>
                        </a:rPr>
                        <a:t>invade 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Entering a place or country by force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2363165618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F036CBB5-AB9A-38FC-19AE-A00B9B7A16DB}"/>
              </a:ext>
            </a:extLst>
          </p:cNvPr>
          <p:cNvSpPr/>
          <p:nvPr/>
        </p:nvSpPr>
        <p:spPr>
          <a:xfrm>
            <a:off x="6435542" y="3844180"/>
            <a:ext cx="19612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  <a:latin typeface="Letter-join Plus 8" panose="02000505000000020003" pitchFamily="50" charset="0"/>
                <a:cs typeface="Arial" panose="020B0604020202020204" pitchFamily="34" charset="0"/>
              </a:rPr>
              <a:t>Howard Carter discovered the tomb of Tutankhamun in 1922.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  <a:latin typeface="Letter-join Plus 8" panose="02000505000000020003" pitchFamily="50" charset="0"/>
                <a:cs typeface="Arial" panose="020B0604020202020204" pitchFamily="34" charset="0"/>
              </a:rPr>
              <a:t>We know about Ancient Egypt from archaeologists excavating the tombs where pharaohs were buried along with their weapons, clothes and jewellery.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  <a:latin typeface="Letter-join Plus 8" panose="02000505000000020003" pitchFamily="50" charset="0"/>
                <a:cs typeface="Arial" panose="020B0604020202020204" pitchFamily="34" charset="0"/>
              </a:rPr>
              <a:t>The valley of the kings along the river Nile has 60 tombs that have been excavated.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  <a:latin typeface="Letter-join Plus 8" panose="02000505000000020003" pitchFamily="50" charset="0"/>
              <a:cs typeface="Arial" panose="020B0604020202020204" pitchFamily="34" charset="0"/>
            </a:endParaRPr>
          </a:p>
        </p:txBody>
      </p:sp>
      <p:pic>
        <p:nvPicPr>
          <p:cNvPr id="29" name="Picture 8" descr="Image result for howard carter">
            <a:extLst>
              <a:ext uri="{FF2B5EF4-FFF2-40B4-BE49-F238E27FC236}">
                <a16:creationId xmlns:a16="http://schemas.microsoft.com/office/drawing/2014/main" id="{B24C1F18-65EB-D2B6-04F4-E7E9AD92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74" y="2716907"/>
            <a:ext cx="1424571" cy="10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777DA7D-4F0D-63F4-235E-7ED353E4900F}"/>
              </a:ext>
            </a:extLst>
          </p:cNvPr>
          <p:cNvSpPr/>
          <p:nvPr/>
        </p:nvSpPr>
        <p:spPr>
          <a:xfrm>
            <a:off x="6444791" y="2583811"/>
            <a:ext cx="1963840" cy="41226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D6796F5-890C-EB1A-C804-F7499A98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685"/>
            <a:ext cx="8211500" cy="13869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8" y="39418"/>
            <a:ext cx="243840" cy="302576"/>
          </a:xfrm>
          <a:prstGeom prst="rect">
            <a:avLst/>
          </a:prstGeom>
        </p:spPr>
      </p:pic>
      <p:pic>
        <p:nvPicPr>
          <p:cNvPr id="33" name="Picture 4" descr="Image result for where is egypt located">
            <a:extLst>
              <a:ext uri="{FF2B5EF4-FFF2-40B4-BE49-F238E27FC236}">
                <a16:creationId xmlns:a16="http://schemas.microsoft.com/office/drawing/2014/main" id="{3E78E2C1-B188-9597-5F7C-43C19065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8" y="1439660"/>
            <a:ext cx="1478820" cy="10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994279-6C77-EE7D-7922-AD6B9619C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62" y="1455882"/>
            <a:ext cx="370776" cy="36540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1798C8A-2488-6F93-E7A6-CEB636498016}"/>
              </a:ext>
            </a:extLst>
          </p:cNvPr>
          <p:cNvSpPr/>
          <p:nvPr/>
        </p:nvSpPr>
        <p:spPr>
          <a:xfrm>
            <a:off x="52573" y="1375275"/>
            <a:ext cx="1961265" cy="327683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F000E0-D5D8-5AAC-25C9-13C939FF0C44}"/>
              </a:ext>
            </a:extLst>
          </p:cNvPr>
          <p:cNvSpPr txBox="1"/>
          <p:nvPr/>
        </p:nvSpPr>
        <p:spPr>
          <a:xfrm>
            <a:off x="74925" y="2480973"/>
            <a:ext cx="185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B050"/>
                </a:solidFill>
                <a:latin typeface="Letter-join Plus 8" panose="02000505000000020003" pitchFamily="50" charset="0"/>
                <a:cs typeface="Arial" panose="020B0604020202020204" pitchFamily="34" charset="0"/>
              </a:rPr>
              <a:t>Egypt is located in Northeast Africa and the capital city is called Cairo.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B050"/>
                </a:solidFill>
                <a:latin typeface="Letter-join Plus 8" panose="02000505000000020003" pitchFamily="50" charset="0"/>
                <a:cs typeface="Arial" panose="020B0604020202020204" pitchFamily="34" charset="0"/>
              </a:rPr>
              <a:t>The River Nile is the longest river in the world (over 4000 miles long).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B050"/>
                </a:solidFill>
                <a:latin typeface="Letter-join Plus 8" panose="02000505000000020003" pitchFamily="50" charset="0"/>
                <a:cs typeface="Arial" panose="020B0604020202020204" pitchFamily="34" charset="0"/>
              </a:rPr>
              <a:t>The Nile flows through Africa to the Mediterranean Sea.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EC44D40-9DF2-050E-BE9E-EE62F5BDF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55" y="2704141"/>
            <a:ext cx="2463310" cy="16399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1FF3D9A-B895-167D-25A7-9CD0AB82A4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68" y="4779858"/>
            <a:ext cx="1955906" cy="19559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90A6580-163D-4B9F-3CC3-89E52030F4C9}"/>
              </a:ext>
            </a:extLst>
          </p:cNvPr>
          <p:cNvSpPr txBox="1"/>
          <p:nvPr/>
        </p:nvSpPr>
        <p:spPr>
          <a:xfrm>
            <a:off x="2203065" y="5585776"/>
            <a:ext cx="1556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etter-join Plus 8" panose="02000505000000020003" pitchFamily="50" charset="0"/>
              </a:rPr>
              <a:t>Tutankhamun </a:t>
            </a:r>
          </a:p>
          <a:p>
            <a:r>
              <a:rPr lang="en-GB" sz="1200" dirty="0">
                <a:latin typeface="Letter-join Plus 8" panose="02000505000000020003" pitchFamily="50" charset="0"/>
              </a:rPr>
              <a:t>(1332BC – 1322BC)</a:t>
            </a:r>
          </a:p>
          <a:p>
            <a:r>
              <a:rPr lang="en-GB" sz="1200" dirty="0">
                <a:latin typeface="Letter-join Plus 8" panose="02000505000000020003" pitchFamily="50" charset="0"/>
              </a:rPr>
              <a:t>Pharaoh at 9 years old</a:t>
            </a:r>
          </a:p>
          <a:p>
            <a:r>
              <a:rPr lang="en-GB" sz="1200" dirty="0">
                <a:latin typeface="Letter-join Plus 8" panose="02000505000000020003" pitchFamily="50" charset="0"/>
              </a:rPr>
              <a:t>His reign lasted 10 years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DA179C0-90E1-11CE-1343-299B05D62D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0200" y="4715330"/>
            <a:ext cx="1617587" cy="202043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11EA165-8ADE-87D0-0CB7-BB3496F68F53}"/>
              </a:ext>
            </a:extLst>
          </p:cNvPr>
          <p:cNvSpPr txBox="1"/>
          <p:nvPr/>
        </p:nvSpPr>
        <p:spPr>
          <a:xfrm>
            <a:off x="2374231" y="4641241"/>
            <a:ext cx="203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Letter-join Plus 8" panose="02000505000000020003" pitchFamily="50" charset="0"/>
              </a:rPr>
              <a:t>Cleopatra </a:t>
            </a:r>
          </a:p>
          <a:p>
            <a:pPr algn="r"/>
            <a:r>
              <a:rPr lang="en-GB" sz="1200" dirty="0">
                <a:latin typeface="Letter-join Plus 8" panose="02000505000000020003" pitchFamily="50" charset="0"/>
              </a:rPr>
              <a:t>(69BC – 30BC)</a:t>
            </a:r>
          </a:p>
          <a:p>
            <a:pPr algn="r"/>
            <a:r>
              <a:rPr lang="en-GB" sz="1200" dirty="0">
                <a:latin typeface="Letter-join Plus 8" panose="02000505000000020003" pitchFamily="50" charset="0"/>
              </a:rPr>
              <a:t>Last Pharaoh of Ancient Egypt before the Romans invaded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696FB-4D73-C454-8959-7C4230B69E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8149" y="1428585"/>
            <a:ext cx="1531325" cy="1054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F3FBFB-E368-92E3-9B1E-F02AD62316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0365" y="1434120"/>
            <a:ext cx="1306144" cy="10908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7403" y="90797"/>
            <a:ext cx="3503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Letter-join Plus 8" panose="02000505000000020003" pitchFamily="50" charset="0"/>
                <a:cs typeface="Arial" panose="020B0604020202020204" pitchFamily="34" charset="0"/>
              </a:rPr>
              <a:t>What do the pyramids tell us about Ancient Egypt?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8250E5-6580-83D5-31AC-A66618EEE3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6078" y="1449883"/>
            <a:ext cx="1531325" cy="10636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B54D9A-B04A-610A-342B-D483AD5B40CE}"/>
              </a:ext>
            </a:extLst>
          </p:cNvPr>
          <p:cNvSpPr txBox="1"/>
          <p:nvPr/>
        </p:nvSpPr>
        <p:spPr>
          <a:xfrm>
            <a:off x="2065305" y="1488813"/>
            <a:ext cx="1347685" cy="83099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dirty="0"/>
              <a:t>Home of the rich, average and poor.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58D630-F3D6-8158-315C-503F8740A5D1}"/>
              </a:ext>
            </a:extLst>
          </p:cNvPr>
          <p:cNvSpPr txBox="1"/>
          <p:nvPr/>
        </p:nvSpPr>
        <p:spPr>
          <a:xfrm>
            <a:off x="2116772" y="2887467"/>
            <a:ext cx="1347685" cy="123110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i="1" dirty="0"/>
              <a:t>Pyramids were built as tombs. They have told us lots about the time</a:t>
            </a:r>
            <a:r>
              <a:rPr lang="en-GB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EC090-76A6-7941-B550-5A1E94ECA45D}"/>
              </a:ext>
            </a:extLst>
          </p:cNvPr>
          <p:cNvSpPr txBox="1"/>
          <p:nvPr/>
        </p:nvSpPr>
        <p:spPr>
          <a:xfrm>
            <a:off x="32562" y="-11685"/>
            <a:ext cx="12106865" cy="683026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76864-379B-AFFC-0053-EC3BE5DD3B59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55" y="5887616"/>
            <a:ext cx="777098" cy="7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30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1889CB-48FE-4322-9DFC-BC4C4B06DB01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fbfaf87b-7bdd-4c4f-a8f3-ec676afede73"/>
    <ds:schemaRef ds:uri="597c8b6c-d28d-4116-9221-2285f0b83890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9C7BCC-447E-4477-B54E-FD53001956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D7271-8500-4274-B731-B7EA89A760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af87b-7bdd-4c4f-a8f3-ec676afede73"/>
    <ds:schemaRef ds:uri="597c8b6c-d28d-4116-9221-2285f0b83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257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Letter-join Plus 8</vt:lpstr>
      <vt:lpstr>Office Theme</vt:lpstr>
      <vt:lpstr>Year 3 Summer 1 – History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Smith</dc:creator>
  <cp:lastModifiedBy>McCulloch, Nina</cp:lastModifiedBy>
  <cp:revision>140</cp:revision>
  <cp:lastPrinted>2023-04-06T17:58:49Z</cp:lastPrinted>
  <dcterms:created xsi:type="dcterms:W3CDTF">2018-01-04T15:55:01Z</dcterms:created>
  <dcterms:modified xsi:type="dcterms:W3CDTF">2024-03-18T09:01:00Z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Order">
    <vt:r8>164600</vt:r8>
  </property>
  <property fmtid="{D5CDD505-2E9C-101B-9397-08002B2CF9AE}" pid="4" name="MediaServiceImageTags">
    <vt:lpwstr/>
  </property>
</Properties>
</file>