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320A"/>
    <a:srgbClr val="891B79"/>
    <a:srgbClr val="AA2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F024A-2A26-439C-8E93-726CF35EDF95}" v="1" dt="2024-03-18T09:17:47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3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6958-6787-47A2-80AE-16ADDD2A9F6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751" y="0"/>
            <a:ext cx="2870142" cy="443323"/>
          </a:xfrm>
        </p:spPr>
        <p:txBody>
          <a:bodyPr>
            <a:normAutofit fontScale="90000"/>
          </a:bodyPr>
          <a:lstStyle/>
          <a:p>
            <a:r>
              <a:rPr lang="en-GB" sz="3100" b="1" u="sng" dirty="0">
                <a:latin typeface="Letter-join Plus 8" panose="02000505000000020003" pitchFamily="50" charset="0"/>
                <a:cs typeface="Arial" panose="020B0604020202020204" pitchFamily="34" charset="0"/>
              </a:rPr>
              <a:t>Year 3 – Plants</a:t>
            </a:r>
            <a:endParaRPr lang="en-GB" sz="12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638270"/>
              </p:ext>
            </p:extLst>
          </p:nvPr>
        </p:nvGraphicFramePr>
        <p:xfrm>
          <a:off x="7159773" y="59874"/>
          <a:ext cx="4914039" cy="663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212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665827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391938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tter-join Plus 8" panose="02000505000000020003" pitchFamily="50" charset="0"/>
                        </a:rPr>
                        <a:t>Vocabulary Dozen</a:t>
                      </a:r>
                    </a:p>
                  </a:txBody>
                  <a:tcPr marL="68580" marR="68580" marT="34291" marB="3429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40804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nutrient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  <a:cs typeface="Arial" panose="020B0604020202020204" pitchFamily="34" charset="0"/>
                        </a:rPr>
                        <a:t>a substance absorbed by plants for nourishment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reproduction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process by which an animal or plant produces smaller versions similar to itself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pollination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transfer of pollen from the anther to the stigma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136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dispersal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spreading of things over a wide area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40804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stamen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centre of a flower that produces the pollen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46535"/>
                  </a:ext>
                </a:extLst>
              </a:tr>
              <a:tr h="3136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stigma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centre part which takes in pollen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anther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part of the stamen where the pollen is collected and allowed to mature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66062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Letter-join Plus 8" panose="02000505000000020003" pitchFamily="50" charset="0"/>
                        </a:rPr>
                        <a:t>photosynthesis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way green plants make their food using sunlight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74388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chlorophyll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green substance in plants which enables it to use the energy from the sunlight in order to grow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3136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seedling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a young plant that has grown from a seed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3136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anchor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to fix something so it does not move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3136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growth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to increase in physical size and development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energy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the power source that makes things work and move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Letter-join Plus 8" panose="02000505000000020003" pitchFamily="50" charset="0"/>
                        </a:rPr>
                        <a:t>flower 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etter-join Plus 8" panose="02000505000000020003" pitchFamily="50" charset="0"/>
                        </a:rPr>
                        <a:t>part of the plant which is brightly coloured and grows at the end of the stem</a:t>
                      </a:r>
                    </a:p>
                  </a:txBody>
                  <a:tcPr marL="68580" marR="68580" marT="34291" marB="3429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54811" y="333858"/>
            <a:ext cx="271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b="1" u="sng" dirty="0">
                <a:solidFill>
                  <a:prstClr val="black"/>
                </a:solidFill>
                <a:latin typeface="Letter-join Plus 8" panose="02000505000000020003" pitchFamily="50" charset="0"/>
              </a:rPr>
              <a:t>How do they grow?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C92C55-4C02-CA78-B9B8-EF11AC1C0888}"/>
              </a:ext>
            </a:extLst>
          </p:cNvPr>
          <p:cNvSpPr txBox="1"/>
          <p:nvPr/>
        </p:nvSpPr>
        <p:spPr>
          <a:xfrm>
            <a:off x="3685592" y="751473"/>
            <a:ext cx="3583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dirty="0">
                <a:solidFill>
                  <a:prstClr val="black"/>
                </a:solidFill>
                <a:latin typeface="Letter-join Plus 8" panose="02000505000000020003" pitchFamily="50" charset="0"/>
              </a:rPr>
              <a:t>What do plants need to grow, survive and be healthy?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5EC5BD-72DA-FF85-969B-4CBF5505B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384" y="4383515"/>
            <a:ext cx="3139226" cy="22366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9C309AB-E46A-A498-5084-A28B15CEB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2437" y="1622674"/>
            <a:ext cx="3139226" cy="26105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94054B-5696-67DF-1DD7-A339B597F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46" y="134001"/>
            <a:ext cx="3516628" cy="31530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CF293E5-AB30-91E4-FF70-426DC8DDD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646" y="3374644"/>
            <a:ext cx="3516628" cy="32455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E4D5EB-6390-A3B2-A6B8-B182E31DE51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122" y="59874"/>
            <a:ext cx="629880" cy="62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8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89CB-48FE-4322-9DFC-BC4C4B06DB01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597c8b6c-d28d-4116-9221-2285f0b83890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bfaf87b-7bdd-4c4f-a8f3-ec676afede73"/>
  </ds:schemaRefs>
</ds:datastoreItem>
</file>

<file path=customXml/itemProps2.xml><?xml version="1.0" encoding="utf-8"?>
<ds:datastoreItem xmlns:ds="http://schemas.openxmlformats.org/officeDocument/2006/customXml" ds:itemID="{939C7BCC-447E-4477-B54E-FD5300195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AC5A1-58BB-47E6-B55D-EF9ADCB57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182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8</vt:lpstr>
      <vt:lpstr>Office Theme</vt:lpstr>
      <vt:lpstr>Year 3 – Plants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McCulloch, Nina</cp:lastModifiedBy>
  <cp:revision>142</cp:revision>
  <cp:lastPrinted>2018-09-17T13:53:54Z</cp:lastPrinted>
  <dcterms:created xsi:type="dcterms:W3CDTF">2018-01-04T15:55:01Z</dcterms:created>
  <dcterms:modified xsi:type="dcterms:W3CDTF">2024-03-18T09:19:18Z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164600</vt:r8>
  </property>
  <property fmtid="{D5CDD505-2E9C-101B-9397-08002B2CF9AE}" pid="4" name="MediaServiceImageTags">
    <vt:lpwstr/>
  </property>
</Properties>
</file>