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4734F-D68D-48CE-A814-809D252E44F0}" v="7" dt="2024-02-20T14:56:46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och, Nina" userId="e0ce6090-163e-4b19-9490-01857898861e" providerId="ADAL" clId="{EC74734F-D68D-48CE-A814-809D252E44F0}"/>
    <pc:docChg chg="custSel modSld">
      <pc:chgData name="McCulloch, Nina" userId="e0ce6090-163e-4b19-9490-01857898861e" providerId="ADAL" clId="{EC74734F-D68D-48CE-A814-809D252E44F0}" dt="2024-02-20T15:04:22.457" v="452" actId="255"/>
      <pc:docMkLst>
        <pc:docMk/>
      </pc:docMkLst>
      <pc:sldChg chg="addSp delSp modSp mod">
        <pc:chgData name="McCulloch, Nina" userId="e0ce6090-163e-4b19-9490-01857898861e" providerId="ADAL" clId="{EC74734F-D68D-48CE-A814-809D252E44F0}" dt="2024-02-20T15:04:22.457" v="452" actId="255"/>
        <pc:sldMkLst>
          <pc:docMk/>
          <pc:sldMk cId="4053869333" sldId="257"/>
        </pc:sldMkLst>
        <pc:spChg chg="mod">
          <ac:chgData name="McCulloch, Nina" userId="e0ce6090-163e-4b19-9490-01857898861e" providerId="ADAL" clId="{EC74734F-D68D-48CE-A814-809D252E44F0}" dt="2024-02-20T14:54:58.325" v="354" actId="1076"/>
          <ac:spMkLst>
            <pc:docMk/>
            <pc:sldMk cId="4053869333" sldId="257"/>
            <ac:spMk id="2" creationId="{00000000-0000-0000-0000-000000000000}"/>
          </ac:spMkLst>
        </pc:spChg>
        <pc:spChg chg="mod">
          <ac:chgData name="McCulloch, Nina" userId="e0ce6090-163e-4b19-9490-01857898861e" providerId="ADAL" clId="{EC74734F-D68D-48CE-A814-809D252E44F0}" dt="2024-02-20T15:04:22.457" v="452" actId="255"/>
          <ac:spMkLst>
            <pc:docMk/>
            <pc:sldMk cId="4053869333" sldId="257"/>
            <ac:spMk id="5" creationId="{00000000-0000-0000-0000-000000000000}"/>
          </ac:spMkLst>
        </pc:spChg>
        <pc:spChg chg="del mod">
          <ac:chgData name="McCulloch, Nina" userId="e0ce6090-163e-4b19-9490-01857898861e" providerId="ADAL" clId="{EC74734F-D68D-48CE-A814-809D252E44F0}" dt="2024-02-20T14:45:07.820" v="8" actId="478"/>
          <ac:spMkLst>
            <pc:docMk/>
            <pc:sldMk cId="4053869333" sldId="257"/>
            <ac:spMk id="7" creationId="{00000000-0000-0000-0000-000000000000}"/>
          </ac:spMkLst>
        </pc:spChg>
        <pc:spChg chg="del">
          <ac:chgData name="McCulloch, Nina" userId="e0ce6090-163e-4b19-9490-01857898861e" providerId="ADAL" clId="{EC74734F-D68D-48CE-A814-809D252E44F0}" dt="2024-02-20T14:45:04.218" v="5" actId="478"/>
          <ac:spMkLst>
            <pc:docMk/>
            <pc:sldMk cId="4053869333" sldId="257"/>
            <ac:spMk id="8" creationId="{00000000-0000-0000-0000-000000000000}"/>
          </ac:spMkLst>
        </pc:spChg>
        <pc:spChg chg="del">
          <ac:chgData name="McCulloch, Nina" userId="e0ce6090-163e-4b19-9490-01857898861e" providerId="ADAL" clId="{EC74734F-D68D-48CE-A814-809D252E44F0}" dt="2024-02-20T14:44:52.222" v="1" actId="478"/>
          <ac:spMkLst>
            <pc:docMk/>
            <pc:sldMk cId="4053869333" sldId="257"/>
            <ac:spMk id="10" creationId="{00000000-0000-0000-0000-000000000000}"/>
          </ac:spMkLst>
        </pc:spChg>
        <pc:spChg chg="add mod">
          <ac:chgData name="McCulloch, Nina" userId="e0ce6090-163e-4b19-9490-01857898861e" providerId="ADAL" clId="{EC74734F-D68D-48CE-A814-809D252E44F0}" dt="2024-02-20T14:47:16.273" v="81" actId="20577"/>
          <ac:spMkLst>
            <pc:docMk/>
            <pc:sldMk cId="4053869333" sldId="257"/>
            <ac:spMk id="11" creationId="{84CD6124-7B9A-48FC-2676-CA31D01A6885}"/>
          </ac:spMkLst>
        </pc:spChg>
        <pc:spChg chg="del">
          <ac:chgData name="McCulloch, Nina" userId="e0ce6090-163e-4b19-9490-01857898861e" providerId="ADAL" clId="{EC74734F-D68D-48CE-A814-809D252E44F0}" dt="2024-02-20T14:44:59.509" v="4" actId="478"/>
          <ac:spMkLst>
            <pc:docMk/>
            <pc:sldMk cId="4053869333" sldId="257"/>
            <ac:spMk id="12" creationId="{00000000-0000-0000-0000-000000000000}"/>
          </ac:spMkLst>
        </pc:spChg>
        <pc:spChg chg="add mod">
          <ac:chgData name="McCulloch, Nina" userId="e0ce6090-163e-4b19-9490-01857898861e" providerId="ADAL" clId="{EC74734F-D68D-48CE-A814-809D252E44F0}" dt="2024-02-20T14:47:46.182" v="117" actId="20577"/>
          <ac:spMkLst>
            <pc:docMk/>
            <pc:sldMk cId="4053869333" sldId="257"/>
            <ac:spMk id="15" creationId="{F324C098-5F5A-6A16-262F-6C563DEE69D9}"/>
          </ac:spMkLst>
        </pc:spChg>
        <pc:spChg chg="add mod">
          <ac:chgData name="McCulloch, Nina" userId="e0ce6090-163e-4b19-9490-01857898861e" providerId="ADAL" clId="{EC74734F-D68D-48CE-A814-809D252E44F0}" dt="2024-02-20T14:49:45.230" v="192" actId="20577"/>
          <ac:spMkLst>
            <pc:docMk/>
            <pc:sldMk cId="4053869333" sldId="257"/>
            <ac:spMk id="19" creationId="{8E8B9E85-DD9F-58DB-E09E-41EF163625D6}"/>
          </ac:spMkLst>
        </pc:spChg>
        <pc:spChg chg="add mod">
          <ac:chgData name="McCulloch, Nina" userId="e0ce6090-163e-4b19-9490-01857898861e" providerId="ADAL" clId="{EC74734F-D68D-48CE-A814-809D252E44F0}" dt="2024-02-20T15:04:09.956" v="451" actId="1076"/>
          <ac:spMkLst>
            <pc:docMk/>
            <pc:sldMk cId="4053869333" sldId="257"/>
            <ac:spMk id="24" creationId="{D3AF19C6-00B6-C8DB-EDCC-1385FD10C100}"/>
          </ac:spMkLst>
        </pc:spChg>
        <pc:spChg chg="add mod">
          <ac:chgData name="McCulloch, Nina" userId="e0ce6090-163e-4b19-9490-01857898861e" providerId="ADAL" clId="{EC74734F-D68D-48CE-A814-809D252E44F0}" dt="2024-02-20T15:03:16.076" v="443" actId="1076"/>
          <ac:spMkLst>
            <pc:docMk/>
            <pc:sldMk cId="4053869333" sldId="257"/>
            <ac:spMk id="25" creationId="{B3D7F8FA-EC08-2C1B-1886-61A13D29E879}"/>
          </ac:spMkLst>
        </pc:spChg>
        <pc:graphicFrameChg chg="mod modGraphic">
          <ac:chgData name="McCulloch, Nina" userId="e0ce6090-163e-4b19-9490-01857898861e" providerId="ADAL" clId="{EC74734F-D68D-48CE-A814-809D252E44F0}" dt="2024-02-20T14:46:20.991" v="23" actId="1076"/>
          <ac:graphicFrameMkLst>
            <pc:docMk/>
            <pc:sldMk cId="4053869333" sldId="257"/>
            <ac:graphicFrameMk id="6" creationId="{00000000-0000-0000-0000-000000000000}"/>
          </ac:graphicFrameMkLst>
        </pc:graphicFrameChg>
        <pc:picChg chg="del mod">
          <ac:chgData name="McCulloch, Nina" userId="e0ce6090-163e-4b19-9490-01857898861e" providerId="ADAL" clId="{EC74734F-D68D-48CE-A814-809D252E44F0}" dt="2024-02-20T14:45:32.591" v="16" actId="478"/>
          <ac:picMkLst>
            <pc:docMk/>
            <pc:sldMk cId="4053869333" sldId="257"/>
            <ac:picMk id="3" creationId="{17A34D09-5A82-4287-A1FA-F2B25EE76294}"/>
          </ac:picMkLst>
        </pc:picChg>
        <pc:picChg chg="mod">
          <ac:chgData name="McCulloch, Nina" userId="e0ce6090-163e-4b19-9490-01857898861e" providerId="ADAL" clId="{EC74734F-D68D-48CE-A814-809D252E44F0}" dt="2024-02-20T14:48:00.645" v="121" actId="1076"/>
          <ac:picMkLst>
            <pc:docMk/>
            <pc:sldMk cId="4053869333" sldId="257"/>
            <ac:picMk id="4" creationId="{68C21859-3892-487D-BA0F-156CB53D2EAA}"/>
          </ac:picMkLst>
        </pc:picChg>
        <pc:picChg chg="del">
          <ac:chgData name="McCulloch, Nina" userId="e0ce6090-163e-4b19-9490-01857898861e" providerId="ADAL" clId="{EC74734F-D68D-48CE-A814-809D252E44F0}" dt="2024-02-20T14:44:49.784" v="0" actId="478"/>
          <ac:picMkLst>
            <pc:docMk/>
            <pc:sldMk cId="4053869333" sldId="257"/>
            <ac:picMk id="9" creationId="{00000000-0000-0000-0000-000000000000}"/>
          </ac:picMkLst>
        </pc:picChg>
        <pc:picChg chg="mod">
          <ac:chgData name="McCulloch, Nina" userId="e0ce6090-163e-4b19-9490-01857898861e" providerId="ADAL" clId="{EC74734F-D68D-48CE-A814-809D252E44F0}" dt="2024-02-20T14:59:38.427" v="433" actId="1076"/>
          <ac:picMkLst>
            <pc:docMk/>
            <pc:sldMk cId="4053869333" sldId="257"/>
            <ac:picMk id="13" creationId="{00000000-0000-0000-0000-000000000000}"/>
          </ac:picMkLst>
        </pc:picChg>
        <pc:picChg chg="mod">
          <ac:chgData name="McCulloch, Nina" userId="e0ce6090-163e-4b19-9490-01857898861e" providerId="ADAL" clId="{EC74734F-D68D-48CE-A814-809D252E44F0}" dt="2024-02-20T14:47:19.534" v="82" actId="1076"/>
          <ac:picMkLst>
            <pc:docMk/>
            <pc:sldMk cId="4053869333" sldId="257"/>
            <ac:picMk id="14" creationId="{E25B2C96-720C-48CC-8DD2-00BC4714FAAC}"/>
          </ac:picMkLst>
        </pc:picChg>
        <pc:picChg chg="add del mod">
          <ac:chgData name="McCulloch, Nina" userId="e0ce6090-163e-4b19-9490-01857898861e" providerId="ADAL" clId="{EC74734F-D68D-48CE-A814-809D252E44F0}" dt="2024-02-20T14:47:56.238" v="120" actId="478"/>
          <ac:picMkLst>
            <pc:docMk/>
            <pc:sldMk cId="4053869333" sldId="257"/>
            <ac:picMk id="16" creationId="{8ECF671A-F096-BD6B-2F08-66DE615C1387}"/>
          </ac:picMkLst>
        </pc:picChg>
        <pc:picChg chg="add mod">
          <ac:chgData name="McCulloch, Nina" userId="e0ce6090-163e-4b19-9490-01857898861e" providerId="ADAL" clId="{EC74734F-D68D-48CE-A814-809D252E44F0}" dt="2024-02-20T14:48:48.326" v="124" actId="14100"/>
          <ac:picMkLst>
            <pc:docMk/>
            <pc:sldMk cId="4053869333" sldId="257"/>
            <ac:picMk id="18" creationId="{791F8A0F-8F14-19F0-1E03-B0DD593757B9}"/>
          </ac:picMkLst>
        </pc:picChg>
        <pc:picChg chg="add mod">
          <ac:chgData name="McCulloch, Nina" userId="e0ce6090-163e-4b19-9490-01857898861e" providerId="ADAL" clId="{EC74734F-D68D-48CE-A814-809D252E44F0}" dt="2024-02-20T15:03:12.516" v="442" actId="1076"/>
          <ac:picMkLst>
            <pc:docMk/>
            <pc:sldMk cId="4053869333" sldId="257"/>
            <ac:picMk id="21" creationId="{8BBF4815-10B2-2B40-4979-8417FF252AA7}"/>
          </ac:picMkLst>
        </pc:picChg>
        <pc:picChg chg="add mod">
          <ac:chgData name="McCulloch, Nina" userId="e0ce6090-163e-4b19-9490-01857898861e" providerId="ADAL" clId="{EC74734F-D68D-48CE-A814-809D252E44F0}" dt="2024-02-20T15:04:05.920" v="450" actId="1076"/>
          <ac:picMkLst>
            <pc:docMk/>
            <pc:sldMk cId="4053869333" sldId="257"/>
            <ac:picMk id="23" creationId="{7ADEFB8F-0B40-9E44-4CA2-71DD12F006A7}"/>
          </ac:picMkLst>
        </pc:picChg>
        <pc:picChg chg="add mod">
          <ac:chgData name="McCulloch, Nina" userId="e0ce6090-163e-4b19-9490-01857898861e" providerId="ADAL" clId="{EC74734F-D68D-48CE-A814-809D252E44F0}" dt="2024-02-20T14:59:46.266" v="435" actId="1076"/>
          <ac:picMkLst>
            <pc:docMk/>
            <pc:sldMk cId="4053869333" sldId="257"/>
            <ac:picMk id="27" creationId="{78E7F634-9375-94D9-694F-A3E483A59376}"/>
          </ac:picMkLst>
        </pc:picChg>
        <pc:picChg chg="add mod">
          <ac:chgData name="McCulloch, Nina" userId="e0ce6090-163e-4b19-9490-01857898861e" providerId="ADAL" clId="{EC74734F-D68D-48CE-A814-809D252E44F0}" dt="2024-02-20T15:04:02.025" v="449" actId="1076"/>
          <ac:picMkLst>
            <pc:docMk/>
            <pc:sldMk cId="4053869333" sldId="257"/>
            <ac:picMk id="29" creationId="{9026BEA4-500F-2F29-DDF6-2FF510C8F78E}"/>
          </ac:picMkLst>
        </pc:picChg>
        <pc:picChg chg="del">
          <ac:chgData name="McCulloch, Nina" userId="e0ce6090-163e-4b19-9490-01857898861e" providerId="ADAL" clId="{EC74734F-D68D-48CE-A814-809D252E44F0}" dt="2024-02-20T14:44:56.924" v="3" actId="478"/>
          <ac:picMkLst>
            <pc:docMk/>
            <pc:sldMk cId="4053869333" sldId="257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2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9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8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8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2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7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1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2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DF74-770D-4C43-90BB-13A1602DD938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730F-BEA8-4BAE-85EE-A13814712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9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067" y="205900"/>
            <a:ext cx="4785738" cy="520697"/>
          </a:xfrm>
        </p:spPr>
        <p:txBody>
          <a:bodyPr>
            <a:noAutofit/>
          </a:bodyPr>
          <a:lstStyle/>
          <a:p>
            <a:r>
              <a:rPr lang="en-GB" sz="1600" b="1" u="sng" dirty="0">
                <a:latin typeface="Comic Sans MS" panose="030F0702030302020204" pitchFamily="66" charset="0"/>
              </a:rPr>
              <a:t>Middlethorpe Primary Year 3 </a:t>
            </a:r>
            <a:br>
              <a:rPr lang="en-GB" sz="1600" b="1" u="sng" dirty="0">
                <a:latin typeface="Comic Sans MS" panose="030F0702030302020204" pitchFamily="66" charset="0"/>
              </a:rPr>
            </a:br>
            <a:r>
              <a:rPr lang="en-GB" sz="1600" b="1" u="sng" dirty="0">
                <a:latin typeface="Comic Sans MS" panose="030F0702030302020204" pitchFamily="66" charset="0"/>
              </a:rPr>
              <a:t>Spring Term 2: Forces – Friction and Magnets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54589"/>
              </p:ext>
            </p:extLst>
          </p:nvPr>
        </p:nvGraphicFramePr>
        <p:xfrm>
          <a:off x="8153894" y="73187"/>
          <a:ext cx="4038106" cy="6784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766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025340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34630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 panose="030F0702030302020204" pitchFamily="66" charset="0"/>
                        </a:rPr>
                        <a:t>Vocabulary Dozen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3378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attract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pull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towards. Opposite of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repel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497276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latin typeface="Comic Sans MS" panose="030F0702030302020204" pitchFamily="66" charset="0"/>
                        </a:rPr>
                        <a:t>A force used to </a:t>
                      </a:r>
                      <a:r>
                        <a:rPr lang="en-GB" sz="140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pull</a:t>
                      </a:r>
                      <a:r>
                        <a:rPr lang="en-GB" sz="1400">
                          <a:latin typeface="Comic Sans MS" panose="030F0702030302020204" pitchFamily="66" charset="0"/>
                        </a:rPr>
                        <a:t> an object towards another.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54424"/>
                  </a:ext>
                </a:extLst>
              </a:tr>
              <a:tr h="3378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repel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To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push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away. Opposite of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attract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896546"/>
                  </a:ext>
                </a:extLst>
              </a:tr>
              <a:tr h="3378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omic Sans MS" panose="030F0702030302020204" pitchFamily="66" charset="0"/>
                        </a:rPr>
                        <a:t>A force used to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push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an object away.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377186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pole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Ends of a magnet. One is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North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and the other is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South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955736"/>
                  </a:ext>
                </a:extLst>
              </a:tr>
              <a:tr h="6926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magnet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Object that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pulls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or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pushes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things with an invisible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force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called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magnetism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342434"/>
                  </a:ext>
                </a:extLst>
              </a:tr>
              <a:tr h="33788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push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or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pull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on an object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085060"/>
                  </a:ext>
                </a:extLst>
              </a:tr>
              <a:tr h="6926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compass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An instrument to help follow directions using a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magnetic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needle that always points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North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166351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magnetic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force of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attraction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repelling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caused by a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magnet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0942200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friction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rubbing of one object against another.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297169"/>
                  </a:ext>
                </a:extLst>
              </a:tr>
              <a:tr h="4905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gravity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force</a:t>
                      </a:r>
                      <a:r>
                        <a:rPr lang="en-GB" sz="1400" dirty="0">
                          <a:latin typeface="Comic Sans MS" panose="030F0702030302020204" pitchFamily="66" charset="0"/>
                        </a:rPr>
                        <a:t> that causes things to drop to the ground.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6104196"/>
                  </a:ext>
                </a:extLst>
              </a:tr>
              <a:tr h="47284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surface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outside edge of an object.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736664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" y="0"/>
            <a:ext cx="1044335" cy="576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21859-3892-487D-BA0F-156CB53D2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5022"/>
            <a:ext cx="2089515" cy="1104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B2C96-720C-48CC-8DD2-00BC4714F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4" y="1304038"/>
            <a:ext cx="1560441" cy="1047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929" y="877162"/>
            <a:ext cx="2879366" cy="28007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Key Questions we will investigate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has more friction, a skater or a runner?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do we need less friction?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do we need more friction?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CD6124-7B9A-48FC-2676-CA31D01A6885}"/>
              </a:ext>
            </a:extLst>
          </p:cNvPr>
          <p:cNvSpPr txBox="1"/>
          <p:nvPr/>
        </p:nvSpPr>
        <p:spPr>
          <a:xfrm>
            <a:off x="121840" y="726597"/>
            <a:ext cx="169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forces are pushes or pulls.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24C098-5F5A-6A16-262F-6C563DEE69D9}"/>
              </a:ext>
            </a:extLst>
          </p:cNvPr>
          <p:cNvSpPr txBox="1"/>
          <p:nvPr/>
        </p:nvSpPr>
        <p:spPr>
          <a:xfrm>
            <a:off x="0" y="2351457"/>
            <a:ext cx="201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many types of magnets.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F8A0F-8F14-19F0-1E03-B0DD59375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41" y="4397111"/>
            <a:ext cx="2220144" cy="15688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8B9E85-DD9F-58DB-E09E-41EF163625D6}"/>
              </a:ext>
            </a:extLst>
          </p:cNvPr>
          <p:cNvSpPr txBox="1"/>
          <p:nvPr/>
        </p:nvSpPr>
        <p:spPr>
          <a:xfrm>
            <a:off x="121840" y="5896947"/>
            <a:ext cx="222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Friction acts upon moving things.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BF4815-10B2-2B40-4979-8417FF252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926" y="3992051"/>
            <a:ext cx="1392367" cy="1904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DEFB8F-0B40-9E44-4CA2-71DD12F006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170" y="4216210"/>
            <a:ext cx="2536871" cy="1037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AF19C6-00B6-C8DB-EDCC-1385FD10C100}"/>
              </a:ext>
            </a:extLst>
          </p:cNvPr>
          <p:cNvSpPr txBox="1"/>
          <p:nvPr/>
        </p:nvSpPr>
        <p:spPr>
          <a:xfrm>
            <a:off x="2747820" y="3851571"/>
            <a:ext cx="31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do runners need friction?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D7F8FA-EC08-2C1B-1886-61A13D29E879}"/>
              </a:ext>
            </a:extLst>
          </p:cNvPr>
          <p:cNvSpPr txBox="1"/>
          <p:nvPr/>
        </p:nvSpPr>
        <p:spPr>
          <a:xfrm>
            <a:off x="6518145" y="6009877"/>
            <a:ext cx="163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skiers need friction?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E7F634-9375-94D9-694F-A3E483A59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1123" y="543600"/>
            <a:ext cx="2293413" cy="33883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26BEA4-500F-2F29-DDF6-2FF510C8F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5901" y="5462147"/>
            <a:ext cx="4038106" cy="10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93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5AE768-2C40-44D8-A1D4-6B6D3FFF9045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597c8b6c-d28d-4116-9221-2285f0b83890"/>
    <ds:schemaRef ds:uri="fbfaf87b-7bdd-4c4f-a8f3-ec676afede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D1EDF7-8043-4468-A251-9F49F2F5B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D1796-6FBC-4D7B-B944-F8F7777C8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210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1_Office Theme</vt:lpstr>
      <vt:lpstr>Middlethorpe Primary Year 3  Spring Term 2: Forces – Friction and Magnets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McCulloch, Nina</dc:creator>
  <cp:lastModifiedBy>McCulloch, Nina</cp:lastModifiedBy>
  <cp:revision>6</cp:revision>
  <dcterms:created xsi:type="dcterms:W3CDTF">2023-07-10T12:50:34Z</dcterms:created>
  <dcterms:modified xsi:type="dcterms:W3CDTF">2024-02-20T15:04:33Z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