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77EDA7-B86C-4088-8C7D-FAD3ADFD3902}" v="23" dt="2024-02-19T12:26:52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man, Ben" userId="19a4090c-3457-4d71-88f3-a1d47547c2a4" providerId="ADAL" clId="{E177EDA7-B86C-4088-8C7D-FAD3ADFD3902}"/>
    <pc:docChg chg="custSel modSld">
      <pc:chgData name="Cadman, Ben" userId="19a4090c-3457-4d71-88f3-a1d47547c2a4" providerId="ADAL" clId="{E177EDA7-B86C-4088-8C7D-FAD3ADFD3902}" dt="2024-02-07T09:32:13.368" v="88" actId="1076"/>
      <pc:docMkLst>
        <pc:docMk/>
      </pc:docMkLst>
      <pc:sldChg chg="addSp delSp modSp mod">
        <pc:chgData name="Cadman, Ben" userId="19a4090c-3457-4d71-88f3-a1d47547c2a4" providerId="ADAL" clId="{E177EDA7-B86C-4088-8C7D-FAD3ADFD3902}" dt="2024-02-07T09:32:13.368" v="88" actId="1076"/>
        <pc:sldMkLst>
          <pc:docMk/>
          <pc:sldMk cId="2638924771" sldId="256"/>
        </pc:sldMkLst>
        <pc:spChg chg="add del mod">
          <ac:chgData name="Cadman, Ben" userId="19a4090c-3457-4d71-88f3-a1d47547c2a4" providerId="ADAL" clId="{E177EDA7-B86C-4088-8C7D-FAD3ADFD3902}" dt="2024-02-07T09:29:33.173" v="9" actId="21"/>
          <ac:spMkLst>
            <pc:docMk/>
            <pc:sldMk cId="2638924771" sldId="256"/>
            <ac:spMk id="5" creationId="{B05048DF-0ACB-A811-3E71-D3344B649EDF}"/>
          </ac:spMkLst>
        </pc:spChg>
        <pc:spChg chg="add mod">
          <ac:chgData name="Cadman, Ben" userId="19a4090c-3457-4d71-88f3-a1d47547c2a4" providerId="ADAL" clId="{E177EDA7-B86C-4088-8C7D-FAD3ADFD3902}" dt="2024-02-07T09:30:16.272" v="37" actId="14100"/>
          <ac:spMkLst>
            <pc:docMk/>
            <pc:sldMk cId="2638924771" sldId="256"/>
            <ac:spMk id="6" creationId="{FC5681E5-45DA-E9F5-8E3B-9345CAC0A4A2}"/>
          </ac:spMkLst>
        </pc:spChg>
        <pc:spChg chg="add mod">
          <ac:chgData name="Cadman, Ben" userId="19a4090c-3457-4d71-88f3-a1d47547c2a4" providerId="ADAL" clId="{E177EDA7-B86C-4088-8C7D-FAD3ADFD3902}" dt="2024-02-07T09:30:59.875" v="63" actId="1076"/>
          <ac:spMkLst>
            <pc:docMk/>
            <pc:sldMk cId="2638924771" sldId="256"/>
            <ac:spMk id="8" creationId="{846A5DB6-ACD9-57B7-64D7-22D67F07E22C}"/>
          </ac:spMkLst>
        </pc:spChg>
        <pc:spChg chg="add mod">
          <ac:chgData name="Cadman, Ben" userId="19a4090c-3457-4d71-88f3-a1d47547c2a4" providerId="ADAL" clId="{E177EDA7-B86C-4088-8C7D-FAD3ADFD3902}" dt="2024-02-07T09:31:38.231" v="79" actId="1076"/>
          <ac:spMkLst>
            <pc:docMk/>
            <pc:sldMk cId="2638924771" sldId="256"/>
            <ac:spMk id="10" creationId="{4AE2EA53-1F90-00DF-9F34-EA49180293E5}"/>
          </ac:spMkLst>
        </pc:spChg>
        <pc:spChg chg="add mod ord">
          <ac:chgData name="Cadman, Ben" userId="19a4090c-3457-4d71-88f3-a1d47547c2a4" providerId="ADAL" clId="{E177EDA7-B86C-4088-8C7D-FAD3ADFD3902}" dt="2024-02-07T09:31:53.454" v="83" actId="167"/>
          <ac:spMkLst>
            <pc:docMk/>
            <pc:sldMk cId="2638924771" sldId="256"/>
            <ac:spMk id="11" creationId="{1D2968FE-7F49-0BD9-7AE6-D7B777280CE5}"/>
          </ac:spMkLst>
        </pc:spChg>
        <pc:spChg chg="mod">
          <ac:chgData name="Cadman, Ben" userId="19a4090c-3457-4d71-88f3-a1d47547c2a4" providerId="ADAL" clId="{E177EDA7-B86C-4088-8C7D-FAD3ADFD3902}" dt="2024-02-07T09:29:08.109" v="0" actId="14100"/>
          <ac:spMkLst>
            <pc:docMk/>
            <pc:sldMk cId="2638924771" sldId="256"/>
            <ac:spMk id="105" creationId="{00000000-0000-0000-0000-000000000000}"/>
          </ac:spMkLst>
        </pc:spChg>
        <pc:picChg chg="add mod">
          <ac:chgData name="Cadman, Ben" userId="19a4090c-3457-4d71-88f3-a1d47547c2a4" providerId="ADAL" clId="{E177EDA7-B86C-4088-8C7D-FAD3ADFD3902}" dt="2024-02-07T09:31:21.903" v="66" actId="1076"/>
          <ac:picMkLst>
            <pc:docMk/>
            <pc:sldMk cId="2638924771" sldId="256"/>
            <ac:picMk id="9" creationId="{34FC550C-785D-5FDC-4FAD-AB10288A7592}"/>
          </ac:picMkLst>
        </pc:picChg>
        <pc:picChg chg="add del mod">
          <ac:chgData name="Cadman, Ben" userId="19a4090c-3457-4d71-88f3-a1d47547c2a4" providerId="ADAL" clId="{E177EDA7-B86C-4088-8C7D-FAD3ADFD3902}" dt="2024-02-07T09:30:18.543" v="38" actId="21"/>
          <ac:picMkLst>
            <pc:docMk/>
            <pc:sldMk cId="2638924771" sldId="256"/>
            <ac:picMk id="1026" creationId="{6ADF06B6-BB6A-725D-3D9E-C77DC32C8DE0}"/>
          </ac:picMkLst>
        </pc:picChg>
        <pc:picChg chg="add mod">
          <ac:chgData name="Cadman, Ben" userId="19a4090c-3457-4d71-88f3-a1d47547c2a4" providerId="ADAL" clId="{E177EDA7-B86C-4088-8C7D-FAD3ADFD3902}" dt="2024-02-07T09:30:40.232" v="43" actId="1076"/>
          <ac:picMkLst>
            <pc:docMk/>
            <pc:sldMk cId="2638924771" sldId="256"/>
            <ac:picMk id="1028" creationId="{0C1D7820-DB3B-4B4C-0B1F-748001D840F1}"/>
          </ac:picMkLst>
        </pc:picChg>
        <pc:picChg chg="mod">
          <ac:chgData name="Cadman, Ben" userId="19a4090c-3457-4d71-88f3-a1d47547c2a4" providerId="ADAL" clId="{E177EDA7-B86C-4088-8C7D-FAD3ADFD3902}" dt="2024-02-07T09:32:11.677" v="87" actId="1076"/>
          <ac:picMkLst>
            <pc:docMk/>
            <pc:sldMk cId="2638924771" sldId="256"/>
            <ac:picMk id="1036" creationId="{00000000-0000-0000-0000-000000000000}"/>
          </ac:picMkLst>
        </pc:picChg>
        <pc:picChg chg="mod">
          <ac:chgData name="Cadman, Ben" userId="19a4090c-3457-4d71-88f3-a1d47547c2a4" providerId="ADAL" clId="{E177EDA7-B86C-4088-8C7D-FAD3ADFD3902}" dt="2024-02-07T09:32:13.368" v="88" actId="1076"/>
          <ac:picMkLst>
            <pc:docMk/>
            <pc:sldMk cId="2638924771" sldId="256"/>
            <ac:picMk id="1040" creationId="{00000000-0000-0000-0000-000000000000}"/>
          </ac:picMkLst>
        </pc:picChg>
        <pc:picChg chg="mod">
          <ac:chgData name="Cadman, Ben" userId="19a4090c-3457-4d71-88f3-a1d47547c2a4" providerId="ADAL" clId="{E177EDA7-B86C-4088-8C7D-FAD3ADFD3902}" dt="2024-02-07T09:32:05.404" v="84" actId="1076"/>
          <ac:picMkLst>
            <pc:docMk/>
            <pc:sldMk cId="2638924771" sldId="256"/>
            <ac:picMk id="1058" creationId="{00000000-0000-0000-0000-000000000000}"/>
          </ac:picMkLst>
        </pc:picChg>
        <pc:cxnChg chg="add mod">
          <ac:chgData name="Cadman, Ben" userId="19a4090c-3457-4d71-88f3-a1d47547c2a4" providerId="ADAL" clId="{E177EDA7-B86C-4088-8C7D-FAD3ADFD3902}" dt="2024-02-07T09:29:17.593" v="4" actId="14100"/>
          <ac:cxnSpMkLst>
            <pc:docMk/>
            <pc:sldMk cId="2638924771" sldId="256"/>
            <ac:cxnSpMk id="2" creationId="{E8B101AC-8EE5-55CE-BC17-805408626E6F}"/>
          </ac:cxnSpMkLst>
        </pc:cxnChg>
        <pc:cxnChg chg="mod">
          <ac:chgData name="Cadman, Ben" userId="19a4090c-3457-4d71-88f3-a1d47547c2a4" providerId="ADAL" clId="{E177EDA7-B86C-4088-8C7D-FAD3ADFD3902}" dt="2024-02-07T09:32:07.489" v="85" actId="1076"/>
          <ac:cxnSpMkLst>
            <pc:docMk/>
            <pc:sldMk cId="2638924771" sldId="256"/>
            <ac:cxnSpMk id="53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3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8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60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9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8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7330-2793-44DF-A726-53A8385DB8B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70D4-6A3D-4CA0-9DA1-BD9746A34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7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2968FE-7F49-0BD9-7AE6-D7B777280CE5}"/>
              </a:ext>
            </a:extLst>
          </p:cNvPr>
          <p:cNvSpPr/>
          <p:nvPr/>
        </p:nvSpPr>
        <p:spPr>
          <a:xfrm>
            <a:off x="77617" y="0"/>
            <a:ext cx="12005258" cy="68580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 rot="1276070">
            <a:off x="6545244" y="5662379"/>
            <a:ext cx="393039" cy="3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Vincent van Gogh - De slaapkamer - Google Art 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5" y="5781038"/>
            <a:ext cx="1240596" cy="9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 rot="18057011">
            <a:off x="1619230" y="5000398"/>
            <a:ext cx="393039" cy="3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 rot="19985442">
            <a:off x="6400790" y="777406"/>
            <a:ext cx="393039" cy="3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Paint brush clip art black and wh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0"/>
          <a:stretch/>
        </p:blipFill>
        <p:spPr bwMode="auto">
          <a:xfrm rot="475232">
            <a:off x="1656051" y="1481040"/>
            <a:ext cx="393039" cy="3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2674620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artists use perspective?</a:t>
            </a:r>
          </a:p>
        </p:txBody>
      </p:sp>
      <p:grpSp>
        <p:nvGrpSpPr>
          <p:cNvPr id="34" name="Group 33"/>
          <p:cNvGrpSpPr/>
          <p:nvPr/>
        </p:nvGrpSpPr>
        <p:grpSpPr>
          <a:xfrm rot="1047948">
            <a:off x="2634965" y="1755449"/>
            <a:ext cx="2738165" cy="453828"/>
            <a:chOff x="5979449" y="1386054"/>
            <a:chExt cx="2738165" cy="453828"/>
          </a:xfrm>
        </p:grpSpPr>
        <p:sp>
          <p:nvSpPr>
            <p:cNvPr id="13" name="TextBox 12"/>
            <p:cNvSpPr txBox="1"/>
            <p:nvPr/>
          </p:nvSpPr>
          <p:spPr>
            <a:xfrm>
              <a:off x="5979449" y="1532105"/>
              <a:ext cx="2161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Filippo Brunelleschi</a:t>
              </a:r>
            </a:p>
          </p:txBody>
        </p:sp>
        <p:pic>
          <p:nvPicPr>
            <p:cNvPr id="1030" name="Picture 6" descr="Flag of Ital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534" y="1386054"/>
              <a:ext cx="604080" cy="4024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s://s26189.pcdn.co/wp-content/uploads/2015/11/Florence-Duomo-1-of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5614" r="54061" b="12050"/>
          <a:stretch/>
        </p:blipFill>
        <p:spPr bwMode="auto">
          <a:xfrm>
            <a:off x="2039131" y="142774"/>
            <a:ext cx="669116" cy="64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69828" y="818848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Florence 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Cathedral Dome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1446-1461</a:t>
            </a:r>
          </a:p>
        </p:txBody>
      </p:sp>
      <p:sp>
        <p:nvSpPr>
          <p:cNvPr id="29" name="TextBox 28"/>
          <p:cNvSpPr txBox="1"/>
          <p:nvPr/>
        </p:nvSpPr>
        <p:spPr>
          <a:xfrm rot="1155391">
            <a:off x="1260214" y="991125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Church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1419 </a:t>
            </a:r>
          </a:p>
        </p:txBody>
      </p:sp>
      <p:pic>
        <p:nvPicPr>
          <p:cNvPr id="1036" name="Picture 12" descr="Artwork by Filippo Brunelleschi, The nave of the chur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0" y="148574"/>
            <a:ext cx="1143507" cy="12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799925" y="5771035"/>
            <a:ext cx="229003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Linked to processing raw materials and manufacturing 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goods in factories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7974" y="1638167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Moore</a:t>
            </a:r>
          </a:p>
        </p:txBody>
      </p:sp>
      <p:pic>
        <p:nvPicPr>
          <p:cNvPr id="1038" name="Picture 14" descr="File:Flag of Eng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98" y="1926630"/>
            <a:ext cx="660481" cy="396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 rot="20065909">
            <a:off x="5716603" y="407841"/>
            <a:ext cx="1192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Tube Shelter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1941</a:t>
            </a:r>
          </a:p>
        </p:txBody>
      </p:sp>
      <p:pic>
        <p:nvPicPr>
          <p:cNvPr id="1040" name="Picture 16" descr="https://www.tate.org.uk/art/images/work/N/N05/N05709_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65" y="235388"/>
            <a:ext cx="1118399" cy="12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549418" y="3412739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Lowry</a:t>
            </a:r>
          </a:p>
        </p:txBody>
      </p:sp>
      <p:pic>
        <p:nvPicPr>
          <p:cNvPr id="40" name="Picture 14" descr="File:Flag of Eng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98" y="3704248"/>
            <a:ext cx="660481" cy="396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 rot="1184487">
            <a:off x="5558312" y="4737649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in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areas</a:t>
            </a:r>
          </a:p>
        </p:txBody>
      </p:sp>
      <p:pic>
        <p:nvPicPr>
          <p:cNvPr id="1042" name="Picture 18" descr="File:North West England in England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8" y="4862741"/>
            <a:ext cx="617650" cy="7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 rot="17866520">
            <a:off x="4541116" y="5519947"/>
            <a:ext cx="161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Matchstalk Men and Matchstalk Cats and Dogs</a:t>
            </a:r>
          </a:p>
        </p:txBody>
      </p:sp>
      <p:pic>
        <p:nvPicPr>
          <p:cNvPr id="1048" name="Picture 24" descr="Image result for A village Square LS Low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1" y="5671575"/>
            <a:ext cx="1548833" cy="10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2539470" y="1768128"/>
            <a:ext cx="3005381" cy="968135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531638" y="633513"/>
            <a:ext cx="0" cy="1113585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13193" y="1108226"/>
            <a:ext cx="1920942" cy="688809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536789" y="1269969"/>
            <a:ext cx="18016" cy="1475384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559296" y="531832"/>
            <a:ext cx="1613338" cy="749684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554805" y="3012226"/>
            <a:ext cx="9008" cy="1677230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550667" y="4698761"/>
            <a:ext cx="2065529" cy="724353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184163">
            <a:off x="5435260" y="5150408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Village Square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1943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rot="20478824">
            <a:off x="5799150" y="4474189"/>
            <a:ext cx="1175841" cy="1642364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546236" y="4682721"/>
            <a:ext cx="1008569" cy="1960356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8679076">
            <a:off x="4629927" y="6409503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♫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2478736" y="3008890"/>
            <a:ext cx="3083627" cy="1267730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0251968">
            <a:off x="2901283" y="3382418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Vincent Van Gogh</a:t>
            </a:r>
          </a:p>
        </p:txBody>
      </p:sp>
      <p:pic>
        <p:nvPicPr>
          <p:cNvPr id="1054" name="Picture 30" descr="Flag of the Netherlands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234">
            <a:off x="2439963" y="3670345"/>
            <a:ext cx="610130" cy="406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520140" y="3966865"/>
            <a:ext cx="1867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Impressionism</a:t>
            </a:r>
          </a:p>
        </p:txBody>
      </p:sp>
      <p:sp>
        <p:nvSpPr>
          <p:cNvPr id="94" name="TextBox 93"/>
          <p:cNvSpPr txBox="1"/>
          <p:nvPr/>
        </p:nvSpPr>
        <p:spPr>
          <a:xfrm rot="18987763">
            <a:off x="878540" y="4764940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Bedroom in Arles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1888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 flipV="1">
            <a:off x="430307" y="4263174"/>
            <a:ext cx="2046979" cy="13446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744504" y="4295930"/>
            <a:ext cx="1714962" cy="1635478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8568690" y="237784"/>
            <a:ext cx="3290497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Showing a 3D objects’ height, width, depth and position on a 2D surface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arranged in a straight or nearly straight line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Parallel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always having the same distance between two lines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Converge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to meet at a point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where the earth’s surface and sky appear to meet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Vanishing point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where parallel lines viewed in perspective appear to converge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lines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temporary lines that allow objects to be drawn in perspective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28406" y="2288536"/>
            <a:ext cx="14237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Middle </a:t>
            </a:r>
          </a:p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a church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286202" y="4543098"/>
            <a:ext cx="205772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Renaissance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European art and literature from the 14</a:t>
            </a:r>
            <a:r>
              <a:rPr lang="en-GB" sz="12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-16</a:t>
            </a:r>
            <a:r>
              <a:rPr lang="en-GB" sz="12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century (1301-1600)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Realism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To represent the subject truthfully</a:t>
            </a:r>
          </a:p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Impressionism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To re-create the feeling of a scene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B101AC-8EE5-55CE-BC17-805408626E6F}"/>
              </a:ext>
            </a:extLst>
          </p:cNvPr>
          <p:cNvCxnSpPr>
            <a:cxnSpLocks/>
          </p:cNvCxnSpPr>
          <p:nvPr/>
        </p:nvCxnSpPr>
        <p:spPr>
          <a:xfrm>
            <a:off x="5614457" y="3048131"/>
            <a:ext cx="2863169" cy="676308"/>
          </a:xfrm>
          <a:prstGeom prst="straightConnector1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5681E5-45DA-E9F5-8E3B-9345CAC0A4A2}"/>
              </a:ext>
            </a:extLst>
          </p:cNvPr>
          <p:cNvSpPr txBox="1"/>
          <p:nvPr/>
        </p:nvSpPr>
        <p:spPr>
          <a:xfrm rot="890157">
            <a:off x="7020813" y="3231256"/>
            <a:ext cx="157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Artists</a:t>
            </a:r>
          </a:p>
        </p:txBody>
      </p:sp>
      <p:pic>
        <p:nvPicPr>
          <p:cNvPr id="1028" name="Picture 4" descr="Cleethorpes Pier (New) — Francesca Young Art">
            <a:extLst>
              <a:ext uri="{FF2B5EF4-FFF2-40B4-BE49-F238E27FC236}">
                <a16:creationId xmlns:a16="http://schemas.microsoft.com/office/drawing/2014/main" id="{0C1D7820-DB3B-4B4C-0B1F-748001D8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01" y="3460783"/>
            <a:ext cx="1012163" cy="10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6A5DB6-ACD9-57B7-64D7-22D67F07E22C}"/>
              </a:ext>
            </a:extLst>
          </p:cNvPr>
          <p:cNvSpPr txBox="1"/>
          <p:nvPr/>
        </p:nvSpPr>
        <p:spPr>
          <a:xfrm>
            <a:off x="9683841" y="3350601"/>
            <a:ext cx="15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Francesca Young</a:t>
            </a:r>
          </a:p>
        </p:txBody>
      </p:sp>
      <p:pic>
        <p:nvPicPr>
          <p:cNvPr id="9" name="Picture 6" descr="Eve Leoni Art">
            <a:extLst>
              <a:ext uri="{FF2B5EF4-FFF2-40B4-BE49-F238E27FC236}">
                <a16:creationId xmlns:a16="http://schemas.microsoft.com/office/drawing/2014/main" id="{34FC550C-785D-5FDC-4FAD-AB10288A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08" y="4634805"/>
            <a:ext cx="877789" cy="8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2EA53-1F90-00DF-9F34-EA49180293E5}"/>
              </a:ext>
            </a:extLst>
          </p:cNvPr>
          <p:cNvSpPr txBox="1"/>
          <p:nvPr/>
        </p:nvSpPr>
        <p:spPr>
          <a:xfrm>
            <a:off x="10505797" y="4664610"/>
            <a:ext cx="1577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 Leoni </a:t>
            </a:r>
          </a:p>
        </p:txBody>
      </p:sp>
    </p:spTree>
    <p:extLst>
      <p:ext uri="{BB962C8B-B14F-4D97-AF65-F5344CB8AC3E}">
        <p14:creationId xmlns:p14="http://schemas.microsoft.com/office/powerpoint/2010/main" val="263892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E9BE3E52-8343-4DCC-B8CA-D2B768EA4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6C8825-5BAD-4AC7-A719-AF73C744A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87887-35D5-45F9-97F2-322F08F6FE38}">
  <ds:schemaRefs>
    <ds:schemaRef ds:uri="http://purl.org/dc/dcmitype/"/>
    <ds:schemaRef ds:uri="http://purl.org/dc/terms/"/>
    <ds:schemaRef ds:uri="http://schemas.microsoft.com/office/2006/documentManagement/types"/>
    <ds:schemaRef ds:uri="fbfaf87b-7bdd-4c4f-a8f3-ec676afede73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97c8b6c-d28d-4116-9221-2285f0b838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Message</dc:creator>
  <cp:lastModifiedBy>Cadman, Ben</cp:lastModifiedBy>
  <cp:revision>20</cp:revision>
  <cp:lastPrinted>2020-01-14T17:24:23Z</cp:lastPrinted>
  <dcterms:created xsi:type="dcterms:W3CDTF">2020-01-05T10:45:19Z</dcterms:created>
  <dcterms:modified xsi:type="dcterms:W3CDTF">2024-02-19T12:26:59Z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664000</vt:r8>
  </property>
  <property fmtid="{D5CDD505-2E9C-101B-9397-08002B2CF9AE}" pid="4" name="MediaServiceImageTags">
    <vt:lpwstr/>
  </property>
</Properties>
</file>