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Lst>
  <p:sldIdLst>
    <p:sldId id="257" r:id="rId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die Watson" userId="dae43fcf-4547-4a1b-85b1-d8b3b0ca69ba" providerId="ADAL" clId="{02649720-BF6B-4BFC-A4C2-0DDF19832432}"/>
    <pc:docChg chg="custSel delSld modSld">
      <pc:chgData name="Jodie Watson" userId="dae43fcf-4547-4a1b-85b1-d8b3b0ca69ba" providerId="ADAL" clId="{02649720-BF6B-4BFC-A4C2-0DDF19832432}" dt="2022-10-18T16:17:26.152" v="383" actId="2085"/>
      <pc:docMkLst>
        <pc:docMk/>
      </pc:docMkLst>
      <pc:sldChg chg="modSp mod">
        <pc:chgData name="Jodie Watson" userId="dae43fcf-4547-4a1b-85b1-d8b3b0ca69ba" providerId="ADAL" clId="{02649720-BF6B-4BFC-A4C2-0DDF19832432}" dt="2022-10-18T16:17:26.152" v="383" actId="2085"/>
        <pc:sldMkLst>
          <pc:docMk/>
          <pc:sldMk cId="3425854440" sldId="257"/>
        </pc:sldMkLst>
        <pc:spChg chg="mod">
          <ac:chgData name="Jodie Watson" userId="dae43fcf-4547-4a1b-85b1-d8b3b0ca69ba" providerId="ADAL" clId="{02649720-BF6B-4BFC-A4C2-0DDF19832432}" dt="2022-10-18T16:10:20.669" v="222" actId="208"/>
          <ac:spMkLst>
            <pc:docMk/>
            <pc:sldMk cId="3425854440" sldId="257"/>
            <ac:spMk id="2" creationId="{00000000-0000-0000-0000-000000000000}"/>
          </ac:spMkLst>
        </pc:spChg>
        <pc:spChg chg="mod">
          <ac:chgData name="Jodie Watson" userId="dae43fcf-4547-4a1b-85b1-d8b3b0ca69ba" providerId="ADAL" clId="{02649720-BF6B-4BFC-A4C2-0DDF19832432}" dt="2022-10-18T16:09:24.306" v="221" actId="20577"/>
          <ac:spMkLst>
            <pc:docMk/>
            <pc:sldMk cId="3425854440" sldId="257"/>
            <ac:spMk id="4" creationId="{00000000-0000-0000-0000-000000000000}"/>
          </ac:spMkLst>
        </pc:spChg>
        <pc:spChg chg="mod">
          <ac:chgData name="Jodie Watson" userId="dae43fcf-4547-4a1b-85b1-d8b3b0ca69ba" providerId="ADAL" clId="{02649720-BF6B-4BFC-A4C2-0DDF19832432}" dt="2022-10-18T16:08:53.208" v="173" actId="122"/>
          <ac:spMkLst>
            <pc:docMk/>
            <pc:sldMk cId="3425854440" sldId="257"/>
            <ac:spMk id="6" creationId="{00000000-0000-0000-0000-000000000000}"/>
          </ac:spMkLst>
        </pc:spChg>
        <pc:spChg chg="mod">
          <ac:chgData name="Jodie Watson" userId="dae43fcf-4547-4a1b-85b1-d8b3b0ca69ba" providerId="ADAL" clId="{02649720-BF6B-4BFC-A4C2-0DDF19832432}" dt="2022-10-18T16:05:56.354" v="17" actId="20577"/>
          <ac:spMkLst>
            <pc:docMk/>
            <pc:sldMk cId="3425854440" sldId="257"/>
            <ac:spMk id="7" creationId="{00000000-0000-0000-0000-000000000000}"/>
          </ac:spMkLst>
        </pc:spChg>
        <pc:spChg chg="mod">
          <ac:chgData name="Jodie Watson" userId="dae43fcf-4547-4a1b-85b1-d8b3b0ca69ba" providerId="ADAL" clId="{02649720-BF6B-4BFC-A4C2-0DDF19832432}" dt="2022-10-18T16:17:26.152" v="383" actId="2085"/>
          <ac:spMkLst>
            <pc:docMk/>
            <pc:sldMk cId="3425854440" sldId="257"/>
            <ac:spMk id="8" creationId="{00000000-0000-0000-0000-000000000000}"/>
          </ac:spMkLst>
        </pc:spChg>
        <pc:spChg chg="mod">
          <ac:chgData name="Jodie Watson" userId="dae43fcf-4547-4a1b-85b1-d8b3b0ca69ba" providerId="ADAL" clId="{02649720-BF6B-4BFC-A4C2-0DDF19832432}" dt="2022-10-18T16:12:45.155" v="252" actId="122"/>
          <ac:spMkLst>
            <pc:docMk/>
            <pc:sldMk cId="3425854440" sldId="257"/>
            <ac:spMk id="9" creationId="{00000000-0000-0000-0000-000000000000}"/>
          </ac:spMkLst>
        </pc:spChg>
        <pc:spChg chg="mod">
          <ac:chgData name="Jodie Watson" userId="dae43fcf-4547-4a1b-85b1-d8b3b0ca69ba" providerId="ADAL" clId="{02649720-BF6B-4BFC-A4C2-0DDF19832432}" dt="2022-10-18T16:12:54.159" v="253" actId="208"/>
          <ac:spMkLst>
            <pc:docMk/>
            <pc:sldMk cId="3425854440" sldId="257"/>
            <ac:spMk id="10" creationId="{00000000-0000-0000-0000-000000000000}"/>
          </ac:spMkLst>
        </pc:spChg>
        <pc:spChg chg="mod">
          <ac:chgData name="Jodie Watson" userId="dae43fcf-4547-4a1b-85b1-d8b3b0ca69ba" providerId="ADAL" clId="{02649720-BF6B-4BFC-A4C2-0DDF19832432}" dt="2022-10-18T16:11:12.734" v="233" actId="2085"/>
          <ac:spMkLst>
            <pc:docMk/>
            <pc:sldMk cId="3425854440" sldId="257"/>
            <ac:spMk id="11" creationId="{00000000-0000-0000-0000-000000000000}"/>
          </ac:spMkLst>
        </pc:spChg>
        <pc:spChg chg="mod">
          <ac:chgData name="Jodie Watson" userId="dae43fcf-4547-4a1b-85b1-d8b3b0ca69ba" providerId="ADAL" clId="{02649720-BF6B-4BFC-A4C2-0DDF19832432}" dt="2022-10-18T16:11:01.631" v="231" actId="208"/>
          <ac:spMkLst>
            <pc:docMk/>
            <pc:sldMk cId="3425854440" sldId="257"/>
            <ac:spMk id="12" creationId="{00000000-0000-0000-0000-000000000000}"/>
          </ac:spMkLst>
        </pc:spChg>
        <pc:spChg chg="mod">
          <ac:chgData name="Jodie Watson" userId="dae43fcf-4547-4a1b-85b1-d8b3b0ca69ba" providerId="ADAL" clId="{02649720-BF6B-4BFC-A4C2-0DDF19832432}" dt="2022-10-18T16:10:38.224" v="225" actId="208"/>
          <ac:spMkLst>
            <pc:docMk/>
            <pc:sldMk cId="3425854440" sldId="257"/>
            <ac:spMk id="13" creationId="{00000000-0000-0000-0000-000000000000}"/>
          </ac:spMkLst>
        </pc:spChg>
        <pc:spChg chg="mod">
          <ac:chgData name="Jodie Watson" userId="dae43fcf-4547-4a1b-85b1-d8b3b0ca69ba" providerId="ADAL" clId="{02649720-BF6B-4BFC-A4C2-0DDF19832432}" dt="2022-10-18T16:12:01.102" v="250" actId="208"/>
          <ac:spMkLst>
            <pc:docMk/>
            <pc:sldMk cId="3425854440" sldId="257"/>
            <ac:spMk id="14" creationId="{00000000-0000-0000-0000-000000000000}"/>
          </ac:spMkLst>
        </pc:spChg>
        <pc:spChg chg="mod">
          <ac:chgData name="Jodie Watson" userId="dae43fcf-4547-4a1b-85b1-d8b3b0ca69ba" providerId="ADAL" clId="{02649720-BF6B-4BFC-A4C2-0DDF19832432}" dt="2022-10-18T16:17:11.016" v="381" actId="20577"/>
          <ac:spMkLst>
            <pc:docMk/>
            <pc:sldMk cId="3425854440" sldId="257"/>
            <ac:spMk id="15" creationId="{00000000-0000-0000-0000-000000000000}"/>
          </ac:spMkLst>
        </pc:spChg>
        <pc:spChg chg="mod">
          <ac:chgData name="Jodie Watson" userId="dae43fcf-4547-4a1b-85b1-d8b3b0ca69ba" providerId="ADAL" clId="{02649720-BF6B-4BFC-A4C2-0DDF19832432}" dt="2022-10-18T16:17:17.133" v="382" actId="208"/>
          <ac:spMkLst>
            <pc:docMk/>
            <pc:sldMk cId="3425854440" sldId="257"/>
            <ac:spMk id="16" creationId="{00000000-0000-0000-0000-000000000000}"/>
          </ac:spMkLst>
        </pc:spChg>
        <pc:spChg chg="mod">
          <ac:chgData name="Jodie Watson" userId="dae43fcf-4547-4a1b-85b1-d8b3b0ca69ba" providerId="ADAL" clId="{02649720-BF6B-4BFC-A4C2-0DDF19832432}" dt="2022-10-18T16:11:38.049" v="249" actId="20577"/>
          <ac:spMkLst>
            <pc:docMk/>
            <pc:sldMk cId="3425854440" sldId="257"/>
            <ac:spMk id="17" creationId="{00000000-0000-0000-0000-000000000000}"/>
          </ac:spMkLst>
        </pc:spChg>
        <pc:spChg chg="mod">
          <ac:chgData name="Jodie Watson" userId="dae43fcf-4547-4a1b-85b1-d8b3b0ca69ba" providerId="ADAL" clId="{02649720-BF6B-4BFC-A4C2-0DDF19832432}" dt="2022-10-18T16:10:32.441" v="224" actId="208"/>
          <ac:spMkLst>
            <pc:docMk/>
            <pc:sldMk cId="3425854440" sldId="257"/>
            <ac:spMk id="18" creationId="{00000000-0000-0000-0000-000000000000}"/>
          </ac:spMkLst>
        </pc:spChg>
        <pc:spChg chg="mod">
          <ac:chgData name="Jodie Watson" userId="dae43fcf-4547-4a1b-85b1-d8b3b0ca69ba" providerId="ADAL" clId="{02649720-BF6B-4BFC-A4C2-0DDF19832432}" dt="2022-10-18T16:15:10.801" v="324" actId="20577"/>
          <ac:spMkLst>
            <pc:docMk/>
            <pc:sldMk cId="3425854440" sldId="257"/>
            <ac:spMk id="19" creationId="{00000000-0000-0000-0000-000000000000}"/>
          </ac:spMkLst>
        </pc:spChg>
        <pc:spChg chg="mod">
          <ac:chgData name="Jodie Watson" userId="dae43fcf-4547-4a1b-85b1-d8b3b0ca69ba" providerId="ADAL" clId="{02649720-BF6B-4BFC-A4C2-0DDF19832432}" dt="2022-10-18T16:11:06.010" v="232" actId="208"/>
          <ac:spMkLst>
            <pc:docMk/>
            <pc:sldMk cId="3425854440" sldId="257"/>
            <ac:spMk id="21" creationId="{00000000-0000-0000-0000-000000000000}"/>
          </ac:spMkLst>
        </pc:spChg>
        <pc:spChg chg="mod">
          <ac:chgData name="Jodie Watson" userId="dae43fcf-4547-4a1b-85b1-d8b3b0ca69ba" providerId="ADAL" clId="{02649720-BF6B-4BFC-A4C2-0DDF19832432}" dt="2022-10-18T16:12:41.801" v="251" actId="208"/>
          <ac:spMkLst>
            <pc:docMk/>
            <pc:sldMk cId="3425854440" sldId="257"/>
            <ac:spMk id="22" creationId="{00000000-0000-0000-0000-000000000000}"/>
          </ac:spMkLst>
        </pc:spChg>
        <pc:spChg chg="mod">
          <ac:chgData name="Jodie Watson" userId="dae43fcf-4547-4a1b-85b1-d8b3b0ca69ba" providerId="ADAL" clId="{02649720-BF6B-4BFC-A4C2-0DDF19832432}" dt="2022-10-18T16:15:16.080" v="325" actId="208"/>
          <ac:spMkLst>
            <pc:docMk/>
            <pc:sldMk cId="3425854440" sldId="257"/>
            <ac:spMk id="23" creationId="{00000000-0000-0000-0000-000000000000}"/>
          </ac:spMkLst>
        </pc:spChg>
      </pc:sldChg>
      <pc:sldChg chg="del">
        <pc:chgData name="Jodie Watson" userId="dae43fcf-4547-4a1b-85b1-d8b3b0ca69ba" providerId="ADAL" clId="{02649720-BF6B-4BFC-A4C2-0DDF19832432}" dt="2022-10-18T16:04:44.578" v="0" actId="47"/>
        <pc:sldMkLst>
          <pc:docMk/>
          <pc:sldMk cId="284273037" sldId="258"/>
        </pc:sldMkLst>
      </pc:sldChg>
    </pc:docChg>
  </pc:docChgLst>
  <pc:docChgLst>
    <pc:chgData name="Jodie Watson" userId="dae43fcf-4547-4a1b-85b1-d8b3b0ca69ba" providerId="ADAL" clId="{51D646F1-F1C6-4CA3-98EA-52A898DA909A}"/>
    <pc:docChg chg="modSld">
      <pc:chgData name="Jodie Watson" userId="dae43fcf-4547-4a1b-85b1-d8b3b0ca69ba" providerId="ADAL" clId="{51D646F1-F1C6-4CA3-98EA-52A898DA909A}" dt="2024-09-09T07:22:23.862" v="3" actId="1076"/>
      <pc:docMkLst>
        <pc:docMk/>
      </pc:docMkLst>
      <pc:sldChg chg="addSp modSp mod">
        <pc:chgData name="Jodie Watson" userId="dae43fcf-4547-4a1b-85b1-d8b3b0ca69ba" providerId="ADAL" clId="{51D646F1-F1C6-4CA3-98EA-52A898DA909A}" dt="2024-09-09T07:22:23.862" v="3" actId="1076"/>
        <pc:sldMkLst>
          <pc:docMk/>
          <pc:sldMk cId="3425854440" sldId="257"/>
        </pc:sldMkLst>
        <pc:spChg chg="mod">
          <ac:chgData name="Jodie Watson" userId="dae43fcf-4547-4a1b-85b1-d8b3b0ca69ba" providerId="ADAL" clId="{51D646F1-F1C6-4CA3-98EA-52A898DA909A}" dt="2024-09-09T07:22:22.781" v="2" actId="1076"/>
          <ac:spMkLst>
            <pc:docMk/>
            <pc:sldMk cId="3425854440" sldId="257"/>
            <ac:spMk id="5" creationId="{00000000-0000-0000-0000-000000000000}"/>
          </ac:spMkLst>
        </pc:spChg>
        <pc:picChg chg="add mod">
          <ac:chgData name="Jodie Watson" userId="dae43fcf-4547-4a1b-85b1-d8b3b0ca69ba" providerId="ADAL" clId="{51D646F1-F1C6-4CA3-98EA-52A898DA909A}" dt="2024-09-09T07:22:23.862" v="3" actId="1076"/>
          <ac:picMkLst>
            <pc:docMk/>
            <pc:sldMk cId="3425854440" sldId="257"/>
            <ac:picMk id="24" creationId="{33752629-557C-BE3D-E460-7E1588D96B43}"/>
          </ac:picMkLst>
        </pc:picChg>
      </pc:sldChg>
    </pc:docChg>
  </pc:docChgLst>
  <pc:docChgLst>
    <pc:chgData name="Jodie Watson" userId="dae43fcf-4547-4a1b-85b1-d8b3b0ca69ba" providerId="ADAL" clId="{C7DA7054-91C1-4132-A4D9-2750F7FCE01D}"/>
    <pc:docChg chg="modSld">
      <pc:chgData name="Jodie Watson" userId="dae43fcf-4547-4a1b-85b1-d8b3b0ca69ba" providerId="ADAL" clId="{C7DA7054-91C1-4132-A4D9-2750F7FCE01D}" dt="2024-09-09T07:02:53.369" v="38" actId="20577"/>
      <pc:docMkLst>
        <pc:docMk/>
      </pc:docMkLst>
      <pc:sldChg chg="modSp mod">
        <pc:chgData name="Jodie Watson" userId="dae43fcf-4547-4a1b-85b1-d8b3b0ca69ba" providerId="ADAL" clId="{C7DA7054-91C1-4132-A4D9-2750F7FCE01D}" dt="2024-09-09T07:02:53.369" v="38" actId="20577"/>
        <pc:sldMkLst>
          <pc:docMk/>
          <pc:sldMk cId="3425854440" sldId="257"/>
        </pc:sldMkLst>
        <pc:spChg chg="mod">
          <ac:chgData name="Jodie Watson" userId="dae43fcf-4547-4a1b-85b1-d8b3b0ca69ba" providerId="ADAL" clId="{C7DA7054-91C1-4132-A4D9-2750F7FCE01D}" dt="2024-09-09T06:59:21.630" v="7" actId="20577"/>
          <ac:spMkLst>
            <pc:docMk/>
            <pc:sldMk cId="3425854440" sldId="257"/>
            <ac:spMk id="4" creationId="{00000000-0000-0000-0000-000000000000}"/>
          </ac:spMkLst>
        </pc:spChg>
        <pc:spChg chg="mod">
          <ac:chgData name="Jodie Watson" userId="dae43fcf-4547-4a1b-85b1-d8b3b0ca69ba" providerId="ADAL" clId="{C7DA7054-91C1-4132-A4D9-2750F7FCE01D}" dt="2024-09-09T06:59:26.654" v="10" actId="20577"/>
          <ac:spMkLst>
            <pc:docMk/>
            <pc:sldMk cId="3425854440" sldId="257"/>
            <ac:spMk id="5" creationId="{00000000-0000-0000-0000-000000000000}"/>
          </ac:spMkLst>
        </pc:spChg>
        <pc:spChg chg="mod">
          <ac:chgData name="Jodie Watson" userId="dae43fcf-4547-4a1b-85b1-d8b3b0ca69ba" providerId="ADAL" clId="{C7DA7054-91C1-4132-A4D9-2750F7FCE01D}" dt="2024-09-09T07:00:56.684" v="23" actId="404"/>
          <ac:spMkLst>
            <pc:docMk/>
            <pc:sldMk cId="3425854440" sldId="257"/>
            <ac:spMk id="8" creationId="{00000000-0000-0000-0000-000000000000}"/>
          </ac:spMkLst>
        </pc:spChg>
        <pc:spChg chg="mod">
          <ac:chgData name="Jodie Watson" userId="dae43fcf-4547-4a1b-85b1-d8b3b0ca69ba" providerId="ADAL" clId="{C7DA7054-91C1-4132-A4D9-2750F7FCE01D}" dt="2024-09-09T07:02:53.369" v="38" actId="20577"/>
          <ac:spMkLst>
            <pc:docMk/>
            <pc:sldMk cId="3425854440" sldId="257"/>
            <ac:spMk id="15" creationId="{00000000-0000-0000-0000-000000000000}"/>
          </ac:spMkLst>
        </pc:spChg>
      </pc:sldChg>
    </pc:docChg>
  </pc:docChgLst>
  <pc:docChgLst>
    <pc:chgData name="Jodie Watson" userId="dae43fcf-4547-4a1b-85b1-d8b3b0ca69ba" providerId="ADAL" clId="{6DCEB6B8-93B6-4C07-8F0B-F8E0F7B1A5E2}"/>
    <pc:docChg chg="modSld">
      <pc:chgData name="Jodie Watson" userId="dae43fcf-4547-4a1b-85b1-d8b3b0ca69ba" providerId="ADAL" clId="{6DCEB6B8-93B6-4C07-8F0B-F8E0F7B1A5E2}" dt="2023-10-08T12:30:14.414" v="44" actId="20577"/>
      <pc:docMkLst>
        <pc:docMk/>
      </pc:docMkLst>
      <pc:sldChg chg="modSp mod">
        <pc:chgData name="Jodie Watson" userId="dae43fcf-4547-4a1b-85b1-d8b3b0ca69ba" providerId="ADAL" clId="{6DCEB6B8-93B6-4C07-8F0B-F8E0F7B1A5E2}" dt="2023-10-08T12:30:14.414" v="44" actId="20577"/>
        <pc:sldMkLst>
          <pc:docMk/>
          <pc:sldMk cId="3425854440" sldId="257"/>
        </pc:sldMkLst>
        <pc:spChg chg="mod">
          <ac:chgData name="Jodie Watson" userId="dae43fcf-4547-4a1b-85b1-d8b3b0ca69ba" providerId="ADAL" clId="{6DCEB6B8-93B6-4C07-8F0B-F8E0F7B1A5E2}" dt="2023-10-08T12:30:14.414" v="44" actId="20577"/>
          <ac:spMkLst>
            <pc:docMk/>
            <pc:sldMk cId="3425854440" sldId="257"/>
            <ac:spMk id="4" creationId="{00000000-0000-0000-0000-000000000000}"/>
          </ac:spMkLst>
        </pc:spChg>
        <pc:spChg chg="mod">
          <ac:chgData name="Jodie Watson" userId="dae43fcf-4547-4a1b-85b1-d8b3b0ca69ba" providerId="ADAL" clId="{6DCEB6B8-93B6-4C07-8F0B-F8E0F7B1A5E2}" dt="2023-10-08T12:27:43.236" v="2" actId="20577"/>
          <ac:spMkLst>
            <pc:docMk/>
            <pc:sldMk cId="3425854440" sldId="257"/>
            <ac:spMk id="5" creationId="{00000000-0000-0000-0000-000000000000}"/>
          </ac:spMkLst>
        </pc:spChg>
        <pc:spChg chg="mod">
          <ac:chgData name="Jodie Watson" userId="dae43fcf-4547-4a1b-85b1-d8b3b0ca69ba" providerId="ADAL" clId="{6DCEB6B8-93B6-4C07-8F0B-F8E0F7B1A5E2}" dt="2023-10-08T12:29:04.109" v="20" actId="20577"/>
          <ac:spMkLst>
            <pc:docMk/>
            <pc:sldMk cId="3425854440" sldId="257"/>
            <ac:spMk id="6" creationId="{00000000-0000-0000-0000-000000000000}"/>
          </ac:spMkLst>
        </pc:spChg>
        <pc:spChg chg="mod">
          <ac:chgData name="Jodie Watson" userId="dae43fcf-4547-4a1b-85b1-d8b3b0ca69ba" providerId="ADAL" clId="{6DCEB6B8-93B6-4C07-8F0B-F8E0F7B1A5E2}" dt="2023-10-08T12:27:40.105" v="0" actId="403"/>
          <ac:spMkLst>
            <pc:docMk/>
            <pc:sldMk cId="3425854440" sldId="257"/>
            <ac:spMk id="7" creationId="{00000000-0000-0000-0000-000000000000}"/>
          </ac:spMkLst>
        </pc:spChg>
        <pc:spChg chg="mod">
          <ac:chgData name="Jodie Watson" userId="dae43fcf-4547-4a1b-85b1-d8b3b0ca69ba" providerId="ADAL" clId="{6DCEB6B8-93B6-4C07-8F0B-F8E0F7B1A5E2}" dt="2023-10-08T12:28:14.143" v="6" actId="20577"/>
          <ac:spMkLst>
            <pc:docMk/>
            <pc:sldMk cId="3425854440" sldId="257"/>
            <ac:spMk id="15" creationId="{00000000-0000-0000-0000-000000000000}"/>
          </ac:spMkLst>
        </pc:spChg>
      </pc:sldChg>
    </pc:docChg>
  </pc:docChgLst>
  <pc:docChgLst>
    <pc:chgData name="McCulloch, Nina" userId="e0ce6090-163e-4b19-9490-01857898861e" providerId="ADAL" clId="{9A0E977F-B6C4-43CD-B0BE-EBF30C736603}"/>
    <pc:docChg chg="modSld">
      <pc:chgData name="McCulloch, Nina" userId="e0ce6090-163e-4b19-9490-01857898861e" providerId="ADAL" clId="{9A0E977F-B6C4-43CD-B0BE-EBF30C736603}" dt="2024-10-25T22:04:14.704" v="3" actId="20577"/>
      <pc:docMkLst>
        <pc:docMk/>
      </pc:docMkLst>
      <pc:sldChg chg="modSp mod">
        <pc:chgData name="McCulloch, Nina" userId="e0ce6090-163e-4b19-9490-01857898861e" providerId="ADAL" clId="{9A0E977F-B6C4-43CD-B0BE-EBF30C736603}" dt="2024-10-25T22:04:14.704" v="3" actId="20577"/>
        <pc:sldMkLst>
          <pc:docMk/>
          <pc:sldMk cId="3425854440" sldId="257"/>
        </pc:sldMkLst>
        <pc:spChg chg="mod">
          <ac:chgData name="McCulloch, Nina" userId="e0ce6090-163e-4b19-9490-01857898861e" providerId="ADAL" clId="{9A0E977F-B6C4-43CD-B0BE-EBF30C736603}" dt="2024-10-25T22:04:14.704" v="3" actId="20577"/>
          <ac:spMkLst>
            <pc:docMk/>
            <pc:sldMk cId="3425854440" sldId="257"/>
            <ac:spMk id="8" creationId="{00000000-0000-0000-0000-000000000000}"/>
          </ac:spMkLst>
        </pc:spChg>
        <pc:spChg chg="mod">
          <ac:chgData name="McCulloch, Nina" userId="e0ce6090-163e-4b19-9490-01857898861e" providerId="ADAL" clId="{9A0E977F-B6C4-43CD-B0BE-EBF30C736603}" dt="2024-10-25T22:03:49.984" v="1" actId="27107"/>
          <ac:spMkLst>
            <pc:docMk/>
            <pc:sldMk cId="3425854440" sldId="257"/>
            <ac:spMk id="11"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7342F-92FB-CF83-0307-F8442D063739}"/>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17D2FF23-BABF-1B69-35A5-9C1FCD096A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6F86CE5B-4262-E973-DE52-8BEC628AF54F}"/>
              </a:ext>
            </a:extLst>
          </p:cNvPr>
          <p:cNvSpPr>
            <a:spLocks noGrp="1"/>
          </p:cNvSpPr>
          <p:nvPr>
            <p:ph type="dt" sz="half" idx="10"/>
          </p:nvPr>
        </p:nvSpPr>
        <p:spPr/>
        <p:txBody>
          <a:bodyPr/>
          <a:lstStyle/>
          <a:p>
            <a:fld id="{B93D85B5-D16B-4C38-B0B6-F1D5B641EC57}" type="datetimeFigureOut">
              <a:rPr lang="en-GB" smtClean="0"/>
              <a:t>25/10/2024</a:t>
            </a:fld>
            <a:endParaRPr lang="en-GB"/>
          </a:p>
        </p:txBody>
      </p:sp>
      <p:sp>
        <p:nvSpPr>
          <p:cNvPr id="5" name="Footer Placeholder 4">
            <a:extLst>
              <a:ext uri="{FF2B5EF4-FFF2-40B4-BE49-F238E27FC236}">
                <a16:creationId xmlns:a16="http://schemas.microsoft.com/office/drawing/2014/main" id="{C6612CA9-D3FB-DA43-20E8-4CD57C4326D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6370BA3-A152-CCE2-AF68-5770F9608826}"/>
              </a:ext>
            </a:extLst>
          </p:cNvPr>
          <p:cNvSpPr>
            <a:spLocks noGrp="1"/>
          </p:cNvSpPr>
          <p:nvPr>
            <p:ph type="sldNum" sz="quarter" idx="12"/>
          </p:nvPr>
        </p:nvSpPr>
        <p:spPr/>
        <p:txBody>
          <a:bodyPr/>
          <a:lstStyle/>
          <a:p>
            <a:fld id="{C101C834-163E-43CA-9F5F-193AC6BFAF16}" type="slidenum">
              <a:rPr lang="en-GB" smtClean="0"/>
              <a:t>‹#›</a:t>
            </a:fld>
            <a:endParaRPr lang="en-GB"/>
          </a:p>
        </p:txBody>
      </p:sp>
    </p:spTree>
    <p:extLst>
      <p:ext uri="{BB962C8B-B14F-4D97-AF65-F5344CB8AC3E}">
        <p14:creationId xmlns:p14="http://schemas.microsoft.com/office/powerpoint/2010/main" val="1721079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BACAB-7BA4-6D95-AD91-AA99C0EDDE9A}"/>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696FBDB5-5A17-24B0-00B2-E8AD2EB1E80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C7EAC7E-6C0D-8C7B-D087-7DE3B69BF481}"/>
              </a:ext>
            </a:extLst>
          </p:cNvPr>
          <p:cNvSpPr>
            <a:spLocks noGrp="1"/>
          </p:cNvSpPr>
          <p:nvPr>
            <p:ph type="dt" sz="half" idx="10"/>
          </p:nvPr>
        </p:nvSpPr>
        <p:spPr/>
        <p:txBody>
          <a:bodyPr/>
          <a:lstStyle/>
          <a:p>
            <a:fld id="{B93D85B5-D16B-4C38-B0B6-F1D5B641EC57}" type="datetimeFigureOut">
              <a:rPr lang="en-GB" smtClean="0"/>
              <a:t>25/10/2024</a:t>
            </a:fld>
            <a:endParaRPr lang="en-GB"/>
          </a:p>
        </p:txBody>
      </p:sp>
      <p:sp>
        <p:nvSpPr>
          <p:cNvPr id="5" name="Footer Placeholder 4">
            <a:extLst>
              <a:ext uri="{FF2B5EF4-FFF2-40B4-BE49-F238E27FC236}">
                <a16:creationId xmlns:a16="http://schemas.microsoft.com/office/drawing/2014/main" id="{B6C200E4-C962-BA8A-2D9E-4C48BF56095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B47152-2E92-501F-8289-C4FB32E9988D}"/>
              </a:ext>
            </a:extLst>
          </p:cNvPr>
          <p:cNvSpPr>
            <a:spLocks noGrp="1"/>
          </p:cNvSpPr>
          <p:nvPr>
            <p:ph type="sldNum" sz="quarter" idx="12"/>
          </p:nvPr>
        </p:nvSpPr>
        <p:spPr/>
        <p:txBody>
          <a:bodyPr/>
          <a:lstStyle/>
          <a:p>
            <a:fld id="{C101C834-163E-43CA-9F5F-193AC6BFAF16}" type="slidenum">
              <a:rPr lang="en-GB" smtClean="0"/>
              <a:t>‹#›</a:t>
            </a:fld>
            <a:endParaRPr lang="en-GB"/>
          </a:p>
        </p:txBody>
      </p:sp>
    </p:spTree>
    <p:extLst>
      <p:ext uri="{BB962C8B-B14F-4D97-AF65-F5344CB8AC3E}">
        <p14:creationId xmlns:p14="http://schemas.microsoft.com/office/powerpoint/2010/main" val="1343239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403B59-7C65-A1F1-5D33-5143BBC278D9}"/>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DBE9BFA4-BD7B-99B5-1817-B73D89796B6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BEE29C61-5E3E-732E-4D05-BF27C078BC8F}"/>
              </a:ext>
            </a:extLst>
          </p:cNvPr>
          <p:cNvSpPr>
            <a:spLocks noGrp="1"/>
          </p:cNvSpPr>
          <p:nvPr>
            <p:ph type="dt" sz="half" idx="10"/>
          </p:nvPr>
        </p:nvSpPr>
        <p:spPr/>
        <p:txBody>
          <a:bodyPr/>
          <a:lstStyle/>
          <a:p>
            <a:fld id="{B93D85B5-D16B-4C38-B0B6-F1D5B641EC57}" type="datetimeFigureOut">
              <a:rPr lang="en-GB" smtClean="0"/>
              <a:t>25/10/2024</a:t>
            </a:fld>
            <a:endParaRPr lang="en-GB"/>
          </a:p>
        </p:txBody>
      </p:sp>
      <p:sp>
        <p:nvSpPr>
          <p:cNvPr id="5" name="Footer Placeholder 4">
            <a:extLst>
              <a:ext uri="{FF2B5EF4-FFF2-40B4-BE49-F238E27FC236}">
                <a16:creationId xmlns:a16="http://schemas.microsoft.com/office/drawing/2014/main" id="{92BAFEEB-9E3C-42A4-5F08-9D8E3C7EEB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70FC48-5E80-1E32-C015-78C4C1ECCB12}"/>
              </a:ext>
            </a:extLst>
          </p:cNvPr>
          <p:cNvSpPr>
            <a:spLocks noGrp="1"/>
          </p:cNvSpPr>
          <p:nvPr>
            <p:ph type="sldNum" sz="quarter" idx="12"/>
          </p:nvPr>
        </p:nvSpPr>
        <p:spPr/>
        <p:txBody>
          <a:bodyPr/>
          <a:lstStyle/>
          <a:p>
            <a:fld id="{C101C834-163E-43CA-9F5F-193AC6BFAF16}" type="slidenum">
              <a:rPr lang="en-GB" smtClean="0"/>
              <a:t>‹#›</a:t>
            </a:fld>
            <a:endParaRPr lang="en-GB"/>
          </a:p>
        </p:txBody>
      </p:sp>
    </p:spTree>
    <p:extLst>
      <p:ext uri="{BB962C8B-B14F-4D97-AF65-F5344CB8AC3E}">
        <p14:creationId xmlns:p14="http://schemas.microsoft.com/office/powerpoint/2010/main" val="1455987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0AD3B-CE1E-5924-7FD0-251BAECD8EE1}"/>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98D6EAAA-5DBE-1669-F8A5-7EDFA95F36B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C3DC0FF-425D-16D7-5A0A-440572D7EE08}"/>
              </a:ext>
            </a:extLst>
          </p:cNvPr>
          <p:cNvSpPr>
            <a:spLocks noGrp="1"/>
          </p:cNvSpPr>
          <p:nvPr>
            <p:ph type="dt" sz="half" idx="10"/>
          </p:nvPr>
        </p:nvSpPr>
        <p:spPr/>
        <p:txBody>
          <a:bodyPr/>
          <a:lstStyle/>
          <a:p>
            <a:fld id="{B93D85B5-D16B-4C38-B0B6-F1D5B641EC57}" type="datetimeFigureOut">
              <a:rPr lang="en-GB" smtClean="0"/>
              <a:t>25/10/2024</a:t>
            </a:fld>
            <a:endParaRPr lang="en-GB"/>
          </a:p>
        </p:txBody>
      </p:sp>
      <p:sp>
        <p:nvSpPr>
          <p:cNvPr id="5" name="Footer Placeholder 4">
            <a:extLst>
              <a:ext uri="{FF2B5EF4-FFF2-40B4-BE49-F238E27FC236}">
                <a16:creationId xmlns:a16="http://schemas.microsoft.com/office/drawing/2014/main" id="{39B19E1E-0928-88DC-0EAD-43D7AE6AB11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8FAEE41-4B1F-2FFA-48D3-8BB53F3DCEF1}"/>
              </a:ext>
            </a:extLst>
          </p:cNvPr>
          <p:cNvSpPr>
            <a:spLocks noGrp="1"/>
          </p:cNvSpPr>
          <p:nvPr>
            <p:ph type="sldNum" sz="quarter" idx="12"/>
          </p:nvPr>
        </p:nvSpPr>
        <p:spPr/>
        <p:txBody>
          <a:bodyPr/>
          <a:lstStyle/>
          <a:p>
            <a:fld id="{C101C834-163E-43CA-9F5F-193AC6BFAF16}" type="slidenum">
              <a:rPr lang="en-GB" smtClean="0"/>
              <a:t>‹#›</a:t>
            </a:fld>
            <a:endParaRPr lang="en-GB"/>
          </a:p>
        </p:txBody>
      </p:sp>
    </p:spTree>
    <p:extLst>
      <p:ext uri="{BB962C8B-B14F-4D97-AF65-F5344CB8AC3E}">
        <p14:creationId xmlns:p14="http://schemas.microsoft.com/office/powerpoint/2010/main" val="458892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4A7F0-496D-7BEB-DF52-1C7754CD9B5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21A253DE-9407-34C2-F686-F7088A394E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D1A88B7-6813-7A28-2B05-D12465134006}"/>
              </a:ext>
            </a:extLst>
          </p:cNvPr>
          <p:cNvSpPr>
            <a:spLocks noGrp="1"/>
          </p:cNvSpPr>
          <p:nvPr>
            <p:ph type="dt" sz="half" idx="10"/>
          </p:nvPr>
        </p:nvSpPr>
        <p:spPr/>
        <p:txBody>
          <a:bodyPr/>
          <a:lstStyle/>
          <a:p>
            <a:fld id="{B93D85B5-D16B-4C38-B0B6-F1D5B641EC57}" type="datetimeFigureOut">
              <a:rPr lang="en-GB" smtClean="0"/>
              <a:t>25/10/2024</a:t>
            </a:fld>
            <a:endParaRPr lang="en-GB"/>
          </a:p>
        </p:txBody>
      </p:sp>
      <p:sp>
        <p:nvSpPr>
          <p:cNvPr id="5" name="Footer Placeholder 4">
            <a:extLst>
              <a:ext uri="{FF2B5EF4-FFF2-40B4-BE49-F238E27FC236}">
                <a16:creationId xmlns:a16="http://schemas.microsoft.com/office/drawing/2014/main" id="{A1F6A5C6-2CF0-A292-45C7-1FAFDCAAC3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9C14C2F-D863-F143-9DBA-3DA97B0A2B6F}"/>
              </a:ext>
            </a:extLst>
          </p:cNvPr>
          <p:cNvSpPr>
            <a:spLocks noGrp="1"/>
          </p:cNvSpPr>
          <p:nvPr>
            <p:ph type="sldNum" sz="quarter" idx="12"/>
          </p:nvPr>
        </p:nvSpPr>
        <p:spPr/>
        <p:txBody>
          <a:bodyPr/>
          <a:lstStyle/>
          <a:p>
            <a:fld id="{C101C834-163E-43CA-9F5F-193AC6BFAF16}" type="slidenum">
              <a:rPr lang="en-GB" smtClean="0"/>
              <a:t>‹#›</a:t>
            </a:fld>
            <a:endParaRPr lang="en-GB"/>
          </a:p>
        </p:txBody>
      </p:sp>
    </p:spTree>
    <p:extLst>
      <p:ext uri="{BB962C8B-B14F-4D97-AF65-F5344CB8AC3E}">
        <p14:creationId xmlns:p14="http://schemas.microsoft.com/office/powerpoint/2010/main" val="28186409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045933-0A08-472D-4CE0-D185B0DC8F78}"/>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1AF88660-8C33-493C-E9FA-CCD40E7BA64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E282AB7F-CAD6-C0F2-2E9F-9CFB878B1ED1}"/>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ABE4891E-9186-549E-1C00-E1B16B032739}"/>
              </a:ext>
            </a:extLst>
          </p:cNvPr>
          <p:cNvSpPr>
            <a:spLocks noGrp="1"/>
          </p:cNvSpPr>
          <p:nvPr>
            <p:ph type="dt" sz="half" idx="10"/>
          </p:nvPr>
        </p:nvSpPr>
        <p:spPr/>
        <p:txBody>
          <a:bodyPr/>
          <a:lstStyle/>
          <a:p>
            <a:fld id="{B93D85B5-D16B-4C38-B0B6-F1D5B641EC57}" type="datetimeFigureOut">
              <a:rPr lang="en-GB" smtClean="0"/>
              <a:t>25/10/2024</a:t>
            </a:fld>
            <a:endParaRPr lang="en-GB"/>
          </a:p>
        </p:txBody>
      </p:sp>
      <p:sp>
        <p:nvSpPr>
          <p:cNvPr id="6" name="Footer Placeholder 5">
            <a:extLst>
              <a:ext uri="{FF2B5EF4-FFF2-40B4-BE49-F238E27FC236}">
                <a16:creationId xmlns:a16="http://schemas.microsoft.com/office/drawing/2014/main" id="{FF3FBADB-134A-46A1-3288-83DB3B3ABAB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05FE1E4-874E-B591-4A25-D9A23441C18E}"/>
              </a:ext>
            </a:extLst>
          </p:cNvPr>
          <p:cNvSpPr>
            <a:spLocks noGrp="1"/>
          </p:cNvSpPr>
          <p:nvPr>
            <p:ph type="sldNum" sz="quarter" idx="12"/>
          </p:nvPr>
        </p:nvSpPr>
        <p:spPr/>
        <p:txBody>
          <a:bodyPr/>
          <a:lstStyle/>
          <a:p>
            <a:fld id="{C101C834-163E-43CA-9F5F-193AC6BFAF16}" type="slidenum">
              <a:rPr lang="en-GB" smtClean="0"/>
              <a:t>‹#›</a:t>
            </a:fld>
            <a:endParaRPr lang="en-GB"/>
          </a:p>
        </p:txBody>
      </p:sp>
    </p:spTree>
    <p:extLst>
      <p:ext uri="{BB962C8B-B14F-4D97-AF65-F5344CB8AC3E}">
        <p14:creationId xmlns:p14="http://schemas.microsoft.com/office/powerpoint/2010/main" val="2423554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46840-BB7B-D9A0-C1AF-5DEF76587441}"/>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37F4F66C-B157-3CE6-6A7B-F30068D07C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0E6AD18-1BD6-4747-5F38-1975926D3FB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195FB1FF-7BF9-0E3B-88A9-FE70CD7EB4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AB692D83-A34C-4D2A-1602-0D83B1B11550}"/>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184BA564-DA75-5504-977C-B4016B1DBB92}"/>
              </a:ext>
            </a:extLst>
          </p:cNvPr>
          <p:cNvSpPr>
            <a:spLocks noGrp="1"/>
          </p:cNvSpPr>
          <p:nvPr>
            <p:ph type="dt" sz="half" idx="10"/>
          </p:nvPr>
        </p:nvSpPr>
        <p:spPr/>
        <p:txBody>
          <a:bodyPr/>
          <a:lstStyle/>
          <a:p>
            <a:fld id="{B93D85B5-D16B-4C38-B0B6-F1D5B641EC57}" type="datetimeFigureOut">
              <a:rPr lang="en-GB" smtClean="0"/>
              <a:t>25/10/2024</a:t>
            </a:fld>
            <a:endParaRPr lang="en-GB"/>
          </a:p>
        </p:txBody>
      </p:sp>
      <p:sp>
        <p:nvSpPr>
          <p:cNvPr id="8" name="Footer Placeholder 7">
            <a:extLst>
              <a:ext uri="{FF2B5EF4-FFF2-40B4-BE49-F238E27FC236}">
                <a16:creationId xmlns:a16="http://schemas.microsoft.com/office/drawing/2014/main" id="{E9CF75F0-4EF4-A62F-BE01-A3AD16BAEFC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B03C1E6-3567-9CB1-2243-7A95A3EDFA9F}"/>
              </a:ext>
            </a:extLst>
          </p:cNvPr>
          <p:cNvSpPr>
            <a:spLocks noGrp="1"/>
          </p:cNvSpPr>
          <p:nvPr>
            <p:ph type="sldNum" sz="quarter" idx="12"/>
          </p:nvPr>
        </p:nvSpPr>
        <p:spPr/>
        <p:txBody>
          <a:bodyPr/>
          <a:lstStyle/>
          <a:p>
            <a:fld id="{C101C834-163E-43CA-9F5F-193AC6BFAF16}" type="slidenum">
              <a:rPr lang="en-GB" smtClean="0"/>
              <a:t>‹#›</a:t>
            </a:fld>
            <a:endParaRPr lang="en-GB"/>
          </a:p>
        </p:txBody>
      </p:sp>
    </p:spTree>
    <p:extLst>
      <p:ext uri="{BB962C8B-B14F-4D97-AF65-F5344CB8AC3E}">
        <p14:creationId xmlns:p14="http://schemas.microsoft.com/office/powerpoint/2010/main" val="1469631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54614-F2F6-ACCE-59CD-5CD5F5CD8309}"/>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9F351F57-3079-4444-80E2-89DC1838F3A4}"/>
              </a:ext>
            </a:extLst>
          </p:cNvPr>
          <p:cNvSpPr>
            <a:spLocks noGrp="1"/>
          </p:cNvSpPr>
          <p:nvPr>
            <p:ph type="dt" sz="half" idx="10"/>
          </p:nvPr>
        </p:nvSpPr>
        <p:spPr/>
        <p:txBody>
          <a:bodyPr/>
          <a:lstStyle/>
          <a:p>
            <a:fld id="{B93D85B5-D16B-4C38-B0B6-F1D5B641EC57}" type="datetimeFigureOut">
              <a:rPr lang="en-GB" smtClean="0"/>
              <a:t>25/10/2024</a:t>
            </a:fld>
            <a:endParaRPr lang="en-GB"/>
          </a:p>
        </p:txBody>
      </p:sp>
      <p:sp>
        <p:nvSpPr>
          <p:cNvPr id="4" name="Footer Placeholder 3">
            <a:extLst>
              <a:ext uri="{FF2B5EF4-FFF2-40B4-BE49-F238E27FC236}">
                <a16:creationId xmlns:a16="http://schemas.microsoft.com/office/drawing/2014/main" id="{36DDA881-5943-287C-E432-0CB3E3B43E1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F81427D-9067-EAD1-4D7D-3F136EB32303}"/>
              </a:ext>
            </a:extLst>
          </p:cNvPr>
          <p:cNvSpPr>
            <a:spLocks noGrp="1"/>
          </p:cNvSpPr>
          <p:nvPr>
            <p:ph type="sldNum" sz="quarter" idx="12"/>
          </p:nvPr>
        </p:nvSpPr>
        <p:spPr/>
        <p:txBody>
          <a:bodyPr/>
          <a:lstStyle/>
          <a:p>
            <a:fld id="{C101C834-163E-43CA-9F5F-193AC6BFAF16}" type="slidenum">
              <a:rPr lang="en-GB" smtClean="0"/>
              <a:t>‹#›</a:t>
            </a:fld>
            <a:endParaRPr lang="en-GB"/>
          </a:p>
        </p:txBody>
      </p:sp>
    </p:spTree>
    <p:extLst>
      <p:ext uri="{BB962C8B-B14F-4D97-AF65-F5344CB8AC3E}">
        <p14:creationId xmlns:p14="http://schemas.microsoft.com/office/powerpoint/2010/main" val="289228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E9F1BD-6FCB-C474-64A1-7B87F4A16A29}"/>
              </a:ext>
            </a:extLst>
          </p:cNvPr>
          <p:cNvSpPr>
            <a:spLocks noGrp="1"/>
          </p:cNvSpPr>
          <p:nvPr>
            <p:ph type="dt" sz="half" idx="10"/>
          </p:nvPr>
        </p:nvSpPr>
        <p:spPr/>
        <p:txBody>
          <a:bodyPr/>
          <a:lstStyle/>
          <a:p>
            <a:fld id="{B93D85B5-D16B-4C38-B0B6-F1D5B641EC57}" type="datetimeFigureOut">
              <a:rPr lang="en-GB" smtClean="0"/>
              <a:t>25/10/2024</a:t>
            </a:fld>
            <a:endParaRPr lang="en-GB"/>
          </a:p>
        </p:txBody>
      </p:sp>
      <p:sp>
        <p:nvSpPr>
          <p:cNvPr id="3" name="Footer Placeholder 2">
            <a:extLst>
              <a:ext uri="{FF2B5EF4-FFF2-40B4-BE49-F238E27FC236}">
                <a16:creationId xmlns:a16="http://schemas.microsoft.com/office/drawing/2014/main" id="{F628E01C-1C65-AE7A-80FB-CBC42251F03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4ABA14C-9395-5DCC-EC4D-BDF2DC6BF5B5}"/>
              </a:ext>
            </a:extLst>
          </p:cNvPr>
          <p:cNvSpPr>
            <a:spLocks noGrp="1"/>
          </p:cNvSpPr>
          <p:nvPr>
            <p:ph type="sldNum" sz="quarter" idx="12"/>
          </p:nvPr>
        </p:nvSpPr>
        <p:spPr/>
        <p:txBody>
          <a:bodyPr/>
          <a:lstStyle/>
          <a:p>
            <a:fld id="{C101C834-163E-43CA-9F5F-193AC6BFAF16}" type="slidenum">
              <a:rPr lang="en-GB" smtClean="0"/>
              <a:t>‹#›</a:t>
            </a:fld>
            <a:endParaRPr lang="en-GB"/>
          </a:p>
        </p:txBody>
      </p:sp>
    </p:spTree>
    <p:extLst>
      <p:ext uri="{BB962C8B-B14F-4D97-AF65-F5344CB8AC3E}">
        <p14:creationId xmlns:p14="http://schemas.microsoft.com/office/powerpoint/2010/main" val="811712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6EBD7-35D5-0506-764B-2AC71C1C7DC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0F7651EA-7871-7CD3-4E53-C1B2E80843A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E9F0558C-8056-F8AE-0F8A-CD4927DC94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668A7B38-026E-70E3-3850-D691E0C1E765}"/>
              </a:ext>
            </a:extLst>
          </p:cNvPr>
          <p:cNvSpPr>
            <a:spLocks noGrp="1"/>
          </p:cNvSpPr>
          <p:nvPr>
            <p:ph type="dt" sz="half" idx="10"/>
          </p:nvPr>
        </p:nvSpPr>
        <p:spPr/>
        <p:txBody>
          <a:bodyPr/>
          <a:lstStyle/>
          <a:p>
            <a:fld id="{B93D85B5-D16B-4C38-B0B6-F1D5B641EC57}" type="datetimeFigureOut">
              <a:rPr lang="en-GB" smtClean="0"/>
              <a:t>25/10/2024</a:t>
            </a:fld>
            <a:endParaRPr lang="en-GB"/>
          </a:p>
        </p:txBody>
      </p:sp>
      <p:sp>
        <p:nvSpPr>
          <p:cNvPr id="6" name="Footer Placeholder 5">
            <a:extLst>
              <a:ext uri="{FF2B5EF4-FFF2-40B4-BE49-F238E27FC236}">
                <a16:creationId xmlns:a16="http://schemas.microsoft.com/office/drawing/2014/main" id="{B9EC5647-4B19-8F91-8A37-7D279A6AD45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C8C0424-CE55-B26A-0619-00286A72064A}"/>
              </a:ext>
            </a:extLst>
          </p:cNvPr>
          <p:cNvSpPr>
            <a:spLocks noGrp="1"/>
          </p:cNvSpPr>
          <p:nvPr>
            <p:ph type="sldNum" sz="quarter" idx="12"/>
          </p:nvPr>
        </p:nvSpPr>
        <p:spPr/>
        <p:txBody>
          <a:bodyPr/>
          <a:lstStyle/>
          <a:p>
            <a:fld id="{C101C834-163E-43CA-9F5F-193AC6BFAF16}" type="slidenum">
              <a:rPr lang="en-GB" smtClean="0"/>
              <a:t>‹#›</a:t>
            </a:fld>
            <a:endParaRPr lang="en-GB"/>
          </a:p>
        </p:txBody>
      </p:sp>
    </p:spTree>
    <p:extLst>
      <p:ext uri="{BB962C8B-B14F-4D97-AF65-F5344CB8AC3E}">
        <p14:creationId xmlns:p14="http://schemas.microsoft.com/office/powerpoint/2010/main" val="2573145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DA7B9-3163-F87C-3B6A-A77BDBD6521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BBCA5774-5B7F-E0CD-3973-AC0D315585E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2452156-A74B-848F-9CF6-953364C662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9C431E0-C6DC-92DF-48E4-6880ADC6CAA3}"/>
              </a:ext>
            </a:extLst>
          </p:cNvPr>
          <p:cNvSpPr>
            <a:spLocks noGrp="1"/>
          </p:cNvSpPr>
          <p:nvPr>
            <p:ph type="dt" sz="half" idx="10"/>
          </p:nvPr>
        </p:nvSpPr>
        <p:spPr/>
        <p:txBody>
          <a:bodyPr/>
          <a:lstStyle/>
          <a:p>
            <a:fld id="{B93D85B5-D16B-4C38-B0B6-F1D5B641EC57}" type="datetimeFigureOut">
              <a:rPr lang="en-GB" smtClean="0"/>
              <a:t>25/10/2024</a:t>
            </a:fld>
            <a:endParaRPr lang="en-GB"/>
          </a:p>
        </p:txBody>
      </p:sp>
      <p:sp>
        <p:nvSpPr>
          <p:cNvPr id="6" name="Footer Placeholder 5">
            <a:extLst>
              <a:ext uri="{FF2B5EF4-FFF2-40B4-BE49-F238E27FC236}">
                <a16:creationId xmlns:a16="http://schemas.microsoft.com/office/drawing/2014/main" id="{C20FD7B3-D61F-3AE2-F335-FF1E83F9487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1CF1282-E88E-DDC7-3A7C-EA3F4C9FE50B}"/>
              </a:ext>
            </a:extLst>
          </p:cNvPr>
          <p:cNvSpPr>
            <a:spLocks noGrp="1"/>
          </p:cNvSpPr>
          <p:nvPr>
            <p:ph type="sldNum" sz="quarter" idx="12"/>
          </p:nvPr>
        </p:nvSpPr>
        <p:spPr/>
        <p:txBody>
          <a:bodyPr/>
          <a:lstStyle/>
          <a:p>
            <a:fld id="{C101C834-163E-43CA-9F5F-193AC6BFAF16}" type="slidenum">
              <a:rPr lang="en-GB" smtClean="0"/>
              <a:t>‹#›</a:t>
            </a:fld>
            <a:endParaRPr lang="en-GB"/>
          </a:p>
        </p:txBody>
      </p:sp>
    </p:spTree>
    <p:extLst>
      <p:ext uri="{BB962C8B-B14F-4D97-AF65-F5344CB8AC3E}">
        <p14:creationId xmlns:p14="http://schemas.microsoft.com/office/powerpoint/2010/main" val="477905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034F86-2A7B-16B2-D1F1-B198A28D12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07B87F0A-736A-C2F0-B1E9-CF2843A2D5B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59B98A6-8D6C-5BAD-CED1-731A91150C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3D85B5-D16B-4C38-B0B6-F1D5B641EC57}" type="datetimeFigureOut">
              <a:rPr lang="en-GB" smtClean="0"/>
              <a:t>25/10/2024</a:t>
            </a:fld>
            <a:endParaRPr lang="en-GB"/>
          </a:p>
        </p:txBody>
      </p:sp>
      <p:sp>
        <p:nvSpPr>
          <p:cNvPr id="5" name="Footer Placeholder 4">
            <a:extLst>
              <a:ext uri="{FF2B5EF4-FFF2-40B4-BE49-F238E27FC236}">
                <a16:creationId xmlns:a16="http://schemas.microsoft.com/office/drawing/2014/main" id="{D2907970-5268-704A-48E4-0BA7CBB419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59877F2-0C89-E235-59BF-D96EBF9F85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01C834-163E-43CA-9F5F-193AC6BFAF16}" type="slidenum">
              <a:rPr lang="en-GB" smtClean="0"/>
              <a:t>‹#›</a:t>
            </a:fld>
            <a:endParaRPr lang="en-GB"/>
          </a:p>
        </p:txBody>
      </p:sp>
    </p:spTree>
    <p:extLst>
      <p:ext uri="{BB962C8B-B14F-4D97-AF65-F5344CB8AC3E}">
        <p14:creationId xmlns:p14="http://schemas.microsoft.com/office/powerpoint/2010/main" val="50983252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fif"/><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9000"/>
            <a:lum/>
          </a:blip>
          <a:srcRect/>
          <a:stretch>
            <a:fillRect t="-39000" b="-39000"/>
          </a:stretch>
        </a:blipFill>
        <a:effectLst/>
      </p:bgPr>
    </p:bg>
    <p:spTree>
      <p:nvGrpSpPr>
        <p:cNvPr id="1" name=""/>
        <p:cNvGrpSpPr/>
        <p:nvPr/>
      </p:nvGrpSpPr>
      <p:grpSpPr>
        <a:xfrm>
          <a:off x="0" y="0"/>
          <a:ext cx="0" cy="0"/>
          <a:chOff x="0" y="0"/>
          <a:chExt cx="0" cy="0"/>
        </a:xfrm>
      </p:grpSpPr>
      <p:sp>
        <p:nvSpPr>
          <p:cNvPr id="8" name="TextBox 7"/>
          <p:cNvSpPr txBox="1"/>
          <p:nvPr/>
        </p:nvSpPr>
        <p:spPr>
          <a:xfrm>
            <a:off x="4147947" y="138177"/>
            <a:ext cx="3955548" cy="2816156"/>
          </a:xfrm>
          <a:prstGeom prst="rect">
            <a:avLst/>
          </a:prstGeom>
          <a:noFill/>
          <a:ln>
            <a:noFill/>
          </a:ln>
        </p:spPr>
        <p:txBody>
          <a:bodyPr wrap="square" rtlCol="0">
            <a:spAutoFit/>
          </a:bodyPr>
          <a:lstStyle/>
          <a:p>
            <a:pPr algn="ctr"/>
            <a:r>
              <a:rPr lang="en-GB" sz="1400" u="sng" dirty="0">
                <a:latin typeface="Comic Sans MS" panose="030F0702030302020204" pitchFamily="66" charset="0"/>
              </a:rPr>
              <a:t>Curriculum – RE</a:t>
            </a:r>
          </a:p>
          <a:p>
            <a:pPr algn="ctr"/>
            <a:endParaRPr lang="en-GB" sz="1400" u="sng" dirty="0">
              <a:latin typeface="Comic Sans MS" panose="030F0702030302020204" pitchFamily="66" charset="0"/>
            </a:endParaRPr>
          </a:p>
          <a:p>
            <a:pPr algn="ctr"/>
            <a:r>
              <a:rPr lang="en-GB" sz="1200" dirty="0">
                <a:latin typeface="Comic Sans MS" panose="030F0702030302020204" pitchFamily="66" charset="0"/>
              </a:rPr>
              <a:t>This half term focus is: ‘</a:t>
            </a:r>
            <a:r>
              <a:rPr lang="en-GB" sz="1200" b="1" dirty="0">
                <a:latin typeface="Comic Sans MS" panose="030F0702030302020204" pitchFamily="66" charset="0"/>
              </a:rPr>
              <a:t>Comparing Religions’.</a:t>
            </a:r>
          </a:p>
          <a:p>
            <a:pPr algn="ctr"/>
            <a:r>
              <a:rPr lang="en-GB" sz="1200" dirty="0">
                <a:latin typeface="Comic Sans MS" panose="030F0702030302020204" pitchFamily="66" charset="0"/>
              </a:rPr>
              <a:t>Our enquiry question is: ‘</a:t>
            </a:r>
            <a:r>
              <a:rPr lang="en-GB" sz="1200" b="1" dirty="0">
                <a:effectLst/>
                <a:latin typeface="Comic Sans MS" panose="030F0702030302020204" pitchFamily="66" charset="0"/>
                <a:ea typeface="Calibri" panose="020F0502020204030204" pitchFamily="34" charset="0"/>
                <a:cs typeface="Arial" panose="020B0604020202020204" pitchFamily="34" charset="0"/>
              </a:rPr>
              <a:t>Why is it important to understand and evaluate different </a:t>
            </a:r>
            <a:r>
              <a:rPr lang="en-GB" sz="1200" b="1">
                <a:effectLst/>
                <a:latin typeface="Comic Sans MS" panose="030F0702030302020204" pitchFamily="66" charset="0"/>
                <a:ea typeface="Calibri" panose="020F0502020204030204" pitchFamily="34" charset="0"/>
                <a:cs typeface="Arial" panose="020B0604020202020204" pitchFamily="34" charset="0"/>
              </a:rPr>
              <a:t>religions?’</a:t>
            </a:r>
            <a:endParaRPr lang="en-GB" sz="1200" b="1" dirty="0">
              <a:latin typeface="Comic Sans MS" panose="030F0702030302020204" pitchFamily="66" charset="0"/>
            </a:endParaRPr>
          </a:p>
          <a:p>
            <a:pPr algn="ctr"/>
            <a:r>
              <a:rPr lang="en-GB" sz="1200" dirty="0">
                <a:latin typeface="Comic Sans MS" panose="030F0702030302020204" pitchFamily="66" charset="0"/>
              </a:rPr>
              <a:t>Each termly focus will be supported by a knowledge organiser (will be shared separately). This provides each child with the key facts and vocabulary for each topic. The children will be encouraged to learn these facts and they will be revisited regularly with the intention of the children acquiring them in their long-term memory. </a:t>
            </a:r>
            <a:endParaRPr lang="en-GB" sz="1200" u="sng" dirty="0">
              <a:latin typeface="Comic Sans MS" panose="030F0702030302020204" pitchFamily="66" charset="0"/>
            </a:endParaRPr>
          </a:p>
          <a:p>
            <a:pPr algn="ctr"/>
            <a:endParaRPr lang="en-GB" sz="1200" u="sng" dirty="0">
              <a:solidFill>
                <a:srgbClr val="FFC000"/>
              </a:solidFill>
              <a:latin typeface="Comic Sans MS" panose="030F0702030302020204" pitchFamily="66" charset="0"/>
            </a:endParaRPr>
          </a:p>
          <a:p>
            <a:pPr>
              <a:spcBef>
                <a:spcPts val="600"/>
              </a:spcBef>
              <a:spcAft>
                <a:spcPts val="300"/>
              </a:spcAft>
            </a:pPr>
            <a:endParaRPr lang="en-US" sz="1200" kern="0" dirty="0">
              <a:latin typeface="Comic Sans MS" panose="030F0702030302020204" pitchFamily="66" charset="0"/>
              <a:ea typeface="Times New Roman" panose="02020603050405020304" pitchFamily="18" charset="0"/>
              <a:cs typeface="Times New Roman" panose="02020603050405020304" pitchFamily="18" charset="0"/>
            </a:endParaRPr>
          </a:p>
        </p:txBody>
      </p:sp>
      <p:sp>
        <p:nvSpPr>
          <p:cNvPr id="12" name="Rounded Rectangle 11"/>
          <p:cNvSpPr/>
          <p:nvPr/>
        </p:nvSpPr>
        <p:spPr>
          <a:xfrm>
            <a:off x="4289633" y="2660491"/>
            <a:ext cx="3813862" cy="1134832"/>
          </a:xfrm>
          <a:prstGeom prst="roundRect">
            <a:avLst/>
          </a:prstGeom>
          <a:blipFill>
            <a:blip r:embed="rId3">
              <a:alphaModFix amt="19000"/>
            </a:blip>
            <a:tile tx="0" ty="0" sx="100000" sy="100000" flip="none" algn="tl"/>
          </a:blip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p:cNvSpPr txBox="1"/>
          <p:nvPr/>
        </p:nvSpPr>
        <p:spPr>
          <a:xfrm>
            <a:off x="4294291" y="2843186"/>
            <a:ext cx="3115895" cy="769441"/>
          </a:xfrm>
          <a:prstGeom prst="rect">
            <a:avLst/>
          </a:prstGeom>
          <a:noFill/>
        </p:spPr>
        <p:txBody>
          <a:bodyPr wrap="square" rtlCol="0">
            <a:spAutoFit/>
          </a:bodyPr>
          <a:lstStyle/>
          <a:p>
            <a:pPr algn="ctr"/>
            <a:r>
              <a:rPr lang="en-GB" sz="2200" b="1" dirty="0">
                <a:latin typeface="CCW Cursive Writing 6" panose="03050602040000000000" pitchFamily="66" charset="0"/>
              </a:rPr>
              <a:t>Year 6 Newsletter </a:t>
            </a:r>
          </a:p>
          <a:p>
            <a:pPr algn="ctr"/>
            <a:r>
              <a:rPr lang="en-GB" sz="2200" b="1" dirty="0">
                <a:latin typeface="CCW Cursive Writing 6" panose="03050602040000000000" pitchFamily="66" charset="0"/>
              </a:rPr>
              <a:t>Autumn 2 2024</a:t>
            </a:r>
            <a:endParaRPr lang="en-GB" sz="2400" b="1" dirty="0">
              <a:latin typeface="CCW Cursive Writing 6" panose="03050602040000000000" pitchFamily="66" charset="0"/>
            </a:endParaRPr>
          </a:p>
        </p:txBody>
      </p:sp>
      <p:sp>
        <p:nvSpPr>
          <p:cNvPr id="6" name="TextBox 5"/>
          <p:cNvSpPr txBox="1"/>
          <p:nvPr/>
        </p:nvSpPr>
        <p:spPr>
          <a:xfrm>
            <a:off x="154704" y="195025"/>
            <a:ext cx="3947337" cy="3139321"/>
          </a:xfrm>
          <a:prstGeom prst="rect">
            <a:avLst/>
          </a:prstGeom>
          <a:noFill/>
        </p:spPr>
        <p:txBody>
          <a:bodyPr wrap="square" rtlCol="0">
            <a:spAutoFit/>
          </a:bodyPr>
          <a:lstStyle/>
          <a:p>
            <a:pPr algn="ctr"/>
            <a:endParaRPr lang="en-GB" sz="1400" u="sng" dirty="0">
              <a:latin typeface="Comic Sans MS" panose="030F0702030302020204" pitchFamily="66" charset="0"/>
            </a:endParaRPr>
          </a:p>
          <a:p>
            <a:pPr algn="ctr"/>
            <a:r>
              <a:rPr lang="en-GB" sz="1400" u="sng" dirty="0">
                <a:latin typeface="Comic Sans MS" panose="030F0702030302020204" pitchFamily="66" charset="0"/>
              </a:rPr>
              <a:t>English</a:t>
            </a:r>
          </a:p>
          <a:p>
            <a:pPr algn="ctr"/>
            <a:endParaRPr lang="en-GB" sz="1300" u="sng" dirty="0">
              <a:latin typeface="Comic Sans MS" panose="030F0702030302020204" pitchFamily="66" charset="0"/>
            </a:endParaRPr>
          </a:p>
          <a:p>
            <a:pPr algn="ctr"/>
            <a:r>
              <a:rPr lang="en-GB" sz="1200" dirty="0">
                <a:latin typeface="Comic Sans MS" panose="030F0702030302020204" pitchFamily="66" charset="0"/>
              </a:rPr>
              <a:t>In English, we will be reading our Power of Reading text ‘Wonder’</a:t>
            </a:r>
            <a:r>
              <a:rPr lang="en-GB" sz="1200" i="1" dirty="0">
                <a:latin typeface="Comic Sans MS" panose="030F0702030302020204" pitchFamily="66" charset="0"/>
              </a:rPr>
              <a:t>.</a:t>
            </a:r>
            <a:r>
              <a:rPr lang="en-GB" sz="1200" dirty="0">
                <a:latin typeface="Comic Sans MS" panose="030F0702030302020204" pitchFamily="66" charset="0"/>
              </a:rPr>
              <a:t> Our written work will focus on a range of short-burst writes, leading up to our final pieces, which will be an explanation text and recount narrative.</a:t>
            </a:r>
            <a:endParaRPr lang="en-GB" sz="1200" dirty="0"/>
          </a:p>
          <a:p>
            <a:pPr algn="ctr"/>
            <a:r>
              <a:rPr lang="en-GB" sz="1200" dirty="0">
                <a:latin typeface="Comic Sans MS" panose="030F0702030302020204" pitchFamily="66" charset="0"/>
              </a:rPr>
              <a:t>We will continue to develop our knowledge of Year 6 grammar and punctuation. </a:t>
            </a:r>
          </a:p>
          <a:p>
            <a:pPr algn="ctr"/>
            <a:r>
              <a:rPr lang="en-GB" sz="1200" dirty="0">
                <a:latin typeface="Comic Sans MS" panose="030F0702030302020204" pitchFamily="66" charset="0"/>
              </a:rPr>
              <a:t>In school, we will be using the </a:t>
            </a:r>
            <a:r>
              <a:rPr lang="en-GB" sz="1200" dirty="0" err="1">
                <a:latin typeface="Comic Sans MS" panose="030F0702030302020204" pitchFamily="66" charset="0"/>
              </a:rPr>
              <a:t>Scode</a:t>
            </a:r>
            <a:r>
              <a:rPr lang="en-GB" sz="1200" dirty="0">
                <a:latin typeface="Comic Sans MS" panose="030F0702030302020204" pitchFamily="66" charset="0"/>
              </a:rPr>
              <a:t> spelling scheme to set and assess our spellings. </a:t>
            </a:r>
          </a:p>
          <a:p>
            <a:pPr algn="ctr"/>
            <a:r>
              <a:rPr lang="en-GB" sz="1200" dirty="0">
                <a:latin typeface="Comic Sans MS" panose="030F0702030302020204" pitchFamily="66" charset="0"/>
              </a:rPr>
              <a:t>During all lessons, we will continue to interrogate a variety of texts, attempt to broaden our range of vocabulary and further develop our writing styles. </a:t>
            </a:r>
            <a:endParaRPr lang="en-GB" sz="1400" dirty="0">
              <a:latin typeface="Comic Sans MS" panose="030F0702030302020204" pitchFamily="66" charset="0"/>
            </a:endParaRPr>
          </a:p>
          <a:p>
            <a:pPr algn="ctr"/>
            <a:endParaRPr lang="en-GB" sz="1300" dirty="0">
              <a:solidFill>
                <a:schemeClr val="bg1"/>
              </a:solidFill>
              <a:latin typeface="Comic Sans MS" panose="030F0702030302020204" pitchFamily="66" charset="0"/>
            </a:endParaRPr>
          </a:p>
        </p:txBody>
      </p:sp>
      <p:sp>
        <p:nvSpPr>
          <p:cNvPr id="7" name="TextBox 6"/>
          <p:cNvSpPr txBox="1"/>
          <p:nvPr/>
        </p:nvSpPr>
        <p:spPr>
          <a:xfrm>
            <a:off x="4173188" y="3825057"/>
            <a:ext cx="4039088" cy="1785104"/>
          </a:xfrm>
          <a:prstGeom prst="rect">
            <a:avLst/>
          </a:prstGeom>
          <a:noFill/>
        </p:spPr>
        <p:txBody>
          <a:bodyPr wrap="square" rtlCol="0">
            <a:spAutoFit/>
          </a:bodyPr>
          <a:lstStyle/>
          <a:p>
            <a:pPr algn="ctr"/>
            <a:r>
              <a:rPr lang="en-GB" sz="1300" dirty="0">
                <a:latin typeface="Comic Sans MS" panose="030F0702030302020204" pitchFamily="66" charset="0"/>
              </a:rPr>
              <a:t>      </a:t>
            </a:r>
          </a:p>
          <a:p>
            <a:pPr algn="ctr"/>
            <a:r>
              <a:rPr lang="en-GB" sz="1100" u="sng" dirty="0">
                <a:latin typeface="Comic Sans MS" panose="030F0702030302020204" pitchFamily="66" charset="0"/>
              </a:rPr>
              <a:t>Learning Outcome</a:t>
            </a:r>
          </a:p>
          <a:p>
            <a:pPr algn="ctr"/>
            <a:endParaRPr lang="en-GB" sz="1400" dirty="0">
              <a:effectLst/>
              <a:latin typeface="Comic Sans MS" panose="030F0702030302020204" pitchFamily="66" charset="0"/>
              <a:ea typeface="Calibri" panose="020F0502020204030204" pitchFamily="34" charset="0"/>
              <a:cs typeface="Arial" panose="020B0604020202020204" pitchFamily="34" charset="0"/>
            </a:endParaRPr>
          </a:p>
          <a:p>
            <a:pPr algn="ctr"/>
            <a:r>
              <a:rPr lang="en-GB" sz="1400" dirty="0">
                <a:effectLst/>
                <a:latin typeface="Comic Sans MS" panose="030F0702030302020204" pitchFamily="66" charset="0"/>
                <a:ea typeface="Calibri" panose="020F0502020204030204" pitchFamily="34" charset="0"/>
                <a:cs typeface="Arial" panose="020B0604020202020204" pitchFamily="34" charset="0"/>
              </a:rPr>
              <a:t>Why is it important to understand and evaluate different religions? </a:t>
            </a:r>
          </a:p>
          <a:p>
            <a:pPr algn="ctr"/>
            <a:endParaRPr lang="en-GB" sz="1300" dirty="0">
              <a:solidFill>
                <a:srgbClr val="0070C0"/>
              </a:solidFill>
              <a:latin typeface="Comic Sans MS" panose="030F0702030302020204" pitchFamily="66" charset="0"/>
            </a:endParaRPr>
          </a:p>
          <a:p>
            <a:pPr algn="ctr"/>
            <a:endParaRPr lang="en-GB" sz="1300" dirty="0">
              <a:solidFill>
                <a:srgbClr val="FF0000"/>
              </a:solidFill>
              <a:latin typeface="Comic Sans MS" panose="030F0702030302020204" pitchFamily="66" charset="0"/>
            </a:endParaRPr>
          </a:p>
          <a:p>
            <a:pPr algn="ctr"/>
            <a:endParaRPr lang="en-GB" u="sng" dirty="0">
              <a:latin typeface="Algerian" panose="04020705040A02060702" pitchFamily="82" charset="0"/>
            </a:endParaRPr>
          </a:p>
        </p:txBody>
      </p:sp>
      <p:sp>
        <p:nvSpPr>
          <p:cNvPr id="9" name="TextBox 8"/>
          <p:cNvSpPr txBox="1"/>
          <p:nvPr/>
        </p:nvSpPr>
        <p:spPr>
          <a:xfrm>
            <a:off x="8379449" y="0"/>
            <a:ext cx="3720917" cy="3123932"/>
          </a:xfrm>
          <a:prstGeom prst="rect">
            <a:avLst/>
          </a:prstGeom>
          <a:noFill/>
          <a:ln w="57150">
            <a:noFill/>
          </a:ln>
        </p:spPr>
        <p:txBody>
          <a:bodyPr wrap="square" rtlCol="0">
            <a:spAutoFit/>
          </a:bodyPr>
          <a:lstStyle/>
          <a:p>
            <a:pPr algn="ctr"/>
            <a:endParaRPr lang="en-GB" sz="1300" dirty="0">
              <a:solidFill>
                <a:schemeClr val="bg1"/>
              </a:solidFill>
              <a:latin typeface="Comic Sans MS" panose="030F0702030302020204" pitchFamily="66" charset="0"/>
            </a:endParaRPr>
          </a:p>
          <a:p>
            <a:pPr algn="ctr"/>
            <a:r>
              <a:rPr lang="en-GB" sz="1400" u="sng" dirty="0">
                <a:latin typeface="Comic Sans MS" panose="030F0702030302020204" pitchFamily="66" charset="0"/>
              </a:rPr>
              <a:t>Maths</a:t>
            </a:r>
          </a:p>
          <a:p>
            <a:pPr algn="ctr"/>
            <a:endParaRPr lang="en-GB" sz="1400" u="sng" dirty="0">
              <a:highlight>
                <a:srgbClr val="FFFF00"/>
              </a:highlight>
              <a:latin typeface="Comic Sans MS" panose="030F0702030302020204" pitchFamily="66" charset="0"/>
            </a:endParaRPr>
          </a:p>
          <a:p>
            <a:pPr algn="ctr"/>
            <a:r>
              <a:rPr lang="en-GB" sz="1100" dirty="0">
                <a:latin typeface="Comic Sans MS" panose="030F0702030302020204" pitchFamily="66" charset="0"/>
              </a:rPr>
              <a:t>In </a:t>
            </a:r>
            <a:r>
              <a:rPr lang="en-GB" sz="1100" b="1" dirty="0">
                <a:latin typeface="Comic Sans MS" panose="030F0702030302020204" pitchFamily="66" charset="0"/>
              </a:rPr>
              <a:t>Year 6 </a:t>
            </a:r>
            <a:r>
              <a:rPr lang="en-GB" sz="1100" dirty="0">
                <a:latin typeface="Comic Sans MS" panose="030F0702030302020204" pitchFamily="66" charset="0"/>
              </a:rPr>
              <a:t>this term, we will be working with fractions. The children will study a variety of areas from simplifying fractions, to adding mixed numbers, to dividing fractions by whole numbers and much more.</a:t>
            </a:r>
          </a:p>
          <a:p>
            <a:pPr algn="ctr"/>
            <a:endParaRPr lang="en-GB" sz="1100" dirty="0">
              <a:latin typeface="Comic Sans MS" panose="030F0702030302020204" pitchFamily="66" charset="0"/>
            </a:endParaRPr>
          </a:p>
          <a:p>
            <a:pPr algn="ctr"/>
            <a:r>
              <a:rPr lang="en-GB" sz="1100" dirty="0">
                <a:latin typeface="Comic Sans MS" panose="030F0702030302020204" pitchFamily="66" charset="0"/>
              </a:rPr>
              <a:t>Please continue to support your child to practise all of their times tables as a secure knowledge underpins the majority of what we do in Year 6. The ability to recall these facts more confidently would be hugely beneficial for your child in their Maths lessons and eventually their SATs. </a:t>
            </a:r>
          </a:p>
          <a:p>
            <a:pPr algn="ctr"/>
            <a:endParaRPr lang="en-GB" sz="1200" dirty="0">
              <a:solidFill>
                <a:srgbClr val="7030A0"/>
              </a:solidFill>
              <a:latin typeface="Comic Sans MS" panose="030F0702030302020204" pitchFamily="66" charset="0"/>
            </a:endParaRPr>
          </a:p>
          <a:p>
            <a:pPr algn="ctr"/>
            <a:endParaRPr lang="en-GB" sz="1200" dirty="0">
              <a:solidFill>
                <a:schemeClr val="accent6">
                  <a:lumMod val="75000"/>
                </a:schemeClr>
              </a:solidFill>
              <a:latin typeface="Comic Sans MS" panose="030F0702030302020204" pitchFamily="66" charset="0"/>
            </a:endParaRPr>
          </a:p>
        </p:txBody>
      </p:sp>
      <p:sp>
        <p:nvSpPr>
          <p:cNvPr id="2" name="Rectangle 1"/>
          <p:cNvSpPr/>
          <p:nvPr/>
        </p:nvSpPr>
        <p:spPr>
          <a:xfrm>
            <a:off x="146081" y="138177"/>
            <a:ext cx="3938320" cy="3122576"/>
          </a:xfrm>
          <a:prstGeom prst="rect">
            <a:avLst/>
          </a:pr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8423684" y="138177"/>
            <a:ext cx="3632446" cy="2572918"/>
          </a:xfrm>
          <a:prstGeom prst="rect">
            <a:avLst/>
          </a:pr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137854" y="5401072"/>
            <a:ext cx="3955547" cy="1339361"/>
          </a:xfrm>
          <a:prstGeom prst="rect">
            <a:avLst/>
          </a:pr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p:cNvSpPr/>
          <p:nvPr/>
        </p:nvSpPr>
        <p:spPr>
          <a:xfrm>
            <a:off x="4215596" y="5262062"/>
            <a:ext cx="4026926" cy="1478371"/>
          </a:xfrm>
          <a:prstGeom prst="rect">
            <a:avLst/>
          </a:pr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p:cNvSpPr txBox="1"/>
          <p:nvPr/>
        </p:nvSpPr>
        <p:spPr>
          <a:xfrm>
            <a:off x="8500155" y="4947936"/>
            <a:ext cx="3424367" cy="1677382"/>
          </a:xfrm>
          <a:prstGeom prst="rect">
            <a:avLst/>
          </a:prstGeom>
          <a:noFill/>
        </p:spPr>
        <p:txBody>
          <a:bodyPr wrap="square" rtlCol="0">
            <a:spAutoFit/>
          </a:bodyPr>
          <a:lstStyle/>
          <a:p>
            <a:pPr algn="ctr"/>
            <a:r>
              <a:rPr lang="en-GB" sz="1200" dirty="0">
                <a:solidFill>
                  <a:srgbClr val="FF0000"/>
                </a:solidFill>
                <a:latin typeface="Comic Sans MS" panose="030F0702030302020204" pitchFamily="66" charset="0"/>
              </a:rPr>
              <a:t>      </a:t>
            </a:r>
            <a:r>
              <a:rPr lang="en-GB" sz="1400" u="sng" dirty="0">
                <a:latin typeface="Comic Sans MS" panose="030F0702030302020204" pitchFamily="66" charset="0"/>
              </a:rPr>
              <a:t>Wider Curriculum</a:t>
            </a:r>
          </a:p>
          <a:p>
            <a:pPr algn="ctr"/>
            <a:endParaRPr lang="en-GB" sz="1200" dirty="0">
              <a:latin typeface="Comic Sans MS" panose="030F0702030302020204" pitchFamily="66" charset="0"/>
            </a:endParaRPr>
          </a:p>
          <a:p>
            <a:r>
              <a:rPr lang="en-GB" sz="1100" dirty="0">
                <a:latin typeface="Comic Sans MS" panose="030F0702030302020204" pitchFamily="66" charset="0"/>
              </a:rPr>
              <a:t>ICT – Information Technology/ Making an App</a:t>
            </a:r>
          </a:p>
          <a:p>
            <a:r>
              <a:rPr lang="en-GB" sz="1100" dirty="0">
                <a:latin typeface="Comic Sans MS" panose="030F0702030302020204" pitchFamily="66" charset="0"/>
              </a:rPr>
              <a:t>DT- Food culture</a:t>
            </a:r>
          </a:p>
          <a:p>
            <a:r>
              <a:rPr lang="en-GB" sz="1100" dirty="0">
                <a:latin typeface="Comic Sans MS" panose="030F0702030302020204" pitchFamily="66" charset="0"/>
              </a:rPr>
              <a:t>PHSE – Celebrating Differences</a:t>
            </a:r>
          </a:p>
          <a:p>
            <a:r>
              <a:rPr lang="en-GB" sz="1100" dirty="0">
                <a:latin typeface="Comic Sans MS" panose="030F0702030302020204" pitchFamily="66" charset="0"/>
              </a:rPr>
              <a:t>Music – Singing. </a:t>
            </a:r>
          </a:p>
          <a:p>
            <a:r>
              <a:rPr lang="en-GB" sz="1100" dirty="0">
                <a:latin typeface="Comic Sans MS" panose="030F0702030302020204" pitchFamily="66" charset="0"/>
              </a:rPr>
              <a:t>PE: Dance- Interpretive dance and Indoor Athletics</a:t>
            </a:r>
          </a:p>
          <a:p>
            <a:r>
              <a:rPr lang="en-GB" sz="1100" dirty="0">
                <a:latin typeface="Comic Sans MS" panose="030F0702030302020204" pitchFamily="66" charset="0"/>
              </a:rPr>
              <a:t>MFL- Spanish</a:t>
            </a:r>
          </a:p>
        </p:txBody>
      </p:sp>
      <p:sp>
        <p:nvSpPr>
          <p:cNvPr id="16" name="Rectangle 15"/>
          <p:cNvSpPr/>
          <p:nvPr/>
        </p:nvSpPr>
        <p:spPr>
          <a:xfrm>
            <a:off x="8413529" y="4810137"/>
            <a:ext cx="3703672" cy="1862961"/>
          </a:xfrm>
          <a:prstGeom prst="rect">
            <a:avLst/>
          </a:pr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627017" y="4698063"/>
            <a:ext cx="714103" cy="792480"/>
          </a:xfrm>
          <a:prstGeom prst="rect">
            <a:avLst/>
          </a:prstGeom>
          <a:noFill/>
        </p:spPr>
        <p:txBody>
          <a:bodyPr wrap="square" rtlCol="0">
            <a:spAutoFit/>
          </a:bodyPr>
          <a:lstStyle/>
          <a:p>
            <a:endParaRPr lang="en-GB" dirty="0"/>
          </a:p>
        </p:txBody>
      </p:sp>
      <p:sp>
        <p:nvSpPr>
          <p:cNvPr id="4" name="Rectangle 3"/>
          <p:cNvSpPr/>
          <p:nvPr/>
        </p:nvSpPr>
        <p:spPr>
          <a:xfrm>
            <a:off x="172956" y="5437978"/>
            <a:ext cx="3829225" cy="1292662"/>
          </a:xfrm>
          <a:prstGeom prst="rect">
            <a:avLst/>
          </a:prstGeom>
        </p:spPr>
        <p:txBody>
          <a:bodyPr wrap="square">
            <a:spAutoFit/>
          </a:bodyPr>
          <a:lstStyle/>
          <a:p>
            <a:pPr algn="ctr"/>
            <a:r>
              <a:rPr lang="en-GB" sz="1200" u="sng" dirty="0">
                <a:latin typeface="Comic Sans MS" panose="030F0702030302020204" pitchFamily="66" charset="0"/>
              </a:rPr>
              <a:t>Our PE Days</a:t>
            </a:r>
            <a:endParaRPr lang="en-GB" sz="1200" dirty="0"/>
          </a:p>
          <a:p>
            <a:pPr algn="ctr"/>
            <a:r>
              <a:rPr lang="en-GB" sz="1100" dirty="0">
                <a:latin typeface="Comic Sans MS" panose="030F0702030302020204" pitchFamily="66" charset="0"/>
              </a:rPr>
              <a:t>Our PE lessons will be on a </a:t>
            </a:r>
            <a:r>
              <a:rPr lang="en-GB" sz="1100" b="1" dirty="0">
                <a:latin typeface="Comic Sans MS" panose="030F0702030302020204" pitchFamily="66" charset="0"/>
              </a:rPr>
              <a:t>Thursday</a:t>
            </a:r>
            <a:r>
              <a:rPr lang="en-GB" sz="1100" dirty="0">
                <a:latin typeface="Comic Sans MS" panose="030F0702030302020204" pitchFamily="66" charset="0"/>
              </a:rPr>
              <a:t> afternoon. Children will be changing into their PE in school therefore please ensure that children have a full outdoor and indoor PE kit in school all week. Long hair should be tied back and earrings removed as outlined in the school’s uniform policy on our website. </a:t>
            </a:r>
          </a:p>
        </p:txBody>
      </p:sp>
      <p:sp>
        <p:nvSpPr>
          <p:cNvPr id="18" name="Rectangle 17"/>
          <p:cNvSpPr/>
          <p:nvPr/>
        </p:nvSpPr>
        <p:spPr>
          <a:xfrm>
            <a:off x="135945" y="3403098"/>
            <a:ext cx="3966096" cy="1801025"/>
          </a:xfrm>
          <a:prstGeom prst="rect">
            <a:avLst/>
          </a:pr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ectangle 10"/>
          <p:cNvSpPr/>
          <p:nvPr/>
        </p:nvSpPr>
        <p:spPr>
          <a:xfrm>
            <a:off x="123177" y="3412189"/>
            <a:ext cx="4017029" cy="1815882"/>
          </a:xfrm>
          <a:prstGeom prst="rect">
            <a:avLst/>
          </a:prstGeom>
          <a:ln>
            <a:noFill/>
          </a:ln>
        </p:spPr>
        <p:txBody>
          <a:bodyPr wrap="square">
            <a:spAutoFit/>
          </a:bodyPr>
          <a:lstStyle/>
          <a:p>
            <a:pPr algn="ctr"/>
            <a:r>
              <a:rPr lang="en-GB" sz="1200" u="sng" dirty="0">
                <a:latin typeface="Comic Sans MS" panose="030F0702030302020204" pitchFamily="66" charset="0"/>
              </a:rPr>
              <a:t>Reading</a:t>
            </a:r>
          </a:p>
          <a:p>
            <a:pPr algn="ctr"/>
            <a:endParaRPr lang="en-GB" sz="1200" u="sng" dirty="0">
              <a:latin typeface="Comic Sans MS" panose="030F0702030302020204" pitchFamily="66" charset="0"/>
            </a:endParaRPr>
          </a:p>
          <a:p>
            <a:pPr algn="ctr"/>
            <a:r>
              <a:rPr lang="en-GB" sz="1100" dirty="0">
                <a:latin typeface="Comic Sans MS" panose="030F0702030302020204" pitchFamily="66" charset="0"/>
              </a:rPr>
              <a:t>Please continue to share the love of books with your child. Encourage them to read/share books 5 times per week. This can be recorded on one page per week of the Reading Record.  Reads will be counted every Friday. Reading should be a delightful experience and I truly believe there is a book out there for everyone. Please support us in encouraging your child to read as it opens up so many doors. </a:t>
            </a:r>
          </a:p>
        </p:txBody>
      </p:sp>
      <p:sp>
        <p:nvSpPr>
          <p:cNvPr id="17" name="Rectangle 16"/>
          <p:cNvSpPr/>
          <p:nvPr/>
        </p:nvSpPr>
        <p:spPr>
          <a:xfrm>
            <a:off x="4191193" y="5321530"/>
            <a:ext cx="4107709" cy="1585049"/>
          </a:xfrm>
          <a:prstGeom prst="rect">
            <a:avLst/>
          </a:prstGeom>
        </p:spPr>
        <p:txBody>
          <a:bodyPr wrap="square">
            <a:spAutoFit/>
          </a:bodyPr>
          <a:lstStyle/>
          <a:p>
            <a:pPr algn="ctr"/>
            <a:r>
              <a:rPr lang="en-GB" sz="1200" u="sng" dirty="0">
                <a:latin typeface="Comic Sans MS" panose="030F0702030302020204" pitchFamily="66" charset="0"/>
              </a:rPr>
              <a:t>Homework</a:t>
            </a:r>
          </a:p>
          <a:p>
            <a:pPr algn="ctr"/>
            <a:endParaRPr lang="en-GB" sz="1100" u="sng" dirty="0">
              <a:latin typeface="Comic Sans MS" panose="030F0702030302020204" pitchFamily="66" charset="0"/>
            </a:endParaRPr>
          </a:p>
          <a:p>
            <a:pPr algn="ctr"/>
            <a:r>
              <a:rPr lang="en-GB" sz="1050" dirty="0">
                <a:latin typeface="Comic Sans MS" panose="030F0702030302020204" pitchFamily="66" charset="0"/>
              </a:rPr>
              <a:t>Each week the children will be set one piece of homework linked to their RE or Science Knowledge Organiser. Children will also receive English and Maths, which we will inform you about on Class Dojo. Homework will be handed out every </a:t>
            </a:r>
            <a:r>
              <a:rPr lang="en-GB" sz="1050" b="1" dirty="0">
                <a:latin typeface="Comic Sans MS" panose="030F0702030302020204" pitchFamily="66" charset="0"/>
              </a:rPr>
              <a:t>Friday </a:t>
            </a:r>
            <a:r>
              <a:rPr lang="en-GB" sz="1050" dirty="0">
                <a:latin typeface="Comic Sans MS" panose="030F0702030302020204" pitchFamily="66" charset="0"/>
              </a:rPr>
              <a:t>and it will need to be returned by </a:t>
            </a:r>
            <a:r>
              <a:rPr lang="en-GB" sz="1050" b="1" dirty="0">
                <a:latin typeface="Comic Sans MS" panose="030F0702030302020204" pitchFamily="66" charset="0"/>
              </a:rPr>
              <a:t>Thursday</a:t>
            </a:r>
            <a:r>
              <a:rPr lang="en-GB" sz="1050" dirty="0">
                <a:latin typeface="Comic Sans MS" panose="030F0702030302020204" pitchFamily="66" charset="0"/>
              </a:rPr>
              <a:t> the following week. </a:t>
            </a:r>
          </a:p>
          <a:p>
            <a:endParaRPr lang="en-GB" sz="1100" dirty="0">
              <a:solidFill>
                <a:srgbClr val="FF0000"/>
              </a:solidFill>
              <a:latin typeface="Comic Sans MS" panose="030F0702030302020204" pitchFamily="66" charset="0"/>
            </a:endParaRPr>
          </a:p>
        </p:txBody>
      </p:sp>
      <p:sp>
        <p:nvSpPr>
          <p:cNvPr id="21" name="Rectangle 20"/>
          <p:cNvSpPr/>
          <p:nvPr/>
        </p:nvSpPr>
        <p:spPr>
          <a:xfrm>
            <a:off x="4218332" y="3922473"/>
            <a:ext cx="4026926" cy="1169379"/>
          </a:xfrm>
          <a:prstGeom prst="rect">
            <a:avLst/>
          </a:pr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4191193" y="138177"/>
            <a:ext cx="4026926" cy="2397990"/>
          </a:xfrm>
          <a:prstGeom prst="rect">
            <a:avLst/>
          </a:pr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p:cNvSpPr/>
          <p:nvPr/>
        </p:nvSpPr>
        <p:spPr>
          <a:xfrm>
            <a:off x="8432850" y="2882685"/>
            <a:ext cx="3631359" cy="1755862"/>
          </a:xfrm>
          <a:prstGeom prst="rect">
            <a:avLst/>
          </a:prstGeom>
          <a:noFill/>
          <a:ln w="571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p:cNvSpPr/>
          <p:nvPr/>
        </p:nvSpPr>
        <p:spPr>
          <a:xfrm>
            <a:off x="8500155" y="2767387"/>
            <a:ext cx="3564316" cy="1554272"/>
          </a:xfrm>
          <a:prstGeom prst="rect">
            <a:avLst/>
          </a:prstGeom>
        </p:spPr>
        <p:txBody>
          <a:bodyPr wrap="square">
            <a:spAutoFit/>
          </a:bodyPr>
          <a:lstStyle/>
          <a:p>
            <a:pPr algn="ctr"/>
            <a:endParaRPr lang="en-GB" sz="1400" u="sng" dirty="0">
              <a:solidFill>
                <a:srgbClr val="FF0000"/>
              </a:solidFill>
              <a:latin typeface="Comic Sans MS" panose="030F0702030302020204" pitchFamily="66" charset="0"/>
            </a:endParaRPr>
          </a:p>
          <a:p>
            <a:pPr algn="ctr"/>
            <a:r>
              <a:rPr lang="en-GB" sz="1400" u="sng" dirty="0">
                <a:latin typeface="Comic Sans MS" panose="030F0702030302020204" pitchFamily="66" charset="0"/>
              </a:rPr>
              <a:t>Science</a:t>
            </a:r>
          </a:p>
          <a:p>
            <a:pPr algn="ctr"/>
            <a:endParaRPr lang="en-GB" sz="1200" dirty="0">
              <a:latin typeface="Comic Sans MS" panose="030F0702030302020204" pitchFamily="66" charset="0"/>
            </a:endParaRPr>
          </a:p>
          <a:p>
            <a:pPr algn="ctr"/>
            <a:r>
              <a:rPr lang="en-GB" sz="1100" dirty="0">
                <a:latin typeface="Comic Sans MS" panose="030F0702030302020204" pitchFamily="66" charset="0"/>
              </a:rPr>
              <a:t>This half term Year 6 will study Light and Sight. Within this topic, they will complete a huge range of exciting work from creating their own periscopes to investigating shadows and how they are created. </a:t>
            </a:r>
            <a:endParaRPr lang="en-GB" sz="1100" dirty="0"/>
          </a:p>
        </p:txBody>
      </p:sp>
      <p:pic>
        <p:nvPicPr>
          <p:cNvPr id="20" name="Picture 2" descr="Image result for wonder book cover">
            <a:extLst>
              <a:ext uri="{FF2B5EF4-FFF2-40B4-BE49-F238E27FC236}">
                <a16:creationId xmlns:a16="http://schemas.microsoft.com/office/drawing/2014/main" id="{0364E6A3-61F7-77A2-AB81-7472E095B78B}"/>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08124" y="195025"/>
            <a:ext cx="439439" cy="677549"/>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 descr="Image result for wonder book cover">
            <a:extLst>
              <a:ext uri="{FF2B5EF4-FFF2-40B4-BE49-F238E27FC236}">
                <a16:creationId xmlns:a16="http://schemas.microsoft.com/office/drawing/2014/main" id="{2BFA36C3-13E9-C228-0F37-8B7814C50EC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7297" y="185232"/>
            <a:ext cx="439439" cy="677549"/>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3">
            <a:extLst>
              <a:ext uri="{FF2B5EF4-FFF2-40B4-BE49-F238E27FC236}">
                <a16:creationId xmlns:a16="http://schemas.microsoft.com/office/drawing/2014/main" id="{33752629-557C-BE3D-E460-7E1588D96B43}"/>
              </a:ext>
            </a:extLst>
          </p:cNvPr>
          <p:cNvPicPr>
            <a:picLocks noChangeAspect="1"/>
          </p:cNvPicPr>
          <p:nvPr/>
        </p:nvPicPr>
        <p:blipFill>
          <a:blip r:embed="rId5"/>
          <a:stretch>
            <a:fillRect/>
          </a:stretch>
        </p:blipFill>
        <p:spPr>
          <a:xfrm>
            <a:off x="7180809" y="2957438"/>
            <a:ext cx="658269" cy="540118"/>
          </a:xfrm>
          <a:prstGeom prst="rect">
            <a:avLst/>
          </a:prstGeom>
        </p:spPr>
      </p:pic>
    </p:spTree>
    <p:extLst>
      <p:ext uri="{BB962C8B-B14F-4D97-AF65-F5344CB8AC3E}">
        <p14:creationId xmlns:p14="http://schemas.microsoft.com/office/powerpoint/2010/main" val="34258544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fbfaf87b-7bdd-4c4f-a8f3-ec676afede73">
      <Terms xmlns="http://schemas.microsoft.com/office/infopath/2007/PartnerControls"/>
    </lcf76f155ced4ddcb4097134ff3c332f>
    <TaxCatchAll xmlns="597c8b6c-d28d-4116-9221-2285f0b83890"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6CE2A7EDF09AA4D8123CD991C4270FB" ma:contentTypeVersion="15" ma:contentTypeDescription="Create a new document." ma:contentTypeScope="" ma:versionID="daea3f94d4f766f0375910be9b2ba6fb">
  <xsd:schema xmlns:xsd="http://www.w3.org/2001/XMLSchema" xmlns:xs="http://www.w3.org/2001/XMLSchema" xmlns:p="http://schemas.microsoft.com/office/2006/metadata/properties" xmlns:ns2="fbfaf87b-7bdd-4c4f-a8f3-ec676afede73" xmlns:ns3="597c8b6c-d28d-4116-9221-2285f0b83890" targetNamespace="http://schemas.microsoft.com/office/2006/metadata/properties" ma:root="true" ma:fieldsID="b21c9591371f1f850aced41d961ed5ca" ns2:_="" ns3:_="">
    <xsd:import namespace="fbfaf87b-7bdd-4c4f-a8f3-ec676afede73"/>
    <xsd:import namespace="597c8b6c-d28d-4116-9221-2285f0b83890"/>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faf87b-7bdd-4c4f-a8f3-ec676afede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6ee90a1c-6484-4b97-8607-00254b61cbd0"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97c8b6c-d28d-4116-9221-2285f0b8389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9d1ace9-3a31-4726-8f57-0b105f78182c}" ma:internalName="TaxCatchAll" ma:showField="CatchAllData" ma:web="597c8b6c-d28d-4116-9221-2285f0b8389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DCDF26E-270D-4333-BB8B-2AE6492ADCB2}">
  <ds:schemaRefs>
    <ds:schemaRef ds:uri="http://www.w3.org/XML/1998/namespace"/>
    <ds:schemaRef ds:uri="http://schemas.microsoft.com/office/infopath/2007/PartnerControls"/>
    <ds:schemaRef ds:uri="fbfaf87b-7bdd-4c4f-a8f3-ec676afede73"/>
    <ds:schemaRef ds:uri="http://purl.org/dc/elements/1.1/"/>
    <ds:schemaRef ds:uri="http://purl.org/dc/dcmitype/"/>
    <ds:schemaRef ds:uri="http://purl.org/dc/terms/"/>
    <ds:schemaRef ds:uri="http://schemas.microsoft.com/office/2006/documentManagement/types"/>
    <ds:schemaRef ds:uri="http://schemas.openxmlformats.org/package/2006/metadata/core-properties"/>
    <ds:schemaRef ds:uri="597c8b6c-d28d-4116-9221-2285f0b83890"/>
    <ds:schemaRef ds:uri="http://schemas.microsoft.com/office/2006/metadata/properties"/>
  </ds:schemaRefs>
</ds:datastoreItem>
</file>

<file path=customXml/itemProps2.xml><?xml version="1.0" encoding="utf-8"?>
<ds:datastoreItem xmlns:ds="http://schemas.openxmlformats.org/officeDocument/2006/customXml" ds:itemID="{FA05F60F-1AC0-499C-9C6B-68A9339283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bfaf87b-7bdd-4c4f-a8f3-ec676afede73"/>
    <ds:schemaRef ds:uri="597c8b6c-d28d-4116-9221-2285f0b83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8E7AAD2-478B-4C29-B131-592F6F04C35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378</TotalTime>
  <Words>578</Words>
  <Application>Microsoft Office PowerPoint</Application>
  <PresentationFormat>Widescreen</PresentationFormat>
  <Paragraphs>45</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Algerian</vt:lpstr>
      <vt:lpstr>Arial</vt:lpstr>
      <vt:lpstr>Calibri</vt:lpstr>
      <vt:lpstr>Calibri Light</vt:lpstr>
      <vt:lpstr>CCW Cursive Writing 6</vt:lpstr>
      <vt:lpstr>Comic Sans MS</vt:lpstr>
      <vt:lpstr>Office Theme</vt:lpstr>
      <vt:lpstr>PowerPoint Presentation</vt:lpstr>
    </vt:vector>
  </TitlesOfParts>
  <Company>OneIT Services and Solutions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Claybourn, Steven</dc:creator>
  <cp:lastModifiedBy>McCulloch, Nina</cp:lastModifiedBy>
  <cp:revision>28</cp:revision>
  <cp:lastPrinted>2022-10-17T10:48:27Z</cp:lastPrinted>
  <dcterms:created xsi:type="dcterms:W3CDTF">2019-09-05T14:57:08Z</dcterms:created>
  <dcterms:modified xsi:type="dcterms:W3CDTF">2024-10-25T22:04:21Z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0x01010056CE2A7EDF09AA4D8123CD991C4270FB</vt:lpwstr>
  </property>
  <property fmtid="{D5CDD505-2E9C-101B-9397-08002B2CF9AE}" pid="3" name="Order">
    <vt:r8>2419800</vt:r8>
  </property>
  <property fmtid="{D5CDD505-2E9C-101B-9397-08002B2CF9AE}" pid="4" name="MediaServiceImageTags">
    <vt:lpwstr/>
  </property>
</Properties>
</file>