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7408ECC4-572F-48BE-A884-DA988E7A95BA}"/>
    <pc:docChg chg="custSel modSld">
      <pc:chgData name="Jodie Watson" userId="dae43fcf-4547-4a1b-85b1-d8b3b0ca69ba" providerId="ADAL" clId="{7408ECC4-572F-48BE-A884-DA988E7A95BA}" dt="2024-02-01T07:54:14.613" v="473" actId="20577"/>
      <pc:docMkLst>
        <pc:docMk/>
      </pc:docMkLst>
      <pc:sldChg chg="modSp mod">
        <pc:chgData name="Jodie Watson" userId="dae43fcf-4547-4a1b-85b1-d8b3b0ca69ba" providerId="ADAL" clId="{7408ECC4-572F-48BE-A884-DA988E7A95BA}" dt="2024-02-01T07:54:14.613" v="473" actId="20577"/>
        <pc:sldMkLst>
          <pc:docMk/>
          <pc:sldMk cId="3425854440" sldId="257"/>
        </pc:sldMkLst>
        <pc:spChg chg="mod">
          <ac:chgData name="Jodie Watson" userId="dae43fcf-4547-4a1b-85b1-d8b3b0ca69ba" providerId="ADAL" clId="{7408ECC4-572F-48BE-A884-DA988E7A95BA}" dt="2024-02-01T07:48:37.862" v="32" actId="20577"/>
          <ac:spMkLst>
            <pc:docMk/>
            <pc:sldMk cId="3425854440" sldId="257"/>
            <ac:spMk id="4" creationId="{00000000-0000-0000-0000-000000000000}"/>
          </ac:spMkLst>
        </pc:spChg>
        <pc:spChg chg="mod">
          <ac:chgData name="Jodie Watson" userId="dae43fcf-4547-4a1b-85b1-d8b3b0ca69ba" providerId="ADAL" clId="{7408ECC4-572F-48BE-A884-DA988E7A95BA}" dt="2024-02-01T07:48:12.043" v="16" actId="20577"/>
          <ac:spMkLst>
            <pc:docMk/>
            <pc:sldMk cId="3425854440" sldId="257"/>
            <ac:spMk id="6" creationId="{00000000-0000-0000-0000-000000000000}"/>
          </ac:spMkLst>
        </pc:spChg>
        <pc:spChg chg="mod">
          <ac:chgData name="Jodie Watson" userId="dae43fcf-4547-4a1b-85b1-d8b3b0ca69ba" providerId="ADAL" clId="{7408ECC4-572F-48BE-A884-DA988E7A95BA}" dt="2024-02-01T07:52:31.191" v="420" actId="20577"/>
          <ac:spMkLst>
            <pc:docMk/>
            <pc:sldMk cId="3425854440" sldId="257"/>
            <ac:spMk id="9" creationId="{00000000-0000-0000-0000-000000000000}"/>
          </ac:spMkLst>
        </pc:spChg>
        <pc:spChg chg="mod">
          <ac:chgData name="Jodie Watson" userId="dae43fcf-4547-4a1b-85b1-d8b3b0ca69ba" providerId="ADAL" clId="{7408ECC4-572F-48BE-A884-DA988E7A95BA}" dt="2024-02-01T07:52:45.525" v="425" actId="14100"/>
          <ac:spMkLst>
            <pc:docMk/>
            <pc:sldMk cId="3425854440" sldId="257"/>
            <ac:spMk id="14" creationId="{00000000-0000-0000-0000-000000000000}"/>
          </ac:spMkLst>
        </pc:spChg>
        <pc:spChg chg="mod">
          <ac:chgData name="Jodie Watson" userId="dae43fcf-4547-4a1b-85b1-d8b3b0ca69ba" providerId="ADAL" clId="{7408ECC4-572F-48BE-A884-DA988E7A95BA}" dt="2024-02-01T07:50:27.205" v="69" actId="1076"/>
          <ac:spMkLst>
            <pc:docMk/>
            <pc:sldMk cId="3425854440" sldId="257"/>
            <ac:spMk id="15" creationId="{00000000-0000-0000-0000-000000000000}"/>
          </ac:spMkLst>
        </pc:spChg>
        <pc:spChg chg="mod">
          <ac:chgData name="Jodie Watson" userId="dae43fcf-4547-4a1b-85b1-d8b3b0ca69ba" providerId="ADAL" clId="{7408ECC4-572F-48BE-A884-DA988E7A95BA}" dt="2024-02-01T07:50:24.229" v="68" actId="14100"/>
          <ac:spMkLst>
            <pc:docMk/>
            <pc:sldMk cId="3425854440" sldId="257"/>
            <ac:spMk id="16" creationId="{00000000-0000-0000-0000-000000000000}"/>
          </ac:spMkLst>
        </pc:spChg>
        <pc:spChg chg="mod">
          <ac:chgData name="Jodie Watson" userId="dae43fcf-4547-4a1b-85b1-d8b3b0ca69ba" providerId="ADAL" clId="{7408ECC4-572F-48BE-A884-DA988E7A95BA}" dt="2024-02-01T07:54:14.613" v="473" actId="20577"/>
          <ac:spMkLst>
            <pc:docMk/>
            <pc:sldMk cId="3425854440" sldId="257"/>
            <ac:spMk id="17" creationId="{00000000-0000-0000-0000-000000000000}"/>
          </ac:spMkLst>
        </pc:spChg>
        <pc:spChg chg="mod">
          <ac:chgData name="Jodie Watson" userId="dae43fcf-4547-4a1b-85b1-d8b3b0ca69ba" providerId="ADAL" clId="{7408ECC4-572F-48BE-A884-DA988E7A95BA}" dt="2024-02-01T07:53:40.020" v="449" actId="33524"/>
          <ac:spMkLst>
            <pc:docMk/>
            <pc:sldMk cId="3425854440" sldId="257"/>
            <ac:spMk id="19" creationId="{00000000-0000-0000-0000-000000000000}"/>
          </ac:spMkLst>
        </pc:spChg>
        <pc:spChg chg="mod">
          <ac:chgData name="Jodie Watson" userId="dae43fcf-4547-4a1b-85b1-d8b3b0ca69ba" providerId="ADAL" clId="{7408ECC4-572F-48BE-A884-DA988E7A95BA}" dt="2024-02-01T07:52:39.325" v="423" actId="14100"/>
          <ac:spMkLst>
            <pc:docMk/>
            <pc:sldMk cId="3425854440" sldId="257"/>
            <ac:spMk id="23" creationId="{00000000-0000-0000-0000-000000000000}"/>
          </ac:spMkLst>
        </pc:spChg>
      </pc:sldChg>
    </pc:docChg>
  </pc:docChgLst>
  <pc:docChgLst>
    <pc:chgData name="Jodie Watson" userId="dae43fcf-4547-4a1b-85b1-d8b3b0ca69ba" providerId="ADAL" clId="{D70501E7-6BC8-4A86-A816-C49EEEA50919}"/>
    <pc:docChg chg="custSel modSld">
      <pc:chgData name="Jodie Watson" userId="dae43fcf-4547-4a1b-85b1-d8b3b0ca69ba" providerId="ADAL" clId="{D70501E7-6BC8-4A86-A816-C49EEEA50919}" dt="2023-02-05T17:54:52.141" v="1117" actId="208"/>
      <pc:docMkLst>
        <pc:docMk/>
      </pc:docMkLst>
      <pc:sldChg chg="delSp modSp mod setBg">
        <pc:chgData name="Jodie Watson" userId="dae43fcf-4547-4a1b-85b1-d8b3b0ca69ba" providerId="ADAL" clId="{D70501E7-6BC8-4A86-A816-C49EEEA50919}" dt="2023-02-05T17:54:52.141" v="1117" actId="208"/>
        <pc:sldMkLst>
          <pc:docMk/>
          <pc:sldMk cId="3425854440" sldId="257"/>
        </pc:sldMkLst>
        <pc:spChg chg="mod">
          <ac:chgData name="Jodie Watson" userId="dae43fcf-4547-4a1b-85b1-d8b3b0ca69ba" providerId="ADAL" clId="{D70501E7-6BC8-4A86-A816-C49EEEA50919}" dt="2023-02-05T17:47:14.423" v="438" actId="208"/>
          <ac:spMkLst>
            <pc:docMk/>
            <pc:sldMk cId="3425854440" sldId="257"/>
            <ac:spMk id="2" creationId="{00000000-0000-0000-0000-000000000000}"/>
          </ac:spMkLst>
        </pc:spChg>
        <pc:spChg chg="mod">
          <ac:chgData name="Jodie Watson" userId="dae43fcf-4547-4a1b-85b1-d8b3b0ca69ba" providerId="ADAL" clId="{D70501E7-6BC8-4A86-A816-C49EEEA50919}" dt="2023-02-05T17:44:14.333" v="344" actId="20577"/>
          <ac:spMkLst>
            <pc:docMk/>
            <pc:sldMk cId="3425854440" sldId="257"/>
            <ac:spMk id="4" creationId="{00000000-0000-0000-0000-000000000000}"/>
          </ac:spMkLst>
        </pc:spChg>
        <pc:spChg chg="mod">
          <ac:chgData name="Jodie Watson" userId="dae43fcf-4547-4a1b-85b1-d8b3b0ca69ba" providerId="ADAL" clId="{D70501E7-6BC8-4A86-A816-C49EEEA50919}" dt="2023-02-05T17:42:57.474" v="318" actId="1076"/>
          <ac:spMkLst>
            <pc:docMk/>
            <pc:sldMk cId="3425854440" sldId="257"/>
            <ac:spMk id="5" creationId="{00000000-0000-0000-0000-000000000000}"/>
          </ac:spMkLst>
        </pc:spChg>
        <pc:spChg chg="mod">
          <ac:chgData name="Jodie Watson" userId="dae43fcf-4547-4a1b-85b1-d8b3b0ca69ba" providerId="ADAL" clId="{D70501E7-6BC8-4A86-A816-C49EEEA50919}" dt="2023-02-05T17:45:52.204" v="437" actId="20577"/>
          <ac:spMkLst>
            <pc:docMk/>
            <pc:sldMk cId="3425854440" sldId="257"/>
            <ac:spMk id="6" creationId="{00000000-0000-0000-0000-000000000000}"/>
          </ac:spMkLst>
        </pc:spChg>
        <pc:spChg chg="mod">
          <ac:chgData name="Jodie Watson" userId="dae43fcf-4547-4a1b-85b1-d8b3b0ca69ba" providerId="ADAL" clId="{D70501E7-6BC8-4A86-A816-C49EEEA50919}" dt="2023-02-05T17:38:50.929" v="58" actId="313"/>
          <ac:spMkLst>
            <pc:docMk/>
            <pc:sldMk cId="3425854440" sldId="257"/>
            <ac:spMk id="7" creationId="{00000000-0000-0000-0000-000000000000}"/>
          </ac:spMkLst>
        </pc:spChg>
        <pc:spChg chg="mod">
          <ac:chgData name="Jodie Watson" userId="dae43fcf-4547-4a1b-85b1-d8b3b0ca69ba" providerId="ADAL" clId="{D70501E7-6BC8-4A86-A816-C49EEEA50919}" dt="2023-02-05T17:54:44.175" v="1116" actId="20577"/>
          <ac:spMkLst>
            <pc:docMk/>
            <pc:sldMk cId="3425854440" sldId="257"/>
            <ac:spMk id="8" creationId="{00000000-0000-0000-0000-000000000000}"/>
          </ac:spMkLst>
        </pc:spChg>
        <pc:spChg chg="mod">
          <ac:chgData name="Jodie Watson" userId="dae43fcf-4547-4a1b-85b1-d8b3b0ca69ba" providerId="ADAL" clId="{D70501E7-6BC8-4A86-A816-C49EEEA50919}" dt="2023-02-05T17:54:17.087" v="1112" actId="20577"/>
          <ac:spMkLst>
            <pc:docMk/>
            <pc:sldMk cId="3425854440" sldId="257"/>
            <ac:spMk id="9" creationId="{00000000-0000-0000-0000-000000000000}"/>
          </ac:spMkLst>
        </pc:spChg>
        <pc:spChg chg="del">
          <ac:chgData name="Jodie Watson" userId="dae43fcf-4547-4a1b-85b1-d8b3b0ca69ba" providerId="ADAL" clId="{D70501E7-6BC8-4A86-A816-C49EEEA50919}" dt="2023-02-05T17:54:09.206" v="1111" actId="478"/>
          <ac:spMkLst>
            <pc:docMk/>
            <pc:sldMk cId="3425854440" sldId="257"/>
            <ac:spMk id="10" creationId="{00000000-0000-0000-0000-000000000000}"/>
          </ac:spMkLst>
        </pc:spChg>
        <pc:spChg chg="mod">
          <ac:chgData name="Jodie Watson" userId="dae43fcf-4547-4a1b-85b1-d8b3b0ca69ba" providerId="ADAL" clId="{D70501E7-6BC8-4A86-A816-C49EEEA50919}" dt="2023-02-05T17:44:34.909" v="346" actId="113"/>
          <ac:spMkLst>
            <pc:docMk/>
            <pc:sldMk cId="3425854440" sldId="257"/>
            <ac:spMk id="11" creationId="{00000000-0000-0000-0000-000000000000}"/>
          </ac:spMkLst>
        </pc:spChg>
        <pc:spChg chg="mod">
          <ac:chgData name="Jodie Watson" userId="dae43fcf-4547-4a1b-85b1-d8b3b0ca69ba" providerId="ADAL" clId="{D70501E7-6BC8-4A86-A816-C49EEEA50919}" dt="2023-02-05T17:39:13.864" v="67" actId="208"/>
          <ac:spMkLst>
            <pc:docMk/>
            <pc:sldMk cId="3425854440" sldId="257"/>
            <ac:spMk id="12" creationId="{00000000-0000-0000-0000-000000000000}"/>
          </ac:spMkLst>
        </pc:spChg>
        <pc:spChg chg="mod">
          <ac:chgData name="Jodie Watson" userId="dae43fcf-4547-4a1b-85b1-d8b3b0ca69ba" providerId="ADAL" clId="{D70501E7-6BC8-4A86-A816-C49EEEA50919}" dt="2023-02-05T17:44:27.431" v="345" actId="208"/>
          <ac:spMkLst>
            <pc:docMk/>
            <pc:sldMk cId="3425854440" sldId="257"/>
            <ac:spMk id="13" creationId="{00000000-0000-0000-0000-000000000000}"/>
          </ac:spMkLst>
        </pc:spChg>
        <pc:spChg chg="mod">
          <ac:chgData name="Jodie Watson" userId="dae43fcf-4547-4a1b-85b1-d8b3b0ca69ba" providerId="ADAL" clId="{D70501E7-6BC8-4A86-A816-C49EEEA50919}" dt="2023-02-05T17:40:34.781" v="73" actId="208"/>
          <ac:spMkLst>
            <pc:docMk/>
            <pc:sldMk cId="3425854440" sldId="257"/>
            <ac:spMk id="14" creationId="{00000000-0000-0000-0000-000000000000}"/>
          </ac:spMkLst>
        </pc:spChg>
        <pc:spChg chg="mod">
          <ac:chgData name="Jodie Watson" userId="dae43fcf-4547-4a1b-85b1-d8b3b0ca69ba" providerId="ADAL" clId="{D70501E7-6BC8-4A86-A816-C49EEEA50919}" dt="2023-02-05T17:43:18.889" v="322" actId="20577"/>
          <ac:spMkLst>
            <pc:docMk/>
            <pc:sldMk cId="3425854440" sldId="257"/>
            <ac:spMk id="15" creationId="{00000000-0000-0000-0000-000000000000}"/>
          </ac:spMkLst>
        </pc:spChg>
        <pc:spChg chg="mod">
          <ac:chgData name="Jodie Watson" userId="dae43fcf-4547-4a1b-85b1-d8b3b0ca69ba" providerId="ADAL" clId="{D70501E7-6BC8-4A86-A816-C49EEEA50919}" dt="2023-02-05T17:42:06.764" v="158" actId="208"/>
          <ac:spMkLst>
            <pc:docMk/>
            <pc:sldMk cId="3425854440" sldId="257"/>
            <ac:spMk id="16" creationId="{00000000-0000-0000-0000-000000000000}"/>
          </ac:spMkLst>
        </pc:spChg>
        <pc:spChg chg="mod">
          <ac:chgData name="Jodie Watson" userId="dae43fcf-4547-4a1b-85b1-d8b3b0ca69ba" providerId="ADAL" clId="{D70501E7-6BC8-4A86-A816-C49EEEA50919}" dt="2023-02-05T17:39:01.131" v="65" actId="20577"/>
          <ac:spMkLst>
            <pc:docMk/>
            <pc:sldMk cId="3425854440" sldId="257"/>
            <ac:spMk id="17" creationId="{00000000-0000-0000-0000-000000000000}"/>
          </ac:spMkLst>
        </pc:spChg>
        <pc:spChg chg="mod">
          <ac:chgData name="Jodie Watson" userId="dae43fcf-4547-4a1b-85b1-d8b3b0ca69ba" providerId="ADAL" clId="{D70501E7-6BC8-4A86-A816-C49EEEA50919}" dt="2023-02-05T17:44:40.228" v="347" actId="208"/>
          <ac:spMkLst>
            <pc:docMk/>
            <pc:sldMk cId="3425854440" sldId="257"/>
            <ac:spMk id="18" creationId="{00000000-0000-0000-0000-000000000000}"/>
          </ac:spMkLst>
        </pc:spChg>
        <pc:spChg chg="mod">
          <ac:chgData name="Jodie Watson" userId="dae43fcf-4547-4a1b-85b1-d8b3b0ca69ba" providerId="ADAL" clId="{D70501E7-6BC8-4A86-A816-C49EEEA50919}" dt="2023-02-05T17:43:40.556" v="340" actId="20577"/>
          <ac:spMkLst>
            <pc:docMk/>
            <pc:sldMk cId="3425854440" sldId="257"/>
            <ac:spMk id="19" creationId="{00000000-0000-0000-0000-000000000000}"/>
          </ac:spMkLst>
        </pc:spChg>
        <pc:spChg chg="mod">
          <ac:chgData name="Jodie Watson" userId="dae43fcf-4547-4a1b-85b1-d8b3b0ca69ba" providerId="ADAL" clId="{D70501E7-6BC8-4A86-A816-C49EEEA50919}" dt="2023-02-05T17:39:19.709" v="68" actId="208"/>
          <ac:spMkLst>
            <pc:docMk/>
            <pc:sldMk cId="3425854440" sldId="257"/>
            <ac:spMk id="21" creationId="{00000000-0000-0000-0000-000000000000}"/>
          </ac:spMkLst>
        </pc:spChg>
        <pc:spChg chg="mod">
          <ac:chgData name="Jodie Watson" userId="dae43fcf-4547-4a1b-85b1-d8b3b0ca69ba" providerId="ADAL" clId="{D70501E7-6BC8-4A86-A816-C49EEEA50919}" dt="2023-02-05T17:54:52.141" v="1117" actId="208"/>
          <ac:spMkLst>
            <pc:docMk/>
            <pc:sldMk cId="3425854440" sldId="257"/>
            <ac:spMk id="22" creationId="{00000000-0000-0000-0000-000000000000}"/>
          </ac:spMkLst>
        </pc:spChg>
        <pc:spChg chg="mod">
          <ac:chgData name="Jodie Watson" userId="dae43fcf-4547-4a1b-85b1-d8b3b0ca69ba" providerId="ADAL" clId="{D70501E7-6BC8-4A86-A816-C49EEEA50919}" dt="2023-02-05T17:44:05.189" v="341" actId="208"/>
          <ac:spMkLst>
            <pc:docMk/>
            <pc:sldMk cId="3425854440" sldId="257"/>
            <ac:spMk id="23" creationId="{00000000-0000-0000-0000-000000000000}"/>
          </ac:spMkLst>
        </pc:spChg>
      </pc:sldChg>
    </pc:docChg>
  </pc:docChgLst>
  <pc:docChgLst>
    <pc:chgData name="Jodie Watson" userId="dae43fcf-4547-4a1b-85b1-d8b3b0ca69ba" providerId="ADAL" clId="{6A736CCD-BA35-423F-96DD-4783418C5270}"/>
    <pc:docChg chg="modSld">
      <pc:chgData name="Jodie Watson" userId="dae43fcf-4547-4a1b-85b1-d8b3b0ca69ba" providerId="ADAL" clId="{6A736CCD-BA35-423F-96DD-4783418C5270}" dt="2025-02-05T14:33:33.077" v="79" actId="403"/>
      <pc:docMkLst>
        <pc:docMk/>
      </pc:docMkLst>
      <pc:sldChg chg="modSp mod">
        <pc:chgData name="Jodie Watson" userId="dae43fcf-4547-4a1b-85b1-d8b3b0ca69ba" providerId="ADAL" clId="{6A736CCD-BA35-423F-96DD-4783418C5270}" dt="2025-02-05T14:33:33.077" v="79" actId="403"/>
        <pc:sldMkLst>
          <pc:docMk/>
          <pc:sldMk cId="3425854440" sldId="257"/>
        </pc:sldMkLst>
        <pc:spChg chg="mod">
          <ac:chgData name="Jodie Watson" userId="dae43fcf-4547-4a1b-85b1-d8b3b0ca69ba" providerId="ADAL" clId="{6A736CCD-BA35-423F-96DD-4783418C5270}" dt="2025-02-05T14:28:36.703" v="37" actId="20577"/>
          <ac:spMkLst>
            <pc:docMk/>
            <pc:sldMk cId="3425854440" sldId="257"/>
            <ac:spMk id="4" creationId="{00000000-0000-0000-0000-000000000000}"/>
          </ac:spMkLst>
        </pc:spChg>
        <pc:spChg chg="mod">
          <ac:chgData name="Jodie Watson" userId="dae43fcf-4547-4a1b-85b1-d8b3b0ca69ba" providerId="ADAL" clId="{6A736CCD-BA35-423F-96DD-4783418C5270}" dt="2025-02-05T14:28:18.505" v="21" actId="20577"/>
          <ac:spMkLst>
            <pc:docMk/>
            <pc:sldMk cId="3425854440" sldId="257"/>
            <ac:spMk id="6" creationId="{00000000-0000-0000-0000-000000000000}"/>
          </ac:spMkLst>
        </pc:spChg>
        <pc:spChg chg="mod">
          <ac:chgData name="Jodie Watson" userId="dae43fcf-4547-4a1b-85b1-d8b3b0ca69ba" providerId="ADAL" clId="{6A736CCD-BA35-423F-96DD-4783418C5270}" dt="2025-02-05T14:29:00.824" v="39" actId="20577"/>
          <ac:spMkLst>
            <pc:docMk/>
            <pc:sldMk cId="3425854440" sldId="257"/>
            <ac:spMk id="8" creationId="{00000000-0000-0000-0000-000000000000}"/>
          </ac:spMkLst>
        </pc:spChg>
        <pc:spChg chg="mod">
          <ac:chgData name="Jodie Watson" userId="dae43fcf-4547-4a1b-85b1-d8b3b0ca69ba" providerId="ADAL" clId="{6A736CCD-BA35-423F-96DD-4783418C5270}" dt="2025-02-05T14:29:14.630" v="51" actId="20577"/>
          <ac:spMkLst>
            <pc:docMk/>
            <pc:sldMk cId="3425854440" sldId="257"/>
            <ac:spMk id="15" creationId="{00000000-0000-0000-0000-000000000000}"/>
          </ac:spMkLst>
        </pc:spChg>
        <pc:spChg chg="mod">
          <ac:chgData name="Jodie Watson" userId="dae43fcf-4547-4a1b-85b1-d8b3b0ca69ba" providerId="ADAL" clId="{6A736CCD-BA35-423F-96DD-4783418C5270}" dt="2025-02-05T14:33:33.077" v="79" actId="403"/>
          <ac:spMkLst>
            <pc:docMk/>
            <pc:sldMk cId="3425854440" sldId="257"/>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93D85B5-D16B-4C38-B0B6-F1D5B641EC57}"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3125555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3D85B5-D16B-4C38-B0B6-F1D5B641EC57}"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3448669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3D85B5-D16B-4C38-B0B6-F1D5B641EC57}"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65432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93D85B5-D16B-4C38-B0B6-F1D5B641EC57}"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344551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3D85B5-D16B-4C38-B0B6-F1D5B641EC57}"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3745290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93D85B5-D16B-4C38-B0B6-F1D5B641EC57}"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29152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93D85B5-D16B-4C38-B0B6-F1D5B641EC57}" type="datetimeFigureOut">
              <a:rPr lang="en-GB" smtClean="0"/>
              <a:t>05/02/2025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01417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93D85B5-D16B-4C38-B0B6-F1D5B641EC57}" type="datetimeFigureOut">
              <a:rPr lang="en-GB" smtClean="0"/>
              <a:t>05/02/2025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26411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D85B5-D16B-4C38-B0B6-F1D5B641EC57}" type="datetimeFigureOut">
              <a:rPr lang="en-GB" smtClean="0"/>
              <a:t>05/02/2025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42692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3D85B5-D16B-4C38-B0B6-F1D5B641EC57}"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6230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3D85B5-D16B-4C38-B0B6-F1D5B641EC57}"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440893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D85B5-D16B-4C38-B0B6-F1D5B641EC57}" type="datetimeFigureOut">
              <a:rPr lang="en-GB" smtClean="0"/>
              <a:t>05/02/2025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1C834-163E-43CA-9F5F-193AC6BFAF16}" type="slidenum">
              <a:rPr lang="en-GB" smtClean="0"/>
              <a:t>‹#›</a:t>
            </a:fld>
            <a:endParaRPr lang="en-GB"/>
          </a:p>
        </p:txBody>
      </p:sp>
    </p:spTree>
    <p:extLst>
      <p:ext uri="{BB962C8B-B14F-4D97-AF65-F5344CB8AC3E}">
        <p14:creationId xmlns:p14="http://schemas.microsoft.com/office/powerpoint/2010/main" val="1249172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extLst>
              <a:ext uri="{BEBA8EAE-BF5A-486C-A8C5-ECC9F3942E4B}">
                <a14:imgProps xmlns:a14="http://schemas.microsoft.com/office/drawing/2010/main">
                  <a14:imgLayer r:embed="rId3">
                    <a14:imgEffect>
                      <a14:artisticPhotocopy/>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4184272" y="178467"/>
            <a:ext cx="4089571" cy="2723823"/>
          </a:xfrm>
          <a:prstGeom prst="rect">
            <a:avLst/>
          </a:prstGeom>
          <a:noFill/>
        </p:spPr>
        <p:txBody>
          <a:bodyPr wrap="square" rtlCol="0">
            <a:spAutoFit/>
          </a:bodyPr>
          <a:lstStyle/>
          <a:p>
            <a:pPr algn="ctr"/>
            <a:endParaRPr lang="en-GB" sz="1400" u="sng" dirty="0">
              <a:latin typeface="Comic Sans MS" panose="030F0702030302020204" pitchFamily="66" charset="0"/>
            </a:endParaRPr>
          </a:p>
          <a:p>
            <a:pPr algn="ctr"/>
            <a:r>
              <a:rPr lang="en-GB" sz="1400" u="sng" dirty="0">
                <a:latin typeface="Comic Sans MS" panose="030F0702030302020204" pitchFamily="66" charset="0"/>
              </a:rPr>
              <a:t>Curriculum - Art</a:t>
            </a:r>
          </a:p>
          <a:p>
            <a:pPr algn="ctr"/>
            <a:r>
              <a:rPr lang="en-GB" sz="1200" dirty="0">
                <a:latin typeface="Comic Sans MS" panose="030F0702030302020204" pitchFamily="66" charset="0"/>
              </a:rPr>
              <a:t>The half term focus subjects are: </a:t>
            </a:r>
            <a:r>
              <a:rPr lang="en-GB" sz="1400" b="1" dirty="0">
                <a:latin typeface="Comic Sans MS" panose="030F0702030302020204" pitchFamily="66" charset="0"/>
              </a:rPr>
              <a:t>Art and RE</a:t>
            </a:r>
          </a:p>
          <a:p>
            <a:pPr algn="ctr"/>
            <a:r>
              <a:rPr lang="en-GB" sz="1000" b="1" dirty="0">
                <a:latin typeface="Comic Sans MS" panose="030F0702030302020204" pitchFamily="66" charset="0"/>
              </a:rPr>
              <a:t>Our driver subjects this term will be Art and RE. </a:t>
            </a:r>
          </a:p>
          <a:p>
            <a:pPr algn="ctr"/>
            <a:r>
              <a:rPr lang="en-GB" sz="1000" b="1" dirty="0">
                <a:latin typeface="Comic Sans MS" panose="030F0702030302020204" pitchFamily="66" charset="0"/>
              </a:rPr>
              <a:t>As part of our Art learning, we will be exploring the artwork of the famous artists: Warhol and Banksy, which will eventually inspire us to create our own final pieces. </a:t>
            </a:r>
          </a:p>
          <a:p>
            <a:pPr algn="ctr"/>
            <a:r>
              <a:rPr lang="en-GB" sz="1000" b="1" dirty="0">
                <a:latin typeface="Comic Sans MS" panose="030F0702030302020204" pitchFamily="66" charset="0"/>
              </a:rPr>
              <a:t>In RE, we will explore the enquiry question: “Is Christianity still a strong religion 2000 years after Jesus was on Earth?” </a:t>
            </a:r>
          </a:p>
          <a:p>
            <a:pPr algn="ctr"/>
            <a:r>
              <a:rPr lang="en-GB" sz="1000" b="1" dirty="0">
                <a:latin typeface="Comic Sans MS" panose="030F0702030302020204" pitchFamily="66" charset="0"/>
              </a:rPr>
              <a:t>The children will be encouraged to learn the facts from their Knowledge Organiser, and they will be revisited regularly with the intention of the children acquiring them in their long-term memory. </a:t>
            </a:r>
            <a:endParaRPr lang="en-GB" sz="1000" b="1" u="sng" dirty="0">
              <a:latin typeface="Comic Sans MS" panose="030F0702030302020204" pitchFamily="66" charset="0"/>
            </a:endParaRPr>
          </a:p>
          <a:p>
            <a:pPr algn="ctr"/>
            <a:endParaRPr lang="en-GB" sz="1100" b="1" u="sng" dirty="0">
              <a:solidFill>
                <a:srgbClr val="FFC000"/>
              </a:solidFill>
              <a:latin typeface="Comic Sans MS" panose="030F0702030302020204" pitchFamily="66" charset="0"/>
            </a:endParaRPr>
          </a:p>
          <a:p>
            <a:pPr>
              <a:spcBef>
                <a:spcPts val="600"/>
              </a:spcBef>
              <a:spcAft>
                <a:spcPts val="300"/>
              </a:spcAft>
            </a:pPr>
            <a:endParaRPr lang="en-US" sz="1300" kern="0"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4293739" y="2672802"/>
            <a:ext cx="3813862" cy="1134832"/>
          </a:xfrm>
          <a:prstGeom prst="round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42722" y="2863330"/>
            <a:ext cx="3115895" cy="707886"/>
          </a:xfrm>
          <a:prstGeom prst="rect">
            <a:avLst/>
          </a:prstGeom>
          <a:noFill/>
        </p:spPr>
        <p:txBody>
          <a:bodyPr wrap="square" rtlCol="0">
            <a:spAutoFit/>
          </a:bodyPr>
          <a:lstStyle/>
          <a:p>
            <a:pPr algn="ctr"/>
            <a:r>
              <a:rPr lang="en-GB" sz="2000" b="1" u="sng" dirty="0">
                <a:latin typeface="Letter-join Plus 36" panose="02000505000000020003" pitchFamily="50" charset="0"/>
              </a:rPr>
              <a:t>Year 6 Newsletter</a:t>
            </a:r>
          </a:p>
          <a:p>
            <a:pPr algn="ctr"/>
            <a:r>
              <a:rPr lang="en-GB" sz="2000" b="1" u="sng" dirty="0">
                <a:latin typeface="Letter-join Plus 36" panose="02000505000000020003" pitchFamily="50" charset="0"/>
              </a:rPr>
              <a:t>Spring 2</a:t>
            </a:r>
          </a:p>
        </p:txBody>
      </p:sp>
      <p:sp>
        <p:nvSpPr>
          <p:cNvPr id="6" name="TextBox 5"/>
          <p:cNvSpPr txBox="1"/>
          <p:nvPr/>
        </p:nvSpPr>
        <p:spPr>
          <a:xfrm>
            <a:off x="113741" y="211332"/>
            <a:ext cx="3947337" cy="3093154"/>
          </a:xfrm>
          <a:prstGeom prst="rect">
            <a:avLst/>
          </a:prstGeom>
          <a:noFill/>
          <a:ln>
            <a:solidFill>
              <a:schemeClr val="accent1"/>
            </a:solid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endParaRPr lang="en-GB" sz="1200" dirty="0">
              <a:latin typeface="Comic Sans MS" panose="030F0702030302020204" pitchFamily="66" charset="0"/>
            </a:endParaRPr>
          </a:p>
          <a:p>
            <a:pPr algn="ctr"/>
            <a:r>
              <a:rPr lang="en-GB" sz="1300" dirty="0">
                <a:latin typeface="Comic Sans MS" panose="030F0702030302020204" pitchFamily="66" charset="0"/>
              </a:rPr>
              <a:t>In English, we will be studying the text Pig Heart Boy. Our written work will focus on a balanced argument and letter writing linked to this exciting text. </a:t>
            </a:r>
          </a:p>
          <a:p>
            <a:pPr algn="ctr"/>
            <a:endParaRPr lang="en-GB" sz="1300" dirty="0">
              <a:latin typeface="Comic Sans MS" panose="030F0702030302020204" pitchFamily="66" charset="0"/>
            </a:endParaRPr>
          </a:p>
          <a:p>
            <a:pPr algn="ctr"/>
            <a:r>
              <a:rPr lang="en-GB" sz="1300" dirty="0">
                <a:latin typeface="Comic Sans MS" panose="030F0702030302020204" pitchFamily="66" charset="0"/>
              </a:rPr>
              <a:t>We will continue to develop our knowledge of Year 6 grammar and punctuation. </a:t>
            </a:r>
          </a:p>
          <a:p>
            <a:pPr algn="ctr"/>
            <a:endParaRPr lang="en-GB" sz="1300" dirty="0">
              <a:latin typeface="Comic Sans MS" panose="030F0702030302020204" pitchFamily="66" charset="0"/>
            </a:endParaRPr>
          </a:p>
          <a:p>
            <a:pPr algn="ctr"/>
            <a:r>
              <a:rPr lang="en-GB" sz="1300" dirty="0">
                <a:latin typeface="Comic Sans MS" panose="030F0702030302020204" pitchFamily="66" charset="0"/>
              </a:rPr>
              <a:t>During all lessons, we will continue to interrogate a variety of texts, attempt to broaden our range of vocabulary and further develop our writing styles. </a:t>
            </a:r>
          </a:p>
          <a:p>
            <a:pPr algn="ctr"/>
            <a:endParaRPr lang="en-GB" sz="1300" dirty="0">
              <a:latin typeface="Comic Sans MS" panose="030F0702030302020204" pitchFamily="66" charset="0"/>
            </a:endParaRPr>
          </a:p>
        </p:txBody>
      </p:sp>
      <p:sp>
        <p:nvSpPr>
          <p:cNvPr id="7" name="TextBox 6"/>
          <p:cNvSpPr txBox="1"/>
          <p:nvPr/>
        </p:nvSpPr>
        <p:spPr>
          <a:xfrm>
            <a:off x="4119269" y="3866576"/>
            <a:ext cx="4039088" cy="1384995"/>
          </a:xfrm>
          <a:prstGeom prst="rect">
            <a:avLst/>
          </a:prstGeom>
          <a:noFill/>
        </p:spPr>
        <p:txBody>
          <a:bodyPr wrap="square" rtlCol="0">
            <a:spAutoFit/>
          </a:bodyPr>
          <a:lstStyle/>
          <a:p>
            <a:pPr algn="ctr"/>
            <a:r>
              <a:rPr lang="en-GB" sz="1300" dirty="0">
                <a:solidFill>
                  <a:schemeClr val="bg1"/>
                </a:solidFill>
                <a:latin typeface="Comic Sans MS" panose="030F0702030302020204" pitchFamily="66" charset="0"/>
              </a:rPr>
              <a:t>      </a:t>
            </a:r>
          </a:p>
          <a:p>
            <a:pPr algn="ctr"/>
            <a:r>
              <a:rPr lang="en-GB" sz="1400" u="sng" dirty="0">
                <a:latin typeface="Comic Sans MS" panose="030F0702030302020204" pitchFamily="66" charset="0"/>
              </a:rPr>
              <a:t>Learning Outcome</a:t>
            </a:r>
          </a:p>
          <a:p>
            <a:pPr algn="ctr"/>
            <a:endParaRPr lang="en-GB" sz="1300" dirty="0">
              <a:latin typeface="Comic Sans MS" panose="030F0702030302020204" pitchFamily="66" charset="0"/>
            </a:endParaRPr>
          </a:p>
          <a:p>
            <a:pPr algn="ctr"/>
            <a:r>
              <a:rPr lang="en-GB" sz="1300" dirty="0">
                <a:latin typeface="Comic Sans MS" panose="030F0702030302020204" pitchFamily="66" charset="0"/>
              </a:rPr>
              <a:t>How Do Artists Express Modern Life?</a:t>
            </a:r>
          </a:p>
          <a:p>
            <a:pPr algn="ctr"/>
            <a:endParaRPr lang="en-GB" sz="1300" dirty="0">
              <a:solidFill>
                <a:srgbClr val="FF0000"/>
              </a:solidFill>
              <a:latin typeface="Comic Sans MS" panose="030F0702030302020204" pitchFamily="66" charset="0"/>
            </a:endParaRPr>
          </a:p>
          <a:p>
            <a:pPr algn="ctr"/>
            <a:endParaRPr lang="en-GB" u="sng" dirty="0">
              <a:latin typeface="Algerian" panose="04020705040A02060702" pitchFamily="82" charset="0"/>
            </a:endParaRPr>
          </a:p>
        </p:txBody>
      </p:sp>
      <p:sp>
        <p:nvSpPr>
          <p:cNvPr id="9" name="TextBox 8"/>
          <p:cNvSpPr txBox="1"/>
          <p:nvPr/>
        </p:nvSpPr>
        <p:spPr>
          <a:xfrm>
            <a:off x="8379448" y="166401"/>
            <a:ext cx="3720917" cy="2385268"/>
          </a:xfrm>
          <a:prstGeom prst="rect">
            <a:avLst/>
          </a:prstGeom>
          <a:noFill/>
          <a:ln w="57150">
            <a:solidFill>
              <a:srgbClr val="FFC000"/>
            </a:solidFill>
          </a:ln>
        </p:spPr>
        <p:txBody>
          <a:bodyPr wrap="square" rtlCol="0">
            <a:spAutoFit/>
          </a:bodyPr>
          <a:lstStyle/>
          <a:p>
            <a:pPr algn="ctr"/>
            <a:endParaRPr lang="en-GB" sz="1200" dirty="0">
              <a:solidFill>
                <a:schemeClr val="bg1"/>
              </a:solidFill>
              <a:latin typeface="Comic Sans MS" panose="030F0702030302020204" pitchFamily="66" charset="0"/>
            </a:endParaRPr>
          </a:p>
          <a:p>
            <a:pPr algn="ctr"/>
            <a:r>
              <a:rPr lang="en-GB" sz="1100" u="sng" dirty="0">
                <a:latin typeface="Comic Sans MS" panose="030F0702030302020204" pitchFamily="66" charset="0"/>
              </a:rPr>
              <a:t>Maths</a:t>
            </a:r>
            <a:endParaRPr lang="en-GB" sz="1100" dirty="0"/>
          </a:p>
          <a:p>
            <a:endParaRPr lang="en-GB" sz="1050" dirty="0">
              <a:latin typeface="Comic Sans MS" panose="030F0702030302020204" pitchFamily="66" charset="0"/>
            </a:endParaRPr>
          </a:p>
          <a:p>
            <a:pPr algn="ctr"/>
            <a:r>
              <a:rPr lang="en-GB" sz="1050" dirty="0">
                <a:latin typeface="Comic Sans MS" panose="030F0702030302020204" pitchFamily="66" charset="0"/>
              </a:rPr>
              <a:t>In </a:t>
            </a:r>
            <a:r>
              <a:rPr lang="en-GB" sz="1050" b="1" dirty="0">
                <a:latin typeface="Comic Sans MS" panose="030F0702030302020204" pitchFamily="66" charset="0"/>
              </a:rPr>
              <a:t>Year 6 </a:t>
            </a:r>
            <a:r>
              <a:rPr lang="en-GB" sz="1050" dirty="0">
                <a:latin typeface="Comic Sans MS" panose="030F0702030302020204" pitchFamily="66" charset="0"/>
              </a:rPr>
              <a:t>this term, we will be studying statistics, which will involve solving complex problems involving pie charts, percentages and averages. We will also develop our learning in other topics such as ratio and algebra.  </a:t>
            </a:r>
          </a:p>
          <a:p>
            <a:endParaRPr lang="en-GB" sz="1050" dirty="0">
              <a:latin typeface="Comic Sans MS" panose="030F0702030302020204" pitchFamily="66" charset="0"/>
            </a:endParaRPr>
          </a:p>
          <a:p>
            <a:pPr algn="ctr"/>
            <a:r>
              <a:rPr lang="en-GB" sz="1050" dirty="0">
                <a:latin typeface="Comic Sans MS" panose="030F0702030302020204" pitchFamily="66" charset="0"/>
              </a:rPr>
              <a:t>Please continue to support your child to practise all of their times tables as a secure knowledge underpins the majority of what we do in Year 6. The ability to recall these facts more confidently would be hugely beneficial for your child in their Maths lessons and eventually their SATs.</a:t>
            </a:r>
            <a:endParaRPr lang="en-GB" sz="1200" dirty="0">
              <a:solidFill>
                <a:srgbClr val="7030A0"/>
              </a:solidFill>
              <a:latin typeface="Comic Sans MS" panose="030F0702030302020204" pitchFamily="66" charset="0"/>
            </a:endParaRPr>
          </a:p>
        </p:txBody>
      </p:sp>
      <p:sp>
        <p:nvSpPr>
          <p:cNvPr id="2" name="Rectangle 1"/>
          <p:cNvSpPr/>
          <p:nvPr/>
        </p:nvSpPr>
        <p:spPr>
          <a:xfrm>
            <a:off x="146081" y="200417"/>
            <a:ext cx="3938320" cy="3060336"/>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21019" y="5286677"/>
            <a:ext cx="3955547" cy="1429084"/>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8379447" y="4207387"/>
            <a:ext cx="3687811" cy="2508374"/>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4496831" y="5434717"/>
            <a:ext cx="3523265" cy="1261884"/>
          </a:xfrm>
          <a:prstGeom prst="rect">
            <a:avLst/>
          </a:prstGeom>
          <a:noFill/>
        </p:spPr>
        <p:txBody>
          <a:bodyPr wrap="square" rtlCol="0">
            <a:spAutoFit/>
          </a:bodyPr>
          <a:lstStyle/>
          <a:p>
            <a:pPr algn="ctr"/>
            <a:r>
              <a:rPr lang="en-GB" sz="1200" dirty="0">
                <a:latin typeface="Comic Sans MS" panose="030F0702030302020204" pitchFamily="66" charset="0"/>
              </a:rPr>
              <a:t>   </a:t>
            </a:r>
            <a:r>
              <a:rPr lang="en-GB" sz="1400" dirty="0">
                <a:latin typeface="Comic Sans MS" panose="030F0702030302020204" pitchFamily="66" charset="0"/>
              </a:rPr>
              <a:t>   </a:t>
            </a:r>
            <a:r>
              <a:rPr lang="en-GB" sz="1600" u="sng" dirty="0">
                <a:latin typeface="Comic Sans MS" panose="030F0702030302020204" pitchFamily="66" charset="0"/>
              </a:rPr>
              <a:t>Wider Curriculum</a:t>
            </a:r>
          </a:p>
          <a:p>
            <a:pPr algn="ctr"/>
            <a:endParaRPr lang="en-GB" u="sng" dirty="0">
              <a:latin typeface="Comic Sans MS" panose="030F0702030302020204" pitchFamily="66" charset="0"/>
            </a:endParaRPr>
          </a:p>
          <a:p>
            <a:r>
              <a:rPr lang="en-GB" sz="1400" dirty="0">
                <a:latin typeface="Comic Sans MS" panose="030F0702030302020204" pitchFamily="66" charset="0"/>
              </a:rPr>
              <a:t>Music – Singing. </a:t>
            </a:r>
          </a:p>
          <a:p>
            <a:r>
              <a:rPr lang="en-GB" sz="1400" dirty="0">
                <a:latin typeface="Comic Sans MS" panose="030F0702030302020204" pitchFamily="66" charset="0"/>
              </a:rPr>
              <a:t>PE: Gymnastics and Flight Games.</a:t>
            </a:r>
          </a:p>
          <a:p>
            <a:endParaRPr lang="en-GB" sz="1400" dirty="0">
              <a:latin typeface="Comic Sans MS" panose="030F0702030302020204" pitchFamily="66" charset="0"/>
            </a:endParaRPr>
          </a:p>
        </p:txBody>
      </p:sp>
      <p:sp>
        <p:nvSpPr>
          <p:cNvPr id="16" name="Rectangle 15"/>
          <p:cNvSpPr/>
          <p:nvPr/>
        </p:nvSpPr>
        <p:spPr>
          <a:xfrm>
            <a:off x="4286977" y="5275049"/>
            <a:ext cx="3955546" cy="1404484"/>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27017" y="4698063"/>
            <a:ext cx="714103" cy="792480"/>
          </a:xfrm>
          <a:prstGeom prst="rect">
            <a:avLst/>
          </a:prstGeom>
          <a:noFill/>
        </p:spPr>
        <p:txBody>
          <a:bodyPr wrap="square" rtlCol="0">
            <a:spAutoFit/>
          </a:bodyPr>
          <a:lstStyle/>
          <a:p>
            <a:endParaRPr lang="en-GB" dirty="0"/>
          </a:p>
        </p:txBody>
      </p:sp>
      <p:sp>
        <p:nvSpPr>
          <p:cNvPr id="4" name="Rectangle 3"/>
          <p:cNvSpPr/>
          <p:nvPr/>
        </p:nvSpPr>
        <p:spPr>
          <a:xfrm>
            <a:off x="62144" y="5318307"/>
            <a:ext cx="4102041" cy="1277273"/>
          </a:xfrm>
          <a:prstGeom prst="rect">
            <a:avLst/>
          </a:prstGeom>
        </p:spPr>
        <p:txBody>
          <a:bodyPr wrap="square">
            <a:spAutoFit/>
          </a:bodyPr>
          <a:lstStyle/>
          <a:p>
            <a:pPr algn="ctr"/>
            <a:r>
              <a:rPr lang="en-GB" sz="1400" u="sng" dirty="0">
                <a:latin typeface="Comic Sans MS" panose="030F0702030302020204" pitchFamily="66" charset="0"/>
              </a:rPr>
              <a:t>Our PE Days</a:t>
            </a:r>
            <a:endParaRPr lang="en-GB" sz="1400" dirty="0"/>
          </a:p>
          <a:p>
            <a:pPr algn="ctr"/>
            <a:endParaRPr lang="en-GB" sz="1050" dirty="0">
              <a:latin typeface="Comic Sans MS" panose="030F0702030302020204" pitchFamily="66" charset="0"/>
            </a:endParaRPr>
          </a:p>
          <a:p>
            <a:pPr algn="ctr"/>
            <a:r>
              <a:rPr lang="en-GB" sz="1050" dirty="0">
                <a:latin typeface="Comic Sans MS" panose="030F0702030302020204" pitchFamily="66" charset="0"/>
              </a:rPr>
              <a:t>Our PE lessons will be on a </a:t>
            </a:r>
            <a:r>
              <a:rPr lang="en-GB" sz="1050" b="1" dirty="0">
                <a:latin typeface="Comic Sans MS" panose="030F0702030302020204" pitchFamily="66" charset="0"/>
              </a:rPr>
              <a:t>Thursday</a:t>
            </a:r>
            <a:r>
              <a:rPr lang="en-GB" sz="1050" dirty="0">
                <a:latin typeface="Comic Sans MS" panose="030F0702030302020204" pitchFamily="66" charset="0"/>
              </a:rPr>
              <a:t>. Children will be changing into their PE in school therefore please ensure that children have a full outdoor and indoor PE kit in school all week. Long hair should be tied back and earrings removed as outlined in the school’s uniform policy on our website. </a:t>
            </a:r>
          </a:p>
        </p:txBody>
      </p:sp>
      <p:sp>
        <p:nvSpPr>
          <p:cNvPr id="18" name="Rectangle 17"/>
          <p:cNvSpPr/>
          <p:nvPr/>
        </p:nvSpPr>
        <p:spPr>
          <a:xfrm>
            <a:off x="138957" y="3351336"/>
            <a:ext cx="3966096" cy="1801025"/>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124741" y="3379528"/>
            <a:ext cx="4017029" cy="1623521"/>
          </a:xfrm>
          <a:prstGeom prst="rect">
            <a:avLst/>
          </a:prstGeom>
        </p:spPr>
        <p:txBody>
          <a:bodyPr wrap="square">
            <a:spAutoFit/>
          </a:bodyPr>
          <a:lstStyle/>
          <a:p>
            <a:pPr algn="ctr"/>
            <a:r>
              <a:rPr lang="en-GB" sz="1300" u="sng" dirty="0">
                <a:latin typeface="Comic Sans MS" panose="030F0702030302020204" pitchFamily="66" charset="0"/>
              </a:rPr>
              <a:t>Reading</a:t>
            </a:r>
          </a:p>
          <a:p>
            <a:pPr algn="ctr"/>
            <a:endParaRPr lang="en-GB" sz="1300" u="sng" dirty="0">
              <a:latin typeface="Comic Sans MS" panose="030F0702030302020204" pitchFamily="66" charset="0"/>
            </a:endParaRPr>
          </a:p>
          <a:p>
            <a:pPr algn="ctr"/>
            <a:r>
              <a:rPr lang="en-GB" sz="1050" dirty="0">
                <a:latin typeface="Comic Sans MS" panose="030F0702030302020204" pitchFamily="66" charset="0"/>
              </a:rPr>
              <a:t>Please continue to share the love of books with your child. Encourage them to read/share books 5 times per week. This can be recorded on one page per week of the Reading Record.  Reads will be counted every </a:t>
            </a:r>
            <a:r>
              <a:rPr lang="en-GB" sz="1050" b="1" dirty="0">
                <a:latin typeface="Comic Sans MS" panose="030F0702030302020204" pitchFamily="66" charset="0"/>
              </a:rPr>
              <a:t>Friday</a:t>
            </a:r>
            <a:r>
              <a:rPr lang="en-GB" sz="1050" dirty="0">
                <a:latin typeface="Comic Sans MS" panose="030F0702030302020204" pitchFamily="66" charset="0"/>
              </a:rPr>
              <a:t>. Reading should be a delightful experience and I truly believe there is a book out there for everyone. Please support us in encouraging your child to read as it opens up so many doors. </a:t>
            </a:r>
          </a:p>
        </p:txBody>
      </p:sp>
      <p:sp>
        <p:nvSpPr>
          <p:cNvPr id="17" name="Rectangle 16"/>
          <p:cNvSpPr/>
          <p:nvPr/>
        </p:nvSpPr>
        <p:spPr>
          <a:xfrm>
            <a:off x="8530728" y="4369040"/>
            <a:ext cx="3329423" cy="2162130"/>
          </a:xfrm>
          <a:prstGeom prst="rect">
            <a:avLst/>
          </a:prstGeom>
        </p:spPr>
        <p:txBody>
          <a:bodyPr wrap="square">
            <a:spAutoFit/>
          </a:bodyPr>
          <a:lstStyle/>
          <a:p>
            <a:pPr algn="ctr"/>
            <a:r>
              <a:rPr lang="en-GB" sz="1400" u="sng" dirty="0">
                <a:latin typeface="Comic Sans MS" panose="030F0702030302020204" pitchFamily="66" charset="0"/>
              </a:rPr>
              <a:t>Homework/ SATS Prep </a:t>
            </a:r>
          </a:p>
          <a:p>
            <a:pPr algn="ctr"/>
            <a:endParaRPr lang="en-GB" sz="1050" dirty="0">
              <a:latin typeface="Comic Sans MS" panose="030F0702030302020204" pitchFamily="66" charset="0"/>
            </a:endParaRPr>
          </a:p>
          <a:p>
            <a:pPr algn="ctr"/>
            <a:r>
              <a:rPr lang="en-GB" sz="1000" dirty="0">
                <a:latin typeface="Comic Sans MS" panose="030F0702030302020204" pitchFamily="66" charset="0"/>
              </a:rPr>
              <a:t>Children will  receive English and Maths homework each week . Homework will be handed out every </a:t>
            </a:r>
            <a:r>
              <a:rPr lang="en-GB" sz="1000" b="1" dirty="0">
                <a:latin typeface="Comic Sans MS" panose="030F0702030302020204" pitchFamily="66" charset="0"/>
              </a:rPr>
              <a:t>Friday </a:t>
            </a:r>
            <a:r>
              <a:rPr lang="en-GB" sz="1000" dirty="0">
                <a:latin typeface="Comic Sans MS" panose="030F0702030302020204" pitchFamily="66" charset="0"/>
              </a:rPr>
              <a:t>and it will need to be returned by </a:t>
            </a:r>
            <a:r>
              <a:rPr lang="en-GB" sz="1000" b="1" dirty="0">
                <a:latin typeface="Comic Sans MS" panose="030F0702030302020204" pitchFamily="66" charset="0"/>
              </a:rPr>
              <a:t>Thursday</a:t>
            </a:r>
            <a:r>
              <a:rPr lang="en-GB" sz="1000" dirty="0">
                <a:latin typeface="Comic Sans MS" panose="030F0702030302020204" pitchFamily="66" charset="0"/>
              </a:rPr>
              <a:t> the following week. </a:t>
            </a:r>
          </a:p>
          <a:p>
            <a:pPr algn="ctr"/>
            <a:endParaRPr lang="en-GB" sz="1000" dirty="0">
              <a:latin typeface="Comic Sans MS" panose="030F0702030302020204" pitchFamily="66" charset="0"/>
            </a:endParaRPr>
          </a:p>
          <a:p>
            <a:pPr algn="ctr"/>
            <a:r>
              <a:rPr lang="en-GB" sz="1000" b="1" dirty="0">
                <a:latin typeface="Comic Sans MS" panose="030F0702030302020204" pitchFamily="66" charset="0"/>
              </a:rPr>
              <a:t>SATS Club </a:t>
            </a:r>
            <a:r>
              <a:rPr lang="en-GB" sz="1000" dirty="0">
                <a:latin typeface="Comic Sans MS" panose="030F0702030302020204" pitchFamily="66" charset="0"/>
              </a:rPr>
              <a:t>will remain each </a:t>
            </a:r>
            <a:r>
              <a:rPr lang="en-GB" sz="1000" b="1" dirty="0">
                <a:latin typeface="Comic Sans MS" panose="030F0702030302020204" pitchFamily="66" charset="0"/>
              </a:rPr>
              <a:t>Tuesday morning at 8am</a:t>
            </a:r>
            <a:r>
              <a:rPr lang="en-GB" sz="1000" dirty="0">
                <a:latin typeface="Comic Sans MS" panose="030F0702030302020204" pitchFamily="66" charset="0"/>
              </a:rPr>
              <a:t>. Children will also be preparing for SATs in school. They will be taking part in a variety of activities to develop test technique alongside acquiring and consolidating the knowledge needed for their end of year SATs tests. </a:t>
            </a:r>
          </a:p>
        </p:txBody>
      </p:sp>
      <p:sp>
        <p:nvSpPr>
          <p:cNvPr id="21" name="Rectangle 20"/>
          <p:cNvSpPr/>
          <p:nvPr/>
        </p:nvSpPr>
        <p:spPr>
          <a:xfrm>
            <a:off x="4218332" y="3922473"/>
            <a:ext cx="4026926" cy="1169379"/>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91193" y="211331"/>
            <a:ext cx="4026926" cy="2324835"/>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391018" y="2671642"/>
            <a:ext cx="3709347" cy="1415772"/>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13282" y="2429757"/>
            <a:ext cx="3564316" cy="1492716"/>
          </a:xfrm>
          <a:prstGeom prst="rect">
            <a:avLst/>
          </a:prstGeom>
        </p:spPr>
        <p:txBody>
          <a:bodyPr wrap="square">
            <a:spAutoFit/>
          </a:bodyPr>
          <a:lstStyle/>
          <a:p>
            <a:pPr algn="ctr"/>
            <a:endParaRPr lang="en-GB" sz="1400" u="sng" dirty="0">
              <a:latin typeface="Comic Sans MS" panose="030F0702030302020204" pitchFamily="66" charset="0"/>
            </a:endParaRPr>
          </a:p>
          <a:p>
            <a:pPr algn="ctr"/>
            <a:r>
              <a:rPr lang="en-GB" sz="1400" u="sng" dirty="0">
                <a:latin typeface="Comic Sans MS" panose="030F0702030302020204" pitchFamily="66" charset="0"/>
              </a:rPr>
              <a:t>Science</a:t>
            </a:r>
          </a:p>
          <a:p>
            <a:endParaRPr lang="en-GB" sz="1050" dirty="0">
              <a:latin typeface="Comic Sans MS" panose="030F0702030302020204" pitchFamily="66" charset="0"/>
            </a:endParaRPr>
          </a:p>
          <a:p>
            <a:pPr algn="ctr"/>
            <a:r>
              <a:rPr lang="en-GB" sz="1050" dirty="0">
                <a:latin typeface="Comic Sans MS" panose="030F0702030302020204" pitchFamily="66" charset="0"/>
              </a:rPr>
              <a:t>This half term, Year 6 will learn about ‘Animals including Humans’. </a:t>
            </a:r>
          </a:p>
          <a:p>
            <a:pPr algn="ctr"/>
            <a:r>
              <a:rPr lang="en-GB" sz="1050" dirty="0">
                <a:latin typeface="Comic Sans MS" panose="030F0702030302020204" pitchFamily="66" charset="0"/>
              </a:rPr>
              <a:t>As part of this topic, we will have an amazing opportunity to dissect a pig’s heart to learn about the parts of the heart and their functions. </a:t>
            </a:r>
            <a:endParaRPr lang="en-GB" sz="1050" dirty="0"/>
          </a:p>
        </p:txBody>
      </p:sp>
    </p:spTree>
    <p:extLst>
      <p:ext uri="{BB962C8B-B14F-4D97-AF65-F5344CB8AC3E}">
        <p14:creationId xmlns:p14="http://schemas.microsoft.com/office/powerpoint/2010/main" val="3425854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Props1.xml><?xml version="1.0" encoding="utf-8"?>
<ds:datastoreItem xmlns:ds="http://schemas.openxmlformats.org/officeDocument/2006/customXml" ds:itemID="{98E401B5-9C7C-4A2F-AD11-E19BE61EF43F}"/>
</file>

<file path=customXml/itemProps2.xml><?xml version="1.0" encoding="utf-8"?>
<ds:datastoreItem xmlns:ds="http://schemas.openxmlformats.org/officeDocument/2006/customXml" ds:itemID="{7BAF8970-1BCD-4C6D-8AA0-772A8C97CF1C}">
  <ds:schemaRefs>
    <ds:schemaRef ds:uri="http://schemas.microsoft.com/sharepoint/v3/contenttype/forms"/>
  </ds:schemaRefs>
</ds:datastoreItem>
</file>

<file path=customXml/itemProps3.xml><?xml version="1.0" encoding="utf-8"?>
<ds:datastoreItem xmlns:ds="http://schemas.openxmlformats.org/officeDocument/2006/customXml" ds:itemID="{50038AB5-0B8A-4AF5-9FEE-23454F63DEF4}">
  <ds:schemaRefs>
    <ds:schemaRef ds:uri="http://schemas.microsoft.com/office/2006/metadata/properties"/>
    <ds:schemaRef ds:uri="http://schemas.microsoft.com/office/infopath/2007/PartnerControls"/>
    <ds:schemaRef ds:uri="fbfaf87b-7bdd-4c4f-a8f3-ec676afede73"/>
    <ds:schemaRef ds:uri="597c8b6c-d28d-4116-9221-2285f0b83890"/>
  </ds:schemaRefs>
</ds:datastoreItem>
</file>

<file path=docProps/app.xml><?xml version="1.0" encoding="utf-8"?>
<Properties xmlns="http://schemas.openxmlformats.org/officeDocument/2006/extended-properties" xmlns:vt="http://schemas.openxmlformats.org/officeDocument/2006/docPropsVTypes">
  <TotalTime>210</TotalTime>
  <Words>581</Words>
  <Application>Microsoft Office PowerPoint</Application>
  <PresentationFormat>Widescreen</PresentationFormat>
  <Paragraphs>46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Algerian</vt:lpstr>
      <vt:lpstr>Arial</vt:lpstr>
      <vt:lpstr>Calibri</vt:lpstr>
      <vt:lpstr>Calibri Light</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Claybourn, Steven</dc:creator>
  <cp:lastModifiedBy>Jodie Watson</cp:lastModifiedBy>
  <cp:revision>23</cp:revision>
  <dcterms:created xsi:type="dcterms:W3CDTF">2019-09-05T14:57:08Z</dcterms:created>
  <dcterms:modified xsi:type="dcterms:W3CDTF">2025-02-05T14:33:36Z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642800</vt:r8>
  </property>
  <property fmtid="{D5CDD505-2E9C-101B-9397-08002B2CF9AE}" pid="4" name="MediaServiceImageTags">
    <vt:lpwstr/>
  </property>
</Properties>
</file>