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tson" userId="dae43fcf-4547-4a1b-85b1-d8b3b0ca69ba" providerId="ADAL" clId="{4E57C0D9-FBCD-44DC-86E9-240A4A882C24}"/>
    <pc:docChg chg="modSld">
      <pc:chgData name="Jodie Watson" userId="dae43fcf-4547-4a1b-85b1-d8b3b0ca69ba" providerId="ADAL" clId="{4E57C0D9-FBCD-44DC-86E9-240A4A882C24}" dt="2025-02-05T14:27:32.095" v="1" actId="1076"/>
      <pc:docMkLst>
        <pc:docMk/>
      </pc:docMkLst>
      <pc:sldChg chg="modSp mod">
        <pc:chgData name="Jodie Watson" userId="dae43fcf-4547-4a1b-85b1-d8b3b0ca69ba" providerId="ADAL" clId="{4E57C0D9-FBCD-44DC-86E9-240A4A882C24}" dt="2025-02-05T14:27:32.095" v="1" actId="1076"/>
        <pc:sldMkLst>
          <pc:docMk/>
          <pc:sldMk cId="2529161750" sldId="256"/>
        </pc:sldMkLst>
        <pc:graphicFrameChg chg="mod modGraphic">
          <ac:chgData name="Jodie Watson" userId="dae43fcf-4547-4a1b-85b1-d8b3b0ca69ba" providerId="ADAL" clId="{4E57C0D9-FBCD-44DC-86E9-240A4A882C24}" dt="2025-02-05T14:27:32.095" v="1" actId="1076"/>
          <ac:graphicFrameMkLst>
            <pc:docMk/>
            <pc:sldMk cId="2529161750" sldId="256"/>
            <ac:graphicFrameMk id="6" creationId="{00000000-0000-0000-0000-000000000000}"/>
          </ac:graphicFrameMkLst>
        </pc:graphicFrameChg>
      </pc:sldChg>
    </pc:docChg>
  </pc:docChgLst>
  <pc:docChgLst>
    <pc:chgData clId="Web-{19391FAF-CFF6-40CC-B3E7-4D5B34F2285E}"/>
    <pc:docChg chg="modSld">
      <pc:chgData name="" userId="" providerId="" clId="Web-{19391FAF-CFF6-40CC-B3E7-4D5B34F2285E}" dt="2019-08-23T15:17:22.337" v="7"/>
      <pc:docMkLst>
        <pc:docMk/>
      </pc:docMkLst>
      <pc:sldChg chg="modSp">
        <pc:chgData name="" userId="" providerId="" clId="Web-{19391FAF-CFF6-40CC-B3E7-4D5B34F2285E}" dt="2019-08-23T15:17:22.337" v="7"/>
        <pc:sldMkLst>
          <pc:docMk/>
          <pc:sldMk cId="2529161750" sldId="256"/>
        </pc:sldMkLst>
        <pc:graphicFrameChg chg="mod modGraphic">
          <ac:chgData name="" userId="" providerId="" clId="Web-{19391FAF-CFF6-40CC-B3E7-4D5B34F2285E}" dt="2019-08-23T15:17:22.337" v="7"/>
          <ac:graphicFrameMkLst>
            <pc:docMk/>
            <pc:sldMk cId="2529161750" sldId="256"/>
            <ac:graphicFrameMk id="8" creationId="{00000000-0000-0000-0000-000000000000}"/>
          </ac:graphicFrameMkLst>
        </pc:graphicFrameChg>
      </pc:sldChg>
    </pc:docChg>
  </pc:docChgLst>
  <pc:docChgLst>
    <pc:chgData name="Jodie Watson" userId="dae43fcf-4547-4a1b-85b1-d8b3b0ca69ba" providerId="ADAL" clId="{AEAD444B-DF22-4359-BAC5-5BCE49CB48D9}"/>
    <pc:docChg chg="custSel modSld">
      <pc:chgData name="Jodie Watson" userId="dae43fcf-4547-4a1b-85b1-d8b3b0ca69ba" providerId="ADAL" clId="{AEAD444B-DF22-4359-BAC5-5BCE49CB48D9}" dt="2023-02-05T17:37:16.409" v="314" actId="1076"/>
      <pc:docMkLst>
        <pc:docMk/>
      </pc:docMkLst>
      <pc:sldChg chg="addSp delSp modSp mod">
        <pc:chgData name="Jodie Watson" userId="dae43fcf-4547-4a1b-85b1-d8b3b0ca69ba" providerId="ADAL" clId="{AEAD444B-DF22-4359-BAC5-5BCE49CB48D9}" dt="2023-02-05T17:37:16.409" v="314" actId="1076"/>
        <pc:sldMkLst>
          <pc:docMk/>
          <pc:sldMk cId="2529161750" sldId="256"/>
        </pc:sldMkLst>
        <pc:spChg chg="mod">
          <ac:chgData name="Jodie Watson" userId="dae43fcf-4547-4a1b-85b1-d8b3b0ca69ba" providerId="ADAL" clId="{AEAD444B-DF22-4359-BAC5-5BCE49CB48D9}" dt="2023-02-05T17:28:39.471" v="12" actId="27636"/>
          <ac:spMkLst>
            <pc:docMk/>
            <pc:sldMk cId="2529161750" sldId="256"/>
            <ac:spMk id="2" creationId="{00000000-0000-0000-0000-000000000000}"/>
          </ac:spMkLst>
        </pc:spChg>
        <pc:spChg chg="del mod">
          <ac:chgData name="Jodie Watson" userId="dae43fcf-4547-4a1b-85b1-d8b3b0ca69ba" providerId="ADAL" clId="{AEAD444B-DF22-4359-BAC5-5BCE49CB48D9}" dt="2023-02-05T17:30:32.450" v="52" actId="478"/>
          <ac:spMkLst>
            <pc:docMk/>
            <pc:sldMk cId="2529161750" sldId="256"/>
            <ac:spMk id="5" creationId="{00000000-0000-0000-0000-000000000000}"/>
          </ac:spMkLst>
        </pc:spChg>
        <pc:spChg chg="del mod">
          <ac:chgData name="Jodie Watson" userId="dae43fcf-4547-4a1b-85b1-d8b3b0ca69ba" providerId="ADAL" clId="{AEAD444B-DF22-4359-BAC5-5BCE49CB48D9}" dt="2023-02-05T17:30:24.547" v="50" actId="478"/>
          <ac:spMkLst>
            <pc:docMk/>
            <pc:sldMk cId="2529161750" sldId="256"/>
            <ac:spMk id="9" creationId="{00000000-0000-0000-0000-000000000000}"/>
          </ac:spMkLst>
        </pc:spChg>
        <pc:spChg chg="add mod">
          <ac:chgData name="Jodie Watson" userId="dae43fcf-4547-4a1b-85b1-d8b3b0ca69ba" providerId="ADAL" clId="{AEAD444B-DF22-4359-BAC5-5BCE49CB48D9}" dt="2023-02-05T17:37:09.896" v="311" actId="1076"/>
          <ac:spMkLst>
            <pc:docMk/>
            <pc:sldMk cId="2529161750" sldId="256"/>
            <ac:spMk id="15" creationId="{5E02BE4F-1F70-C404-03FF-7B789860F2EC}"/>
          </ac:spMkLst>
        </pc:spChg>
        <pc:spChg chg="add mod">
          <ac:chgData name="Jodie Watson" userId="dae43fcf-4547-4a1b-85b1-d8b3b0ca69ba" providerId="ADAL" clId="{AEAD444B-DF22-4359-BAC5-5BCE49CB48D9}" dt="2023-02-05T17:37:08.386" v="310" actId="1076"/>
          <ac:spMkLst>
            <pc:docMk/>
            <pc:sldMk cId="2529161750" sldId="256"/>
            <ac:spMk id="17" creationId="{66AF2369-2682-9C35-38C8-3894CC01672C}"/>
          </ac:spMkLst>
        </pc:spChg>
        <pc:spChg chg="add mod">
          <ac:chgData name="Jodie Watson" userId="dae43fcf-4547-4a1b-85b1-d8b3b0ca69ba" providerId="ADAL" clId="{AEAD444B-DF22-4359-BAC5-5BCE49CB48D9}" dt="2023-02-05T17:37:05.793" v="308" actId="1076"/>
          <ac:spMkLst>
            <pc:docMk/>
            <pc:sldMk cId="2529161750" sldId="256"/>
            <ac:spMk id="18" creationId="{77B2A6ED-6299-0E19-54F2-A08BF2406E17}"/>
          </ac:spMkLst>
        </pc:spChg>
        <pc:spChg chg="del">
          <ac:chgData name="Jodie Watson" userId="dae43fcf-4547-4a1b-85b1-d8b3b0ca69ba" providerId="ADAL" clId="{AEAD444B-DF22-4359-BAC5-5BCE49CB48D9}" dt="2023-02-05T17:31:35.226" v="67" actId="478"/>
          <ac:spMkLst>
            <pc:docMk/>
            <pc:sldMk cId="2529161750" sldId="256"/>
            <ac:spMk id="25" creationId="{00000000-0000-0000-0000-000000000000}"/>
          </ac:spMkLst>
        </pc:spChg>
        <pc:spChg chg="mod">
          <ac:chgData name="Jodie Watson" userId="dae43fcf-4547-4a1b-85b1-d8b3b0ca69ba" providerId="ADAL" clId="{AEAD444B-DF22-4359-BAC5-5BCE49CB48D9}" dt="2023-02-05T17:32:15.618" v="107" actId="2711"/>
          <ac:spMkLst>
            <pc:docMk/>
            <pc:sldMk cId="2529161750" sldId="256"/>
            <ac:spMk id="27" creationId="{00000000-0000-0000-0000-000000000000}"/>
          </ac:spMkLst>
        </pc:spChg>
        <pc:spChg chg="del">
          <ac:chgData name="Jodie Watson" userId="dae43fcf-4547-4a1b-85b1-d8b3b0ca69ba" providerId="ADAL" clId="{AEAD444B-DF22-4359-BAC5-5BCE49CB48D9}" dt="2023-02-05T17:30:39.927" v="56" actId="478"/>
          <ac:spMkLst>
            <pc:docMk/>
            <pc:sldMk cId="2529161750" sldId="256"/>
            <ac:spMk id="28" creationId="{00000000-0000-0000-0000-000000000000}"/>
          </ac:spMkLst>
        </pc:spChg>
        <pc:spChg chg="mod">
          <ac:chgData name="Jodie Watson" userId="dae43fcf-4547-4a1b-85b1-d8b3b0ca69ba" providerId="ADAL" clId="{AEAD444B-DF22-4359-BAC5-5BCE49CB48D9}" dt="2023-02-05T17:32:24.651" v="108" actId="2711"/>
          <ac:spMkLst>
            <pc:docMk/>
            <pc:sldMk cId="2529161750" sldId="256"/>
            <ac:spMk id="30" creationId="{00000000-0000-0000-0000-000000000000}"/>
          </ac:spMkLst>
        </pc:spChg>
        <pc:spChg chg="del">
          <ac:chgData name="Jodie Watson" userId="dae43fcf-4547-4a1b-85b1-d8b3b0ca69ba" providerId="ADAL" clId="{AEAD444B-DF22-4359-BAC5-5BCE49CB48D9}" dt="2023-02-05T17:29:49.198" v="45" actId="478"/>
          <ac:spMkLst>
            <pc:docMk/>
            <pc:sldMk cId="2529161750" sldId="256"/>
            <ac:spMk id="32" creationId="{00000000-0000-0000-0000-000000000000}"/>
          </ac:spMkLst>
        </pc:spChg>
        <pc:spChg chg="del mod">
          <ac:chgData name="Jodie Watson" userId="dae43fcf-4547-4a1b-85b1-d8b3b0ca69ba" providerId="ADAL" clId="{AEAD444B-DF22-4359-BAC5-5BCE49CB48D9}" dt="2023-02-05T17:29:05.398" v="22" actId="478"/>
          <ac:spMkLst>
            <pc:docMk/>
            <pc:sldMk cId="2529161750" sldId="256"/>
            <ac:spMk id="2048" creationId="{00000000-0000-0000-0000-000000000000}"/>
          </ac:spMkLst>
        </pc:spChg>
        <pc:picChg chg="del">
          <ac:chgData name="Jodie Watson" userId="dae43fcf-4547-4a1b-85b1-d8b3b0ca69ba" providerId="ADAL" clId="{AEAD444B-DF22-4359-BAC5-5BCE49CB48D9}" dt="2023-02-05T17:31:35.784" v="68" actId="478"/>
          <ac:picMkLst>
            <pc:docMk/>
            <pc:sldMk cId="2529161750" sldId="256"/>
            <ac:picMk id="3" creationId="{00000000-0000-0000-0000-000000000000}"/>
          </ac:picMkLst>
        </pc:picChg>
        <pc:picChg chg="add mod">
          <ac:chgData name="Jodie Watson" userId="dae43fcf-4547-4a1b-85b1-d8b3b0ca69ba" providerId="ADAL" clId="{AEAD444B-DF22-4359-BAC5-5BCE49CB48D9}" dt="2023-02-05T17:37:16.409" v="314" actId="1076"/>
          <ac:picMkLst>
            <pc:docMk/>
            <pc:sldMk cId="2529161750" sldId="256"/>
            <ac:picMk id="7" creationId="{ADC2FC7A-395B-8630-A700-E73403E728BE}"/>
          </ac:picMkLst>
        </pc:picChg>
        <pc:picChg chg="mod">
          <ac:chgData name="Jodie Watson" userId="dae43fcf-4547-4a1b-85b1-d8b3b0ca69ba" providerId="ADAL" clId="{AEAD444B-DF22-4359-BAC5-5BCE49CB48D9}" dt="2023-02-05T17:37:13.618" v="313" actId="14100"/>
          <ac:picMkLst>
            <pc:docMk/>
            <pc:sldMk cId="2529161750" sldId="256"/>
            <ac:picMk id="8" creationId="{00000000-0000-0000-0000-000000000000}"/>
          </ac:picMkLst>
        </pc:picChg>
        <pc:picChg chg="add mod">
          <ac:chgData name="Jodie Watson" userId="dae43fcf-4547-4a1b-85b1-d8b3b0ca69ba" providerId="ADAL" clId="{AEAD444B-DF22-4359-BAC5-5BCE49CB48D9}" dt="2023-02-05T17:36:33.290" v="264" actId="1076"/>
          <ac:picMkLst>
            <pc:docMk/>
            <pc:sldMk cId="2529161750" sldId="256"/>
            <ac:picMk id="10" creationId="{0706FC43-AA76-1831-6F84-8F06659874BA}"/>
          </ac:picMkLst>
        </pc:picChg>
        <pc:picChg chg="add mod">
          <ac:chgData name="Jodie Watson" userId="dae43fcf-4547-4a1b-85b1-d8b3b0ca69ba" providerId="ADAL" clId="{AEAD444B-DF22-4359-BAC5-5BCE49CB48D9}" dt="2023-02-05T17:34:14.547" v="116" actId="14100"/>
          <ac:picMkLst>
            <pc:docMk/>
            <pc:sldMk cId="2529161750" sldId="256"/>
            <ac:picMk id="11" creationId="{04904F92-6927-D7DE-7564-68DEA97B6CBD}"/>
          </ac:picMkLst>
        </pc:picChg>
        <pc:picChg chg="add mod">
          <ac:chgData name="Jodie Watson" userId="dae43fcf-4547-4a1b-85b1-d8b3b0ca69ba" providerId="ADAL" clId="{AEAD444B-DF22-4359-BAC5-5BCE49CB48D9}" dt="2023-02-05T17:34:18.475" v="119" actId="1076"/>
          <ac:picMkLst>
            <pc:docMk/>
            <pc:sldMk cId="2529161750" sldId="256"/>
            <ac:picMk id="12" creationId="{A6DA1C1C-C7DF-7A29-7F39-0353F4B6EB54}"/>
          </ac:picMkLst>
        </pc:picChg>
        <pc:picChg chg="mod">
          <ac:chgData name="Jodie Watson" userId="dae43fcf-4547-4a1b-85b1-d8b3b0ca69ba" providerId="ADAL" clId="{AEAD444B-DF22-4359-BAC5-5BCE49CB48D9}" dt="2023-02-05T17:28:57.530" v="19" actId="14100"/>
          <ac:picMkLst>
            <pc:docMk/>
            <pc:sldMk cId="2529161750" sldId="256"/>
            <ac:picMk id="13" creationId="{00000000-0000-0000-0000-000000000000}"/>
          </ac:picMkLst>
        </pc:picChg>
        <pc:picChg chg="add mod">
          <ac:chgData name="Jodie Watson" userId="dae43fcf-4547-4a1b-85b1-d8b3b0ca69ba" providerId="ADAL" clId="{AEAD444B-DF22-4359-BAC5-5BCE49CB48D9}" dt="2023-02-05T17:37:06.617" v="309" actId="1076"/>
          <ac:picMkLst>
            <pc:docMk/>
            <pc:sldMk cId="2529161750" sldId="256"/>
            <ac:picMk id="14" creationId="{06D8DC40-439D-04D9-CABC-B3E903908789}"/>
          </ac:picMkLst>
        </pc:picChg>
        <pc:picChg chg="add del mod">
          <ac:chgData name="Jodie Watson" userId="dae43fcf-4547-4a1b-85b1-d8b3b0ca69ba" providerId="ADAL" clId="{AEAD444B-DF22-4359-BAC5-5BCE49CB48D9}" dt="2023-02-05T17:34:09.869" v="113" actId="478"/>
          <ac:picMkLst>
            <pc:docMk/>
            <pc:sldMk cId="2529161750" sldId="256"/>
            <ac:picMk id="16" creationId="{10F50C18-5DAD-597C-DCE0-B3BD6E76F432}"/>
          </ac:picMkLst>
        </pc:picChg>
        <pc:picChg chg="mod">
          <ac:chgData name="Jodie Watson" userId="dae43fcf-4547-4a1b-85b1-d8b3b0ca69ba" providerId="ADAL" clId="{AEAD444B-DF22-4359-BAC5-5BCE49CB48D9}" dt="2023-02-05T17:37:11.898" v="312" actId="1076"/>
          <ac:picMkLst>
            <pc:docMk/>
            <pc:sldMk cId="2529161750" sldId="256"/>
            <ac:picMk id="22" creationId="{00000000-0000-0000-0000-000000000000}"/>
          </ac:picMkLst>
        </pc:picChg>
        <pc:picChg chg="del mod">
          <ac:chgData name="Jodie Watson" userId="dae43fcf-4547-4a1b-85b1-d8b3b0ca69ba" providerId="ADAL" clId="{AEAD444B-DF22-4359-BAC5-5BCE49CB48D9}" dt="2023-02-05T17:30:31.568" v="51" actId="478"/>
          <ac:picMkLst>
            <pc:docMk/>
            <pc:sldMk cId="2529161750" sldId="256"/>
            <ac:picMk id="23" creationId="{00000000-0000-0000-0000-000000000000}"/>
          </ac:picMkLst>
        </pc:picChg>
        <pc:picChg chg="mod">
          <ac:chgData name="Jodie Watson" userId="dae43fcf-4547-4a1b-85b1-d8b3b0ca69ba" providerId="ADAL" clId="{AEAD444B-DF22-4359-BAC5-5BCE49CB48D9}" dt="2023-02-05T17:28:52.243" v="17" actId="1076"/>
          <ac:picMkLst>
            <pc:docMk/>
            <pc:sldMk cId="2529161750" sldId="256"/>
            <ac:picMk id="24" creationId="{00000000-0000-0000-0000-000000000000}"/>
          </ac:picMkLst>
        </pc:picChg>
        <pc:picChg chg="mod">
          <ac:chgData name="Jodie Watson" userId="dae43fcf-4547-4a1b-85b1-d8b3b0ca69ba" providerId="ADAL" clId="{AEAD444B-DF22-4359-BAC5-5BCE49CB48D9}" dt="2023-02-05T17:34:11.809" v="114" actId="14100"/>
          <ac:picMkLst>
            <pc:docMk/>
            <pc:sldMk cId="2529161750" sldId="256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4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5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4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9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6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7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0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4977-BDE9-4FCA-B912-ED759B5090CD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005" y="76775"/>
            <a:ext cx="5597154" cy="475034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latin typeface="Letter-join Plus 36" panose="02000505000000020003" pitchFamily="50" charset="0"/>
              </a:rPr>
              <a:t> </a:t>
            </a:r>
            <a:r>
              <a:rPr lang="en-GB" sz="2400" b="1" u="sng" dirty="0">
                <a:latin typeface="Letter-join Plus 36" panose="02000505000000020003" pitchFamily="50" charset="0"/>
              </a:rPr>
              <a:t>Year 6: How do artists express modern life?</a:t>
            </a:r>
            <a:endParaRPr lang="en-GB" sz="2000" b="1" u="sng" dirty="0">
              <a:latin typeface="Letter-join Plus 36" panose="02000505000000020003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24842"/>
              </p:ext>
            </p:extLst>
          </p:nvPr>
        </p:nvGraphicFramePr>
        <p:xfrm>
          <a:off x="7798296" y="289560"/>
          <a:ext cx="4183662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04">
                  <a:extLst>
                    <a:ext uri="{9D8B030D-6E8A-4147-A177-3AD203B41FA5}">
                      <a16:colId xmlns:a16="http://schemas.microsoft.com/office/drawing/2014/main" val="4206251872"/>
                    </a:ext>
                  </a:extLst>
                </a:gridCol>
                <a:gridCol w="3221358">
                  <a:extLst>
                    <a:ext uri="{9D8B030D-6E8A-4147-A177-3AD203B41FA5}">
                      <a16:colId xmlns:a16="http://schemas.microsoft.com/office/drawing/2014/main" val="1439194525"/>
                    </a:ext>
                  </a:extLst>
                </a:gridCol>
              </a:tblGrid>
              <a:tr h="23802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Vocabulary Dozen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38203"/>
                  </a:ext>
                </a:extLst>
              </a:tr>
              <a:tr h="68432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 Art</a:t>
                      </a: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 based on modern popular culture and the mass media, especially as a critical or ironic comment on traditional fine art values.</a:t>
                      </a:r>
                    </a:p>
                    <a:p>
                      <a:endParaRPr lang="en-GB" sz="10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915516"/>
                  </a:ext>
                </a:extLst>
              </a:tr>
              <a:tr h="3867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Advertising</a:t>
                      </a:r>
                      <a:endParaRPr lang="en-GB" sz="900" b="0" i="0" u="none" strike="noStrike" kern="1200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activity of creating advertisements and making </a:t>
                      </a: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sure</a:t>
                      </a:r>
                      <a:r>
                        <a:rPr lang="en-GB" sz="1000" b="0" i="0" u="non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people </a:t>
                      </a: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see</a:t>
                      </a:r>
                      <a:r>
                        <a:rPr lang="en-GB" sz="1000" b="0" i="0" u="non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them.</a:t>
                      </a:r>
                      <a:endParaRPr lang="en-GB" sz="1000" b="0" i="0" u="none" strike="noStrike" kern="12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678252"/>
                  </a:ext>
                </a:extLst>
              </a:tr>
              <a:tr h="53556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Popular culture</a:t>
                      </a: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 </a:t>
                      </a: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culture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of a </a:t>
                      </a: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society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including </a:t>
                      </a: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ideas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music, books, and the </a:t>
                      </a: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mass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as opposed to high culture.</a:t>
                      </a:r>
                      <a:endParaRPr lang="en-GB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407001"/>
                  </a:ext>
                </a:extLst>
              </a:tr>
              <a:tr h="53556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Irony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humorous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or mildly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sarcastic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use of words to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imply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the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opposite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of what they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normally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mean</a:t>
                      </a:r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59911"/>
                  </a:ext>
                </a:extLst>
              </a:tr>
              <a:tr h="83309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Screen printing</a:t>
                      </a:r>
                      <a:endParaRPr lang="en-GB" sz="10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method of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printing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using a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fine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mesh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of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silk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nylon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GB" sz="1000" b="0" i="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etc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treated with an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impermeable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coating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except in the areas through which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ink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is subsequently forced onto the paper behind.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33637"/>
                  </a:ext>
                </a:extLst>
              </a:tr>
              <a:tr h="833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 </a:t>
                      </a:r>
                      <a:r>
                        <a:rPr lang="en-GB" sz="1000" b="1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stencil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is a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piece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of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paper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plastic, or metal which has a design cut out of it. You place the stencil on a surface and paint it so that paint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goes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through the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holes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and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leaves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a design on the surface.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805146"/>
                  </a:ext>
                </a:extLst>
              </a:tr>
              <a:tr h="238027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Substrate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 underlying substance or layer.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25320"/>
                  </a:ext>
                </a:extLst>
              </a:tr>
              <a:tr h="386794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Street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artwork that is created in a public space, typically without official permission.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026473"/>
                  </a:ext>
                </a:extLst>
              </a:tr>
              <a:tr h="535561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Graffiti</a:t>
                      </a:r>
                    </a:p>
                    <a:p>
                      <a:pPr algn="ctr"/>
                      <a:endParaRPr lang="en-GB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writing or drawings scribbled, scratched, or sprayed illicitly on a wall or other surface in a public place.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719708"/>
                  </a:ext>
                </a:extLst>
              </a:tr>
              <a:tr h="386794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Vandalism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deliberate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damaging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of things, </a:t>
                      </a:r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especially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public property.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337002"/>
                  </a:ext>
                </a:extLst>
              </a:tr>
              <a:tr h="535561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Stippling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art or process of drawing, painting, or engraving using numerous small dots or specks.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27066"/>
                  </a:ext>
                </a:extLst>
              </a:tr>
            </a:tbl>
          </a:graphicData>
        </a:graphic>
      </p:graphicFrame>
      <p:sp>
        <p:nvSpPr>
          <p:cNvPr id="4" name="AutoShape 2" descr="Image result for phillips 66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58852" y="2749785"/>
            <a:ext cx="1757366" cy="378451"/>
          </a:xfrm>
          <a:prstGeom prst="rect">
            <a:avLst/>
          </a:prstGeom>
          <a:solidFill>
            <a:srgbClr val="92D050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etter-join Plus 36" panose="02000505000000020003" pitchFamily="50" charset="0"/>
              </a:rPr>
              <a:t>Banksy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tter-join Plus 36" panose="02000505000000020003" pitchFamily="50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402127" y="711877"/>
            <a:ext cx="1790934" cy="344839"/>
          </a:xfrm>
          <a:prstGeom prst="rect">
            <a:avLst/>
          </a:prstGeom>
          <a:solidFill>
            <a:srgbClr val="92D050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dirty="0">
                <a:solidFill>
                  <a:srgbClr val="000000"/>
                </a:solidFill>
                <a:latin typeface="Letter-join Plus 36" panose="02000505000000020003" pitchFamily="50" charset="0"/>
              </a:rPr>
              <a:t>Andy Warhol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tter-join Plus 36" panose="02000505000000020003" pitchFamily="5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227" y="1483760"/>
            <a:ext cx="1731781" cy="17317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2" y="621640"/>
            <a:ext cx="2664070" cy="1184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833" y="557968"/>
            <a:ext cx="826889" cy="686009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91164"/>
            <a:ext cx="1209584" cy="15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42" y="1792527"/>
            <a:ext cx="2697080" cy="781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2FC7A-395B-8630-A700-E73403E72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31" y="1134720"/>
            <a:ext cx="1454215" cy="1820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6FC43-AA76-1831-6F84-8F0665987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38" y="1201013"/>
            <a:ext cx="1380294" cy="1854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904F92-6927-D7DE-7564-68DEA97B6C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3" y="5014846"/>
            <a:ext cx="1757366" cy="15226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DA1C1C-C7DF-7A29-7F39-0353F4B6EB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35" y="3253175"/>
            <a:ext cx="1602119" cy="1636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D8DC40-439D-04D9-CABC-B3E9039087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23" y="3997683"/>
            <a:ext cx="2570009" cy="2539840"/>
          </a:xfrm>
          <a:prstGeom prst="rect">
            <a:avLst/>
          </a:prstGeom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5E02BE4F-1F70-C404-03FF-7B789860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000" y="3462529"/>
            <a:ext cx="1757366" cy="378451"/>
          </a:xfrm>
          <a:prstGeom prst="rect">
            <a:avLst/>
          </a:prstGeom>
          <a:solidFill>
            <a:srgbClr val="92D050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etter-join Plus 36" panose="02000505000000020003" pitchFamily="50" charset="0"/>
              </a:rPr>
              <a:t>The Colour Wheel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tter-join Plus 36" panose="02000505000000020003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AF2369-2682-9C35-38C8-3894CC01672C}"/>
              </a:ext>
            </a:extLst>
          </p:cNvPr>
          <p:cNvSpPr txBox="1"/>
          <p:nvPr/>
        </p:nvSpPr>
        <p:spPr>
          <a:xfrm>
            <a:off x="6285331" y="4359662"/>
            <a:ext cx="1362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Complementary colours are colours which are opposite on the colour wheel. </a:t>
            </a:r>
          </a:p>
          <a:p>
            <a:r>
              <a:rPr lang="en-GB" sz="1400" dirty="0">
                <a:latin typeface="Letter-join Plus 36" panose="02000505000000020003" pitchFamily="50" charset="0"/>
              </a:rPr>
              <a:t>These colours often work well together.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B2A6ED-6299-0E19-54F2-A08BF2406E17}"/>
              </a:ext>
            </a:extLst>
          </p:cNvPr>
          <p:cNvSpPr txBox="1"/>
          <p:nvPr/>
        </p:nvSpPr>
        <p:spPr>
          <a:xfrm>
            <a:off x="2188033" y="5275530"/>
            <a:ext cx="1258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Do we know who Banksy is?</a:t>
            </a:r>
          </a:p>
        </p:txBody>
      </p:sp>
    </p:spTree>
    <p:extLst>
      <p:ext uri="{BB962C8B-B14F-4D97-AF65-F5344CB8AC3E}">
        <p14:creationId xmlns:p14="http://schemas.microsoft.com/office/powerpoint/2010/main" val="252916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FFDAB0EE-BE7A-49E0-8E13-9834019B111A}"/>
</file>

<file path=customXml/itemProps2.xml><?xml version="1.0" encoding="utf-8"?>
<ds:datastoreItem xmlns:ds="http://schemas.openxmlformats.org/officeDocument/2006/customXml" ds:itemID="{69073CE2-36EA-4FE3-BA21-A49D1AA21694}"/>
</file>

<file path=customXml/itemProps3.xml><?xml version="1.0" encoding="utf-8"?>
<ds:datastoreItem xmlns:ds="http://schemas.openxmlformats.org/officeDocument/2006/customXml" ds:itemID="{F8DD1CE7-CE83-42CC-8857-20EB37CB218D}"/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290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Letter-join Plus 36</vt:lpstr>
      <vt:lpstr>Verdana</vt:lpstr>
      <vt:lpstr>Office Theme</vt:lpstr>
      <vt:lpstr> Year 6: How do artists express modern life?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Term 1: World War 2</dc:title>
  <dc:creator>Claybourn, Steven</dc:creator>
  <cp:lastModifiedBy>Jodie Watson</cp:lastModifiedBy>
  <cp:revision>97</cp:revision>
  <cp:lastPrinted>2020-01-09T08:13:48Z</cp:lastPrinted>
  <dcterms:created xsi:type="dcterms:W3CDTF">2019-07-02T09:09:40Z</dcterms:created>
  <dcterms:modified xsi:type="dcterms:W3CDTF">2025-02-05T14:27:32Z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</Properties>
</file>