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die Watson" userId="dae43fcf-4547-4a1b-85b1-d8b3b0ca69ba" providerId="ADAL" clId="{E5520DE2-9BB9-45FA-B3BE-DD8A7B3893A4}"/>
    <pc:docChg chg="custSel modSld">
      <pc:chgData name="Jodie Watson" userId="dae43fcf-4547-4a1b-85b1-d8b3b0ca69ba" providerId="ADAL" clId="{E5520DE2-9BB9-45FA-B3BE-DD8A7B3893A4}" dt="2023-03-28T12:08:17.037" v="606" actId="1076"/>
      <pc:docMkLst>
        <pc:docMk/>
      </pc:docMkLst>
      <pc:sldChg chg="addSp delSp modSp mod">
        <pc:chgData name="Jodie Watson" userId="dae43fcf-4547-4a1b-85b1-d8b3b0ca69ba" providerId="ADAL" clId="{E5520DE2-9BB9-45FA-B3BE-DD8A7B3893A4}" dt="2023-03-28T12:08:17.037" v="606" actId="1076"/>
        <pc:sldMkLst>
          <pc:docMk/>
          <pc:sldMk cId="2074049691" sldId="257"/>
        </pc:sldMkLst>
        <pc:spChg chg="mod">
          <ac:chgData name="Jodie Watson" userId="dae43fcf-4547-4a1b-85b1-d8b3b0ca69ba" providerId="ADAL" clId="{E5520DE2-9BB9-45FA-B3BE-DD8A7B3893A4}" dt="2023-03-28T12:03:42.876" v="530" actId="14100"/>
          <ac:spMkLst>
            <pc:docMk/>
            <pc:sldMk cId="2074049691" sldId="257"/>
            <ac:spMk id="2" creationId="{00000000-0000-0000-0000-000000000000}"/>
          </ac:spMkLst>
        </pc:spChg>
        <pc:spChg chg="mod">
          <ac:chgData name="Jodie Watson" userId="dae43fcf-4547-4a1b-85b1-d8b3b0ca69ba" providerId="ADAL" clId="{E5520DE2-9BB9-45FA-B3BE-DD8A7B3893A4}" dt="2023-03-28T12:03:47.268" v="532" actId="1076"/>
          <ac:spMkLst>
            <pc:docMk/>
            <pc:sldMk cId="2074049691" sldId="257"/>
            <ac:spMk id="4" creationId="{00000000-0000-0000-0000-000000000000}"/>
          </ac:spMkLst>
        </pc:spChg>
        <pc:spChg chg="mod">
          <ac:chgData name="Jodie Watson" userId="dae43fcf-4547-4a1b-85b1-d8b3b0ca69ba" providerId="ADAL" clId="{E5520DE2-9BB9-45FA-B3BE-DD8A7B3893A4}" dt="2023-03-28T11:50:25.123" v="8" actId="1076"/>
          <ac:spMkLst>
            <pc:docMk/>
            <pc:sldMk cId="2074049691" sldId="257"/>
            <ac:spMk id="5" creationId="{00000000-0000-0000-0000-000000000000}"/>
          </ac:spMkLst>
        </pc:spChg>
        <pc:spChg chg="mod">
          <ac:chgData name="Jodie Watson" userId="dae43fcf-4547-4a1b-85b1-d8b3b0ca69ba" providerId="ADAL" clId="{E5520DE2-9BB9-45FA-B3BE-DD8A7B3893A4}" dt="2023-03-28T12:08:08.027" v="604" actId="207"/>
          <ac:spMkLst>
            <pc:docMk/>
            <pc:sldMk cId="2074049691" sldId="257"/>
            <ac:spMk id="6" creationId="{00000000-0000-0000-0000-000000000000}"/>
          </ac:spMkLst>
        </pc:spChg>
        <pc:spChg chg="mod">
          <ac:chgData name="Jodie Watson" userId="dae43fcf-4547-4a1b-85b1-d8b3b0ca69ba" providerId="ADAL" clId="{E5520DE2-9BB9-45FA-B3BE-DD8A7B3893A4}" dt="2023-03-28T12:00:04.292" v="452" actId="20577"/>
          <ac:spMkLst>
            <pc:docMk/>
            <pc:sldMk cId="2074049691" sldId="257"/>
            <ac:spMk id="7" creationId="{00000000-0000-0000-0000-000000000000}"/>
          </ac:spMkLst>
        </pc:spChg>
        <pc:spChg chg="mod">
          <ac:chgData name="Jodie Watson" userId="dae43fcf-4547-4a1b-85b1-d8b3b0ca69ba" providerId="ADAL" clId="{E5520DE2-9BB9-45FA-B3BE-DD8A7B3893A4}" dt="2023-03-28T12:02:29.349" v="525" actId="20577"/>
          <ac:spMkLst>
            <pc:docMk/>
            <pc:sldMk cId="2074049691" sldId="257"/>
            <ac:spMk id="8" creationId="{00000000-0000-0000-0000-000000000000}"/>
          </ac:spMkLst>
        </pc:spChg>
        <pc:spChg chg="mod">
          <ac:chgData name="Jodie Watson" userId="dae43fcf-4547-4a1b-85b1-d8b3b0ca69ba" providerId="ADAL" clId="{E5520DE2-9BB9-45FA-B3BE-DD8A7B3893A4}" dt="2023-03-28T11:52:41.756" v="135" actId="20577"/>
          <ac:spMkLst>
            <pc:docMk/>
            <pc:sldMk cId="2074049691" sldId="257"/>
            <ac:spMk id="9" creationId="{00000000-0000-0000-0000-000000000000}"/>
          </ac:spMkLst>
        </pc:spChg>
        <pc:spChg chg="mod">
          <ac:chgData name="Jodie Watson" userId="dae43fcf-4547-4a1b-85b1-d8b3b0ca69ba" providerId="ADAL" clId="{E5520DE2-9BB9-45FA-B3BE-DD8A7B3893A4}" dt="2023-03-28T11:54:00.118" v="141" actId="208"/>
          <ac:spMkLst>
            <pc:docMk/>
            <pc:sldMk cId="2074049691" sldId="257"/>
            <ac:spMk id="10" creationId="{00000000-0000-0000-0000-000000000000}"/>
          </ac:spMkLst>
        </pc:spChg>
        <pc:spChg chg="mod">
          <ac:chgData name="Jodie Watson" userId="dae43fcf-4547-4a1b-85b1-d8b3b0ca69ba" providerId="ADAL" clId="{E5520DE2-9BB9-45FA-B3BE-DD8A7B3893A4}" dt="2023-03-28T11:56:48.452" v="280" actId="1076"/>
          <ac:spMkLst>
            <pc:docMk/>
            <pc:sldMk cId="2074049691" sldId="257"/>
            <ac:spMk id="11" creationId="{00000000-0000-0000-0000-000000000000}"/>
          </ac:spMkLst>
        </pc:spChg>
        <pc:spChg chg="mod">
          <ac:chgData name="Jodie Watson" userId="dae43fcf-4547-4a1b-85b1-d8b3b0ca69ba" providerId="ADAL" clId="{E5520DE2-9BB9-45FA-B3BE-DD8A7B3893A4}" dt="2023-03-28T12:03:45.469" v="531" actId="1076"/>
          <ac:spMkLst>
            <pc:docMk/>
            <pc:sldMk cId="2074049691" sldId="257"/>
            <ac:spMk id="13" creationId="{00000000-0000-0000-0000-000000000000}"/>
          </ac:spMkLst>
        </pc:spChg>
        <pc:spChg chg="mod">
          <ac:chgData name="Jodie Watson" userId="dae43fcf-4547-4a1b-85b1-d8b3b0ca69ba" providerId="ADAL" clId="{E5520DE2-9BB9-45FA-B3BE-DD8A7B3893A4}" dt="2023-03-28T11:58:21.956" v="394" actId="14100"/>
          <ac:spMkLst>
            <pc:docMk/>
            <pc:sldMk cId="2074049691" sldId="257"/>
            <ac:spMk id="14" creationId="{00000000-0000-0000-0000-000000000000}"/>
          </ac:spMkLst>
        </pc:spChg>
        <pc:spChg chg="mod">
          <ac:chgData name="Jodie Watson" userId="dae43fcf-4547-4a1b-85b1-d8b3b0ca69ba" providerId="ADAL" clId="{E5520DE2-9BB9-45FA-B3BE-DD8A7B3893A4}" dt="2023-03-28T12:05:01.565" v="576" actId="207"/>
          <ac:spMkLst>
            <pc:docMk/>
            <pc:sldMk cId="2074049691" sldId="257"/>
            <ac:spMk id="15" creationId="{00000000-0000-0000-0000-000000000000}"/>
          </ac:spMkLst>
        </pc:spChg>
        <pc:spChg chg="mod">
          <ac:chgData name="Jodie Watson" userId="dae43fcf-4547-4a1b-85b1-d8b3b0ca69ba" providerId="ADAL" clId="{E5520DE2-9BB9-45FA-B3BE-DD8A7B3893A4}" dt="2023-03-28T12:08:17.037" v="606" actId="1076"/>
          <ac:spMkLst>
            <pc:docMk/>
            <pc:sldMk cId="2074049691" sldId="257"/>
            <ac:spMk id="16" creationId="{00000000-0000-0000-0000-000000000000}"/>
          </ac:spMkLst>
        </pc:spChg>
        <pc:spChg chg="mod">
          <ac:chgData name="Jodie Watson" userId="dae43fcf-4547-4a1b-85b1-d8b3b0ca69ba" providerId="ADAL" clId="{E5520DE2-9BB9-45FA-B3BE-DD8A7B3893A4}" dt="2023-03-28T11:59:46.281" v="447" actId="122"/>
          <ac:spMkLst>
            <pc:docMk/>
            <pc:sldMk cId="2074049691" sldId="257"/>
            <ac:spMk id="17" creationId="{00000000-0000-0000-0000-000000000000}"/>
          </ac:spMkLst>
        </pc:spChg>
        <pc:spChg chg="mod">
          <ac:chgData name="Jodie Watson" userId="dae43fcf-4547-4a1b-85b1-d8b3b0ca69ba" providerId="ADAL" clId="{E5520DE2-9BB9-45FA-B3BE-DD8A7B3893A4}" dt="2023-03-28T11:56:18.487" v="273" actId="20577"/>
          <ac:spMkLst>
            <pc:docMk/>
            <pc:sldMk cId="2074049691" sldId="257"/>
            <ac:spMk id="19" creationId="{00000000-0000-0000-0000-000000000000}"/>
          </ac:spMkLst>
        </pc:spChg>
        <pc:picChg chg="add mod">
          <ac:chgData name="Jodie Watson" userId="dae43fcf-4547-4a1b-85b1-d8b3b0ca69ba" providerId="ADAL" clId="{E5520DE2-9BB9-45FA-B3BE-DD8A7B3893A4}" dt="2023-03-28T11:55:40.436" v="204" actId="1440"/>
          <ac:picMkLst>
            <pc:docMk/>
            <pc:sldMk cId="2074049691" sldId="257"/>
            <ac:picMk id="20" creationId="{A3F58DBC-BC74-345E-997A-3EBFEA85617E}"/>
          </ac:picMkLst>
        </pc:picChg>
        <pc:picChg chg="del">
          <ac:chgData name="Jodie Watson" userId="dae43fcf-4547-4a1b-85b1-d8b3b0ca69ba" providerId="ADAL" clId="{E5520DE2-9BB9-45FA-B3BE-DD8A7B3893A4}" dt="2023-03-28T11:49:40.779" v="0" actId="478"/>
          <ac:picMkLst>
            <pc:docMk/>
            <pc:sldMk cId="2074049691" sldId="257"/>
            <ac:picMk id="24" creationId="{00000000-0000-0000-0000-000000000000}"/>
          </ac:picMkLst>
        </pc:picChg>
        <pc:picChg chg="del">
          <ac:chgData name="Jodie Watson" userId="dae43fcf-4547-4a1b-85b1-d8b3b0ca69ba" providerId="ADAL" clId="{E5520DE2-9BB9-45FA-B3BE-DD8A7B3893A4}" dt="2023-03-28T11:49:41.392" v="1" actId="478"/>
          <ac:picMkLst>
            <pc:docMk/>
            <pc:sldMk cId="2074049691" sldId="257"/>
            <ac:picMk id="25" creationId="{00000000-0000-0000-0000-000000000000}"/>
          </ac:picMkLst>
        </pc:picChg>
        <pc:picChg chg="add mod">
          <ac:chgData name="Jodie Watson" userId="dae43fcf-4547-4a1b-85b1-d8b3b0ca69ba" providerId="ADAL" clId="{E5520DE2-9BB9-45FA-B3BE-DD8A7B3893A4}" dt="2023-03-28T11:55:43.445" v="205" actId="1440"/>
          <ac:picMkLst>
            <pc:docMk/>
            <pc:sldMk cId="2074049691" sldId="257"/>
            <ac:picMk id="26" creationId="{2692F4F2-A15F-5FB4-BF9B-C114651B72D5}"/>
          </ac:picMkLst>
        </pc:picChg>
      </pc:sldChg>
    </pc:docChg>
  </pc:docChgLst>
  <pc:docChgLst>
    <pc:chgData name="Jodie Watson" userId="dae43fcf-4547-4a1b-85b1-d8b3b0ca69ba" providerId="ADAL" clId="{A3E7A3ED-2F7D-45C8-B6BD-960F85E822D8}"/>
    <pc:docChg chg="custSel modSld">
      <pc:chgData name="Jodie Watson" userId="dae43fcf-4547-4a1b-85b1-d8b3b0ca69ba" providerId="ADAL" clId="{A3E7A3ED-2F7D-45C8-B6BD-960F85E822D8}" dt="2024-03-15T14:35:36.968" v="60" actId="20577"/>
      <pc:docMkLst>
        <pc:docMk/>
      </pc:docMkLst>
      <pc:sldChg chg="addSp delSp modSp mod">
        <pc:chgData name="Jodie Watson" userId="dae43fcf-4547-4a1b-85b1-d8b3b0ca69ba" providerId="ADAL" clId="{A3E7A3ED-2F7D-45C8-B6BD-960F85E822D8}" dt="2024-03-15T14:35:36.968" v="60" actId="20577"/>
        <pc:sldMkLst>
          <pc:docMk/>
          <pc:sldMk cId="2074049691" sldId="257"/>
        </pc:sldMkLst>
        <pc:spChg chg="add mod">
          <ac:chgData name="Jodie Watson" userId="dae43fcf-4547-4a1b-85b1-d8b3b0ca69ba" providerId="ADAL" clId="{A3E7A3ED-2F7D-45C8-B6BD-960F85E822D8}" dt="2024-03-15T14:33:07.180" v="25" actId="208"/>
          <ac:spMkLst>
            <pc:docMk/>
            <pc:sldMk cId="2074049691" sldId="257"/>
            <ac:spMk id="3" creationId="{03BB564A-2B03-457C-7ACE-7DBB873681A7}"/>
          </ac:spMkLst>
        </pc:spChg>
        <pc:spChg chg="mod">
          <ac:chgData name="Jodie Watson" userId="dae43fcf-4547-4a1b-85b1-d8b3b0ca69ba" providerId="ADAL" clId="{A3E7A3ED-2F7D-45C8-B6BD-960F85E822D8}" dt="2024-03-15T14:35:18.995" v="57" actId="20577"/>
          <ac:spMkLst>
            <pc:docMk/>
            <pc:sldMk cId="2074049691" sldId="257"/>
            <ac:spMk id="4" creationId="{00000000-0000-0000-0000-000000000000}"/>
          </ac:spMkLst>
        </pc:spChg>
        <pc:spChg chg="mod">
          <ac:chgData name="Jodie Watson" userId="dae43fcf-4547-4a1b-85b1-d8b3b0ca69ba" providerId="ADAL" clId="{A3E7A3ED-2F7D-45C8-B6BD-960F85E822D8}" dt="2024-03-15T14:32:43.990" v="16" actId="1076"/>
          <ac:spMkLst>
            <pc:docMk/>
            <pc:sldMk cId="2074049691" sldId="257"/>
            <ac:spMk id="7" creationId="{00000000-0000-0000-0000-000000000000}"/>
          </ac:spMkLst>
        </pc:spChg>
        <pc:spChg chg="mod">
          <ac:chgData name="Jodie Watson" userId="dae43fcf-4547-4a1b-85b1-d8b3b0ca69ba" providerId="ADAL" clId="{A3E7A3ED-2F7D-45C8-B6BD-960F85E822D8}" dt="2024-03-15T14:35:36.968" v="60" actId="20577"/>
          <ac:spMkLst>
            <pc:docMk/>
            <pc:sldMk cId="2074049691" sldId="257"/>
            <ac:spMk id="9" creationId="{00000000-0000-0000-0000-000000000000}"/>
          </ac:spMkLst>
        </pc:spChg>
        <pc:spChg chg="mod">
          <ac:chgData name="Jodie Watson" userId="dae43fcf-4547-4a1b-85b1-d8b3b0ca69ba" providerId="ADAL" clId="{A3E7A3ED-2F7D-45C8-B6BD-960F85E822D8}" dt="2024-03-15T14:33:37.014" v="28" actId="14100"/>
          <ac:spMkLst>
            <pc:docMk/>
            <pc:sldMk cId="2074049691" sldId="257"/>
            <ac:spMk id="13" creationId="{00000000-0000-0000-0000-000000000000}"/>
          </ac:spMkLst>
        </pc:spChg>
        <pc:spChg chg="del">
          <ac:chgData name="Jodie Watson" userId="dae43fcf-4547-4a1b-85b1-d8b3b0ca69ba" providerId="ADAL" clId="{A3E7A3ED-2F7D-45C8-B6BD-960F85E822D8}" dt="2024-03-15T14:31:50.203" v="2" actId="478"/>
          <ac:spMkLst>
            <pc:docMk/>
            <pc:sldMk cId="2074049691" sldId="257"/>
            <ac:spMk id="14" creationId="{00000000-0000-0000-0000-000000000000}"/>
          </ac:spMkLst>
        </pc:spChg>
        <pc:spChg chg="mod">
          <ac:chgData name="Jodie Watson" userId="dae43fcf-4547-4a1b-85b1-d8b3b0ca69ba" providerId="ADAL" clId="{A3E7A3ED-2F7D-45C8-B6BD-960F85E822D8}" dt="2024-03-15T14:32:59.398" v="22" actId="1076"/>
          <ac:spMkLst>
            <pc:docMk/>
            <pc:sldMk cId="2074049691" sldId="257"/>
            <ac:spMk id="15" creationId="{00000000-0000-0000-0000-000000000000}"/>
          </ac:spMkLst>
        </pc:spChg>
        <pc:spChg chg="mod">
          <ac:chgData name="Jodie Watson" userId="dae43fcf-4547-4a1b-85b1-d8b3b0ca69ba" providerId="ADAL" clId="{A3E7A3ED-2F7D-45C8-B6BD-960F85E822D8}" dt="2024-03-15T14:32:56.406" v="21" actId="14100"/>
          <ac:spMkLst>
            <pc:docMk/>
            <pc:sldMk cId="2074049691" sldId="257"/>
            <ac:spMk id="16" creationId="{00000000-0000-0000-0000-000000000000}"/>
          </ac:spMkLst>
        </pc:spChg>
        <pc:spChg chg="del">
          <ac:chgData name="Jodie Watson" userId="dae43fcf-4547-4a1b-85b1-d8b3b0ca69ba" providerId="ADAL" clId="{A3E7A3ED-2F7D-45C8-B6BD-960F85E822D8}" dt="2024-03-15T14:31:49.301" v="1" actId="478"/>
          <ac:spMkLst>
            <pc:docMk/>
            <pc:sldMk cId="2074049691" sldId="257"/>
            <ac:spMk id="17" creationId="{00000000-0000-0000-0000-000000000000}"/>
          </ac:spMkLst>
        </pc:spChg>
        <pc:spChg chg="mod">
          <ac:chgData name="Jodie Watson" userId="dae43fcf-4547-4a1b-85b1-d8b3b0ca69ba" providerId="ADAL" clId="{A3E7A3ED-2F7D-45C8-B6BD-960F85E822D8}" dt="2024-03-15T14:33:40.270" v="29" actId="14100"/>
          <ac:spMkLst>
            <pc:docMk/>
            <pc:sldMk cId="2074049691" sldId="257"/>
            <ac:spMk id="18" creationId="{00000000-0000-0000-0000-000000000000}"/>
          </ac:spMkLst>
        </pc:spChg>
        <pc:spChg chg="add mod">
          <ac:chgData name="Jodie Watson" userId="dae43fcf-4547-4a1b-85b1-d8b3b0ca69ba" providerId="ADAL" clId="{A3E7A3ED-2F7D-45C8-B6BD-960F85E822D8}" dt="2024-03-15T14:34:45.042" v="43" actId="20577"/>
          <ac:spMkLst>
            <pc:docMk/>
            <pc:sldMk cId="2074049691" sldId="257"/>
            <ac:spMk id="24" creationId="{8F159B77-DA85-01D8-F694-D42E2FED1B7A}"/>
          </ac:spMkLst>
        </pc:spChg>
        <pc:picChg chg="mod">
          <ac:chgData name="Jodie Watson" userId="dae43fcf-4547-4a1b-85b1-d8b3b0ca69ba" providerId="ADAL" clId="{A3E7A3ED-2F7D-45C8-B6BD-960F85E822D8}" dt="2024-03-15T14:32:47.070" v="17" actId="1076"/>
          <ac:picMkLst>
            <pc:docMk/>
            <pc:sldMk cId="2074049691" sldId="257"/>
            <ac:picMk id="20" creationId="{A3F58DBC-BC74-345E-997A-3EBFEA85617E}"/>
          </ac:picMkLst>
        </pc:picChg>
      </pc:sldChg>
    </pc:docChg>
  </pc:docChgLst>
  <pc:docChgLst>
    <pc:chgData name="Jodie Watson" userId="dae43fcf-4547-4a1b-85b1-d8b3b0ca69ba" providerId="ADAL" clId="{99060A7C-664E-4938-90F3-217D4C757111}"/>
    <pc:docChg chg="modSld">
      <pc:chgData name="Jodie Watson" userId="dae43fcf-4547-4a1b-85b1-d8b3b0ca69ba" providerId="ADAL" clId="{99060A7C-664E-4938-90F3-217D4C757111}" dt="2025-03-28T07:49:29.631" v="106" actId="20577"/>
      <pc:docMkLst>
        <pc:docMk/>
      </pc:docMkLst>
      <pc:sldChg chg="modSp mod">
        <pc:chgData name="Jodie Watson" userId="dae43fcf-4547-4a1b-85b1-d8b3b0ca69ba" providerId="ADAL" clId="{99060A7C-664E-4938-90F3-217D4C757111}" dt="2025-03-28T07:49:29.631" v="106" actId="20577"/>
        <pc:sldMkLst>
          <pc:docMk/>
          <pc:sldMk cId="2074049691" sldId="257"/>
        </pc:sldMkLst>
        <pc:spChg chg="mod">
          <ac:chgData name="Jodie Watson" userId="dae43fcf-4547-4a1b-85b1-d8b3b0ca69ba" providerId="ADAL" clId="{99060A7C-664E-4938-90F3-217D4C757111}" dt="2025-03-28T07:48:07.854" v="42" actId="20577"/>
          <ac:spMkLst>
            <pc:docMk/>
            <pc:sldMk cId="2074049691" sldId="257"/>
            <ac:spMk id="4" creationId="{00000000-0000-0000-0000-000000000000}"/>
          </ac:spMkLst>
        </pc:spChg>
        <pc:spChg chg="mod">
          <ac:chgData name="Jodie Watson" userId="dae43fcf-4547-4a1b-85b1-d8b3b0ca69ba" providerId="ADAL" clId="{99060A7C-664E-4938-90F3-217D4C757111}" dt="2025-03-28T07:45:35.296" v="3" actId="20577"/>
          <ac:spMkLst>
            <pc:docMk/>
            <pc:sldMk cId="2074049691" sldId="257"/>
            <ac:spMk id="5" creationId="{00000000-0000-0000-0000-000000000000}"/>
          </ac:spMkLst>
        </pc:spChg>
        <pc:spChg chg="mod">
          <ac:chgData name="Jodie Watson" userId="dae43fcf-4547-4a1b-85b1-d8b3b0ca69ba" providerId="ADAL" clId="{99060A7C-664E-4938-90F3-217D4C757111}" dt="2025-03-28T07:49:29.631" v="106" actId="20577"/>
          <ac:spMkLst>
            <pc:docMk/>
            <pc:sldMk cId="2074049691" sldId="257"/>
            <ac:spMk id="6" creationId="{00000000-0000-0000-0000-000000000000}"/>
          </ac:spMkLst>
        </pc:spChg>
        <pc:spChg chg="mod">
          <ac:chgData name="Jodie Watson" userId="dae43fcf-4547-4a1b-85b1-d8b3b0ca69ba" providerId="ADAL" clId="{99060A7C-664E-4938-90F3-217D4C757111}" dt="2025-03-28T07:47:04.771" v="27" actId="20577"/>
          <ac:spMkLst>
            <pc:docMk/>
            <pc:sldMk cId="2074049691" sldId="257"/>
            <ac:spMk id="9" creationId="{00000000-0000-0000-0000-000000000000}"/>
          </ac:spMkLst>
        </pc:spChg>
        <pc:spChg chg="mod">
          <ac:chgData name="Jodie Watson" userId="dae43fcf-4547-4a1b-85b1-d8b3b0ca69ba" providerId="ADAL" clId="{99060A7C-664E-4938-90F3-217D4C757111}" dt="2025-03-28T07:47:15.887" v="28" actId="20577"/>
          <ac:spMkLst>
            <pc:docMk/>
            <pc:sldMk cId="2074049691" sldId="257"/>
            <ac:spMk id="19" creationId="{00000000-0000-0000-0000-000000000000}"/>
          </ac:spMkLst>
        </pc:spChg>
        <pc:spChg chg="mod">
          <ac:chgData name="Jodie Watson" userId="dae43fcf-4547-4a1b-85b1-d8b3b0ca69ba" providerId="ADAL" clId="{99060A7C-664E-4938-90F3-217D4C757111}" dt="2025-03-28T07:48:40.241" v="67" actId="20577"/>
          <ac:spMkLst>
            <pc:docMk/>
            <pc:sldMk cId="2074049691" sldId="257"/>
            <ac:spMk id="24" creationId="{8F159B77-DA85-01D8-F694-D42E2FED1B7A}"/>
          </ac:spMkLst>
        </pc:spChg>
      </pc:sldChg>
    </pc:docChg>
  </pc:docChgLst>
  <pc:docChgLst>
    <pc:chgData name="Jodie Watson" userId="dae43fcf-4547-4a1b-85b1-d8b3b0ca69ba" providerId="ADAL" clId="{979908E8-41F1-47C1-94A8-FFCA7E21377F}"/>
    <pc:docChg chg="custSel modSld">
      <pc:chgData name="Jodie Watson" userId="dae43fcf-4547-4a1b-85b1-d8b3b0ca69ba" providerId="ADAL" clId="{979908E8-41F1-47C1-94A8-FFCA7E21377F}" dt="2023-04-14T09:33:22.803" v="162" actId="20577"/>
      <pc:docMkLst>
        <pc:docMk/>
      </pc:docMkLst>
      <pc:sldChg chg="modSp mod">
        <pc:chgData name="Jodie Watson" userId="dae43fcf-4547-4a1b-85b1-d8b3b0ca69ba" providerId="ADAL" clId="{979908E8-41F1-47C1-94A8-FFCA7E21377F}" dt="2023-04-14T09:33:22.803" v="162" actId="20577"/>
        <pc:sldMkLst>
          <pc:docMk/>
          <pc:sldMk cId="2074049691" sldId="257"/>
        </pc:sldMkLst>
        <pc:spChg chg="mod">
          <ac:chgData name="Jodie Watson" userId="dae43fcf-4547-4a1b-85b1-d8b3b0ca69ba" providerId="ADAL" clId="{979908E8-41F1-47C1-94A8-FFCA7E21377F}" dt="2023-04-14T09:32:42.367" v="151" actId="20577"/>
          <ac:spMkLst>
            <pc:docMk/>
            <pc:sldMk cId="2074049691" sldId="257"/>
            <ac:spMk id="4" creationId="{00000000-0000-0000-0000-000000000000}"/>
          </ac:spMkLst>
        </pc:spChg>
        <pc:spChg chg="mod">
          <ac:chgData name="Jodie Watson" userId="dae43fcf-4547-4a1b-85b1-d8b3b0ca69ba" providerId="ADAL" clId="{979908E8-41F1-47C1-94A8-FFCA7E21377F}" dt="2023-04-14T09:32:54.128" v="153" actId="20577"/>
          <ac:spMkLst>
            <pc:docMk/>
            <pc:sldMk cId="2074049691" sldId="257"/>
            <ac:spMk id="8" creationId="{00000000-0000-0000-0000-000000000000}"/>
          </ac:spMkLst>
        </pc:spChg>
        <pc:spChg chg="mod">
          <ac:chgData name="Jodie Watson" userId="dae43fcf-4547-4a1b-85b1-d8b3b0ca69ba" providerId="ADAL" clId="{979908E8-41F1-47C1-94A8-FFCA7E21377F}" dt="2023-04-13T09:03:19.958" v="143" actId="20577"/>
          <ac:spMkLst>
            <pc:docMk/>
            <pc:sldMk cId="2074049691" sldId="257"/>
            <ac:spMk id="15" creationId="{00000000-0000-0000-0000-000000000000}"/>
          </ac:spMkLst>
        </pc:spChg>
        <pc:spChg chg="mod">
          <ac:chgData name="Jodie Watson" userId="dae43fcf-4547-4a1b-85b1-d8b3b0ca69ba" providerId="ADAL" clId="{979908E8-41F1-47C1-94A8-FFCA7E21377F}" dt="2023-04-14T09:33:22.803" v="162" actId="20577"/>
          <ac:spMkLst>
            <pc:docMk/>
            <pc:sldMk cId="2074049691" sldId="257"/>
            <ac:spMk id="19"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246EC13-FAB9-4B6B-90AD-87F590D8C02E}" type="datetimeFigureOut">
              <a:rPr lang="en-GB" smtClean="0"/>
              <a:t>28/03/2025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C897EF-B46E-4041-B22E-B19AE95056F0}" type="slidenum">
              <a:rPr lang="en-GB" smtClean="0"/>
              <a:t>‹#›</a:t>
            </a:fld>
            <a:endParaRPr lang="en-GB"/>
          </a:p>
        </p:txBody>
      </p:sp>
    </p:spTree>
    <p:extLst>
      <p:ext uri="{BB962C8B-B14F-4D97-AF65-F5344CB8AC3E}">
        <p14:creationId xmlns:p14="http://schemas.microsoft.com/office/powerpoint/2010/main" val="1380096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246EC13-FAB9-4B6B-90AD-87F590D8C02E}" type="datetimeFigureOut">
              <a:rPr lang="en-GB" smtClean="0"/>
              <a:t>28/03/2025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C897EF-B46E-4041-B22E-B19AE95056F0}" type="slidenum">
              <a:rPr lang="en-GB" smtClean="0"/>
              <a:t>‹#›</a:t>
            </a:fld>
            <a:endParaRPr lang="en-GB"/>
          </a:p>
        </p:txBody>
      </p:sp>
    </p:spTree>
    <p:extLst>
      <p:ext uri="{BB962C8B-B14F-4D97-AF65-F5344CB8AC3E}">
        <p14:creationId xmlns:p14="http://schemas.microsoft.com/office/powerpoint/2010/main" val="2011723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246EC13-FAB9-4B6B-90AD-87F590D8C02E}" type="datetimeFigureOut">
              <a:rPr lang="en-GB" smtClean="0"/>
              <a:t>28/03/2025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C897EF-B46E-4041-B22E-B19AE95056F0}" type="slidenum">
              <a:rPr lang="en-GB" smtClean="0"/>
              <a:t>‹#›</a:t>
            </a:fld>
            <a:endParaRPr lang="en-GB"/>
          </a:p>
        </p:txBody>
      </p:sp>
    </p:spTree>
    <p:extLst>
      <p:ext uri="{BB962C8B-B14F-4D97-AF65-F5344CB8AC3E}">
        <p14:creationId xmlns:p14="http://schemas.microsoft.com/office/powerpoint/2010/main" val="99462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246EC13-FAB9-4B6B-90AD-87F590D8C02E}" type="datetimeFigureOut">
              <a:rPr lang="en-GB" smtClean="0"/>
              <a:t>28/03/2025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C897EF-B46E-4041-B22E-B19AE95056F0}" type="slidenum">
              <a:rPr lang="en-GB" smtClean="0"/>
              <a:t>‹#›</a:t>
            </a:fld>
            <a:endParaRPr lang="en-GB"/>
          </a:p>
        </p:txBody>
      </p:sp>
    </p:spTree>
    <p:extLst>
      <p:ext uri="{BB962C8B-B14F-4D97-AF65-F5344CB8AC3E}">
        <p14:creationId xmlns:p14="http://schemas.microsoft.com/office/powerpoint/2010/main" val="3358116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246EC13-FAB9-4B6B-90AD-87F590D8C02E}" type="datetimeFigureOut">
              <a:rPr lang="en-GB" smtClean="0"/>
              <a:t>28/03/2025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C897EF-B46E-4041-B22E-B19AE95056F0}" type="slidenum">
              <a:rPr lang="en-GB" smtClean="0"/>
              <a:t>‹#›</a:t>
            </a:fld>
            <a:endParaRPr lang="en-GB"/>
          </a:p>
        </p:txBody>
      </p:sp>
    </p:spTree>
    <p:extLst>
      <p:ext uri="{BB962C8B-B14F-4D97-AF65-F5344CB8AC3E}">
        <p14:creationId xmlns:p14="http://schemas.microsoft.com/office/powerpoint/2010/main" val="2508765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246EC13-FAB9-4B6B-90AD-87F590D8C02E}" type="datetimeFigureOut">
              <a:rPr lang="en-GB" smtClean="0"/>
              <a:t>28/03/2025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C897EF-B46E-4041-B22E-B19AE95056F0}" type="slidenum">
              <a:rPr lang="en-GB" smtClean="0"/>
              <a:t>‹#›</a:t>
            </a:fld>
            <a:endParaRPr lang="en-GB"/>
          </a:p>
        </p:txBody>
      </p:sp>
    </p:spTree>
    <p:extLst>
      <p:ext uri="{BB962C8B-B14F-4D97-AF65-F5344CB8AC3E}">
        <p14:creationId xmlns:p14="http://schemas.microsoft.com/office/powerpoint/2010/main" val="3480883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246EC13-FAB9-4B6B-90AD-87F590D8C02E}" type="datetimeFigureOut">
              <a:rPr lang="en-GB" smtClean="0"/>
              <a:t>28/03/2025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7C897EF-B46E-4041-B22E-B19AE95056F0}" type="slidenum">
              <a:rPr lang="en-GB" smtClean="0"/>
              <a:t>‹#›</a:t>
            </a:fld>
            <a:endParaRPr lang="en-GB"/>
          </a:p>
        </p:txBody>
      </p:sp>
    </p:spTree>
    <p:extLst>
      <p:ext uri="{BB962C8B-B14F-4D97-AF65-F5344CB8AC3E}">
        <p14:creationId xmlns:p14="http://schemas.microsoft.com/office/powerpoint/2010/main" val="1035476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246EC13-FAB9-4B6B-90AD-87F590D8C02E}" type="datetimeFigureOut">
              <a:rPr lang="en-GB" smtClean="0"/>
              <a:t>28/03/2025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7C897EF-B46E-4041-B22E-B19AE95056F0}" type="slidenum">
              <a:rPr lang="en-GB" smtClean="0"/>
              <a:t>‹#›</a:t>
            </a:fld>
            <a:endParaRPr lang="en-GB"/>
          </a:p>
        </p:txBody>
      </p:sp>
    </p:spTree>
    <p:extLst>
      <p:ext uri="{BB962C8B-B14F-4D97-AF65-F5344CB8AC3E}">
        <p14:creationId xmlns:p14="http://schemas.microsoft.com/office/powerpoint/2010/main" val="1178746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46EC13-FAB9-4B6B-90AD-87F590D8C02E}" type="datetimeFigureOut">
              <a:rPr lang="en-GB" smtClean="0"/>
              <a:t>28/03/2025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7C897EF-B46E-4041-B22E-B19AE95056F0}" type="slidenum">
              <a:rPr lang="en-GB" smtClean="0"/>
              <a:t>‹#›</a:t>
            </a:fld>
            <a:endParaRPr lang="en-GB"/>
          </a:p>
        </p:txBody>
      </p:sp>
    </p:spTree>
    <p:extLst>
      <p:ext uri="{BB962C8B-B14F-4D97-AF65-F5344CB8AC3E}">
        <p14:creationId xmlns:p14="http://schemas.microsoft.com/office/powerpoint/2010/main" val="1478162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246EC13-FAB9-4B6B-90AD-87F590D8C02E}" type="datetimeFigureOut">
              <a:rPr lang="en-GB" smtClean="0"/>
              <a:t>28/03/2025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C897EF-B46E-4041-B22E-B19AE95056F0}" type="slidenum">
              <a:rPr lang="en-GB" smtClean="0"/>
              <a:t>‹#›</a:t>
            </a:fld>
            <a:endParaRPr lang="en-GB"/>
          </a:p>
        </p:txBody>
      </p:sp>
    </p:spTree>
    <p:extLst>
      <p:ext uri="{BB962C8B-B14F-4D97-AF65-F5344CB8AC3E}">
        <p14:creationId xmlns:p14="http://schemas.microsoft.com/office/powerpoint/2010/main" val="800744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246EC13-FAB9-4B6B-90AD-87F590D8C02E}" type="datetimeFigureOut">
              <a:rPr lang="en-GB" smtClean="0"/>
              <a:t>28/03/2025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C897EF-B46E-4041-B22E-B19AE95056F0}" type="slidenum">
              <a:rPr lang="en-GB" smtClean="0"/>
              <a:t>‹#›</a:t>
            </a:fld>
            <a:endParaRPr lang="en-GB"/>
          </a:p>
        </p:txBody>
      </p:sp>
    </p:spTree>
    <p:extLst>
      <p:ext uri="{BB962C8B-B14F-4D97-AF65-F5344CB8AC3E}">
        <p14:creationId xmlns:p14="http://schemas.microsoft.com/office/powerpoint/2010/main" val="149880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7000"/>
            <a:lum/>
          </a:blip>
          <a:srcRect/>
          <a:stretch>
            <a:fillRect t="-10000" b="-1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46EC13-FAB9-4B6B-90AD-87F590D8C02E}" type="datetimeFigureOut">
              <a:rPr lang="en-GB" smtClean="0"/>
              <a:t>28/03/2025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C897EF-B46E-4041-B22E-B19AE95056F0}" type="slidenum">
              <a:rPr lang="en-GB" smtClean="0"/>
              <a:t>‹#›</a:t>
            </a:fld>
            <a:endParaRPr lang="en-GB"/>
          </a:p>
        </p:txBody>
      </p:sp>
    </p:spTree>
    <p:extLst>
      <p:ext uri="{BB962C8B-B14F-4D97-AF65-F5344CB8AC3E}">
        <p14:creationId xmlns:p14="http://schemas.microsoft.com/office/powerpoint/2010/main" val="3890728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139100" y="99440"/>
            <a:ext cx="4159802" cy="1877437"/>
          </a:xfrm>
          <a:prstGeom prst="rect">
            <a:avLst/>
          </a:prstGeom>
          <a:noFill/>
        </p:spPr>
        <p:txBody>
          <a:bodyPr wrap="square" rtlCol="0">
            <a:spAutoFit/>
          </a:bodyPr>
          <a:lstStyle/>
          <a:p>
            <a:pPr algn="ctr"/>
            <a:r>
              <a:rPr lang="en-GB" sz="1400" u="sng" dirty="0">
                <a:latin typeface="Comic Sans MS" panose="030F0702030302020204" pitchFamily="66" charset="0"/>
              </a:rPr>
              <a:t>Curriculum – History</a:t>
            </a:r>
          </a:p>
          <a:p>
            <a:pPr algn="ctr"/>
            <a:endParaRPr lang="en-GB" sz="1400" u="sng" dirty="0">
              <a:latin typeface="Comic Sans MS" panose="030F0702030302020204" pitchFamily="66" charset="0"/>
            </a:endParaRPr>
          </a:p>
          <a:p>
            <a:pPr algn="ctr"/>
            <a:r>
              <a:rPr lang="en-GB" sz="1100" dirty="0">
                <a:latin typeface="Comic Sans MS" panose="030F0702030302020204" pitchFamily="66" charset="0"/>
              </a:rPr>
              <a:t>This half term in Year 6, our History enquiry question will be</a:t>
            </a:r>
            <a:r>
              <a:rPr lang="en-GB" sz="1100" b="1" dirty="0">
                <a:latin typeface="Comic Sans MS" panose="030F0702030302020204" pitchFamily="66" charset="0"/>
              </a:rPr>
              <a:t>: “How did Grimsby become ‘Great Grimsby?” </a:t>
            </a:r>
          </a:p>
          <a:p>
            <a:pPr algn="ctr"/>
            <a:r>
              <a:rPr lang="en-GB" sz="1100" dirty="0">
                <a:latin typeface="Comic Sans MS" panose="030F0702030302020204" pitchFamily="66" charset="0"/>
              </a:rPr>
              <a:t>Our learning will involve placing events on a timeline–relating back to prior knowledge. We will learn about the history of the fishing industry in Grimsby and what led to the gradual decline of the fishing industry in Grimsby. </a:t>
            </a:r>
          </a:p>
          <a:p>
            <a:pPr algn="ctr"/>
            <a:r>
              <a:rPr lang="en-GB" sz="1100" dirty="0">
                <a:latin typeface="Comic Sans MS" panose="030F0702030302020204" pitchFamily="66" charset="0"/>
              </a:rPr>
              <a:t>We will also look at how the port is being rejuvenated and used for various other things. </a:t>
            </a:r>
          </a:p>
        </p:txBody>
      </p:sp>
      <p:sp>
        <p:nvSpPr>
          <p:cNvPr id="12" name="Rounded Rectangle 11"/>
          <p:cNvSpPr/>
          <p:nvPr/>
        </p:nvSpPr>
        <p:spPr>
          <a:xfrm>
            <a:off x="4467907" y="2296270"/>
            <a:ext cx="3457138" cy="1015208"/>
          </a:xfrm>
          <a:prstGeom prst="roundRect">
            <a:avLst/>
          </a:prstGeom>
          <a:blipFill>
            <a:blip r:embed="rId2"/>
            <a:tile tx="0" ty="0" sx="100000" sy="100000" flip="none" algn="tl"/>
          </a:blipFill>
          <a:ln w="7620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4638527" y="2469102"/>
            <a:ext cx="3115895" cy="646331"/>
          </a:xfrm>
          <a:prstGeom prst="rect">
            <a:avLst/>
          </a:prstGeom>
          <a:noFill/>
        </p:spPr>
        <p:txBody>
          <a:bodyPr wrap="square" rtlCol="0">
            <a:spAutoFit/>
          </a:bodyPr>
          <a:lstStyle/>
          <a:p>
            <a:pPr algn="ctr"/>
            <a:r>
              <a:rPr lang="en-GB" b="1" dirty="0">
                <a:latin typeface="Letter-join Plus 36" panose="02000505000000020003" pitchFamily="50" charset="0"/>
              </a:rPr>
              <a:t>Year 6 Newsletter </a:t>
            </a:r>
          </a:p>
          <a:p>
            <a:pPr algn="ctr"/>
            <a:r>
              <a:rPr lang="en-GB" b="1" dirty="0">
                <a:latin typeface="Letter-join Plus 36" panose="02000505000000020003" pitchFamily="50" charset="0"/>
              </a:rPr>
              <a:t>Summer 1 2025 </a:t>
            </a:r>
          </a:p>
        </p:txBody>
      </p:sp>
      <p:sp>
        <p:nvSpPr>
          <p:cNvPr id="6" name="TextBox 5"/>
          <p:cNvSpPr txBox="1"/>
          <p:nvPr/>
        </p:nvSpPr>
        <p:spPr>
          <a:xfrm>
            <a:off x="131746" y="102006"/>
            <a:ext cx="3947337" cy="2708434"/>
          </a:xfrm>
          <a:prstGeom prst="rect">
            <a:avLst/>
          </a:prstGeom>
          <a:noFill/>
          <a:ln>
            <a:noFill/>
          </a:ln>
        </p:spPr>
        <p:txBody>
          <a:bodyPr wrap="square" rtlCol="0">
            <a:spAutoFit/>
          </a:bodyPr>
          <a:lstStyle/>
          <a:p>
            <a:pPr algn="ctr"/>
            <a:r>
              <a:rPr lang="en-GB" sz="1200" u="sng" dirty="0">
                <a:latin typeface="Comic Sans MS" panose="030F0702030302020204" pitchFamily="66" charset="0"/>
              </a:rPr>
              <a:t>English</a:t>
            </a:r>
          </a:p>
          <a:p>
            <a:pPr algn="ctr"/>
            <a:endParaRPr lang="en-GB" sz="1200" u="sng" dirty="0">
              <a:latin typeface="Comic Sans MS" panose="030F0702030302020204" pitchFamily="66" charset="0"/>
            </a:endParaRPr>
          </a:p>
          <a:p>
            <a:pPr algn="ctr"/>
            <a:r>
              <a:rPr lang="en-GB" sz="1100" dirty="0">
                <a:latin typeface="Comic Sans MS" panose="030F0702030302020204" pitchFamily="66" charset="0"/>
              </a:rPr>
              <a:t>In English our focus will be to finish reading  ‘</a:t>
            </a:r>
            <a:r>
              <a:rPr lang="en-GB" sz="1100" b="1" dirty="0">
                <a:latin typeface="Comic Sans MS" panose="030F0702030302020204" pitchFamily="66" charset="0"/>
              </a:rPr>
              <a:t>Pig Heart Boy’ </a:t>
            </a:r>
            <a:r>
              <a:rPr lang="en-GB" sz="1100" dirty="0">
                <a:latin typeface="Comic Sans MS" panose="030F0702030302020204" pitchFamily="66" charset="0"/>
              </a:rPr>
              <a:t>Then our focus will shift to the beautifully illustrated picture book, ‘</a:t>
            </a:r>
            <a:r>
              <a:rPr lang="en-GB" sz="1100" b="1" dirty="0">
                <a:latin typeface="Comic Sans MS" panose="030F0702030302020204" pitchFamily="66" charset="0"/>
              </a:rPr>
              <a:t>Town is by the Sea</a:t>
            </a:r>
            <a:r>
              <a:rPr lang="en-GB" sz="1100" dirty="0">
                <a:latin typeface="Comic Sans MS" panose="030F0702030302020204" pitchFamily="66" charset="0"/>
              </a:rPr>
              <a:t>’, a book that looks through the eyes of a child at what it is like living in a coastal community while a parent goes to work out at sea in a dangerous industry. </a:t>
            </a:r>
          </a:p>
          <a:p>
            <a:pPr algn="ctr"/>
            <a:r>
              <a:rPr lang="en-GB" sz="1100" dirty="0">
                <a:latin typeface="Comic Sans MS" panose="030F0702030302020204" pitchFamily="66" charset="0"/>
              </a:rPr>
              <a:t>From the study of this book, we will be creating descriptive pieces about characters and settings, as well as writing our own poetry linked to </a:t>
            </a:r>
            <a:r>
              <a:rPr lang="en-GB" sz="1100">
                <a:latin typeface="Comic Sans MS" panose="030F0702030302020204" pitchFamily="66" charset="0"/>
              </a:rPr>
              <a:t>the text. </a:t>
            </a:r>
            <a:endParaRPr lang="en-GB" sz="1100" dirty="0">
              <a:latin typeface="Comic Sans MS" panose="030F0702030302020204" pitchFamily="66" charset="0"/>
            </a:endParaRPr>
          </a:p>
          <a:p>
            <a:pPr algn="ctr"/>
            <a:r>
              <a:rPr lang="en-GB" sz="1100" dirty="0">
                <a:latin typeface="Comic Sans MS" panose="030F0702030302020204" pitchFamily="66" charset="0"/>
              </a:rPr>
              <a:t>We will develop our skills of using description and a range of sentence structures, as well as including our knowledge of Year 6 spelling, punctuation and grammar</a:t>
            </a:r>
            <a:r>
              <a:rPr lang="en-GB" sz="1250" dirty="0">
                <a:latin typeface="Comic Sans MS" panose="030F0702030302020204" pitchFamily="66" charset="0"/>
              </a:rPr>
              <a:t>. </a:t>
            </a:r>
          </a:p>
          <a:p>
            <a:endParaRPr lang="en-GB" sz="1250" dirty="0">
              <a:solidFill>
                <a:schemeClr val="bg1"/>
              </a:solidFill>
              <a:latin typeface="Comic Sans MS" panose="030F0702030302020204" pitchFamily="66" charset="0"/>
            </a:endParaRPr>
          </a:p>
        </p:txBody>
      </p:sp>
      <p:sp>
        <p:nvSpPr>
          <p:cNvPr id="7" name="TextBox 6"/>
          <p:cNvSpPr txBox="1"/>
          <p:nvPr/>
        </p:nvSpPr>
        <p:spPr>
          <a:xfrm>
            <a:off x="4139100" y="3465730"/>
            <a:ext cx="4008993" cy="1369606"/>
          </a:xfrm>
          <a:prstGeom prst="rect">
            <a:avLst/>
          </a:prstGeom>
          <a:noFill/>
        </p:spPr>
        <p:txBody>
          <a:bodyPr wrap="square" rtlCol="0">
            <a:spAutoFit/>
          </a:bodyPr>
          <a:lstStyle/>
          <a:p>
            <a:pPr algn="ctr"/>
            <a:r>
              <a:rPr lang="en-GB" sz="1300" b="1" dirty="0">
                <a:solidFill>
                  <a:srgbClr val="6C320A"/>
                </a:solidFill>
                <a:latin typeface="Comic Sans MS" panose="030F0702030302020204" pitchFamily="66" charset="0"/>
              </a:rPr>
              <a:t>      </a:t>
            </a:r>
            <a:r>
              <a:rPr lang="en-GB" sz="1400" b="1" u="sng" dirty="0">
                <a:latin typeface="Comic Sans MS" panose="030F0702030302020204" pitchFamily="66" charset="0"/>
              </a:rPr>
              <a:t>Learning Outcome</a:t>
            </a:r>
          </a:p>
          <a:p>
            <a:pPr algn="ctr"/>
            <a:endParaRPr lang="en-GB" sz="500" b="1" u="sng" dirty="0">
              <a:latin typeface="Comic Sans MS" panose="030F0702030302020204" pitchFamily="66" charset="0"/>
            </a:endParaRPr>
          </a:p>
          <a:p>
            <a:pPr algn="ctr"/>
            <a:r>
              <a:rPr lang="en-GB" sz="1050" dirty="0">
                <a:latin typeface="Comic Sans MS" panose="030F0702030302020204" pitchFamily="66" charset="0"/>
              </a:rPr>
              <a:t>After this unit of History learning, children will have an understanding of the key role the fishing industry played in the growth of Grimsby. They will be able to identify significant milestones in the development of the docks before being able to explain what led to the decline of the fishing industry. </a:t>
            </a:r>
          </a:p>
        </p:txBody>
      </p:sp>
      <p:sp>
        <p:nvSpPr>
          <p:cNvPr id="9" name="TextBox 8"/>
          <p:cNvSpPr txBox="1"/>
          <p:nvPr/>
        </p:nvSpPr>
        <p:spPr>
          <a:xfrm>
            <a:off x="8452158" y="95440"/>
            <a:ext cx="3571487" cy="2500685"/>
          </a:xfrm>
          <a:prstGeom prst="rect">
            <a:avLst/>
          </a:prstGeom>
          <a:noFill/>
          <a:ln w="57150">
            <a:noFill/>
          </a:ln>
        </p:spPr>
        <p:txBody>
          <a:bodyPr wrap="square" rtlCol="0">
            <a:spAutoFit/>
          </a:bodyPr>
          <a:lstStyle/>
          <a:p>
            <a:pPr algn="ctr"/>
            <a:r>
              <a:rPr lang="en-GB" sz="1400" u="sng" dirty="0">
                <a:latin typeface="Comic Sans MS" panose="030F0702030302020204" pitchFamily="66" charset="0"/>
              </a:rPr>
              <a:t>Maths</a:t>
            </a:r>
          </a:p>
          <a:p>
            <a:pPr algn="ctr"/>
            <a:endParaRPr lang="en-GB" sz="1050" dirty="0"/>
          </a:p>
          <a:p>
            <a:r>
              <a:rPr lang="en-GB" sz="1100" dirty="0">
                <a:latin typeface="Comic Sans MS" panose="030F0702030302020204" pitchFamily="66" charset="0"/>
              </a:rPr>
              <a:t>In </a:t>
            </a:r>
            <a:r>
              <a:rPr lang="en-GB" sz="1100" b="1" dirty="0">
                <a:latin typeface="Comic Sans MS" panose="030F0702030302020204" pitchFamily="66" charset="0"/>
              </a:rPr>
              <a:t>Year 6 </a:t>
            </a:r>
            <a:r>
              <a:rPr lang="en-GB" sz="1100" dirty="0">
                <a:latin typeface="Comic Sans MS" panose="030F0702030302020204" pitchFamily="66" charset="0"/>
              </a:rPr>
              <a:t>this term we will cover the remaining units on the Year 6 curriculum. Our focus this term will be on the properties of shape and we will explore the types of angles and how to measure angles accurately. We will also be looking at ratio and proportion and algebra to fully prepare for our SATs tests. </a:t>
            </a:r>
          </a:p>
          <a:p>
            <a:endParaRPr lang="en-GB" sz="1100" dirty="0">
              <a:latin typeface="Comic Sans MS" panose="030F0702030302020204" pitchFamily="66" charset="0"/>
            </a:endParaRPr>
          </a:p>
          <a:p>
            <a:r>
              <a:rPr lang="en-GB" sz="1100" dirty="0">
                <a:latin typeface="Comic Sans MS" panose="030F0702030302020204" pitchFamily="66" charset="0"/>
              </a:rPr>
              <a:t>We would strongly recommend the continued practise of arithmetic and reasoning skills which will continue to be reflected in the homework the children will receive over the coming weeks. </a:t>
            </a:r>
            <a:endParaRPr lang="en-GB" sz="1050" dirty="0">
              <a:latin typeface="Comic Sans MS" panose="030F0702030302020204" pitchFamily="66" charset="0"/>
            </a:endParaRPr>
          </a:p>
        </p:txBody>
      </p:sp>
      <p:sp>
        <p:nvSpPr>
          <p:cNvPr id="2" name="Rectangle 1"/>
          <p:cNvSpPr/>
          <p:nvPr/>
        </p:nvSpPr>
        <p:spPr>
          <a:xfrm>
            <a:off x="112739" y="51007"/>
            <a:ext cx="3944536" cy="2598978"/>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8423684" y="69668"/>
            <a:ext cx="3631902" cy="2734206"/>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p:cNvSpPr/>
          <p:nvPr/>
        </p:nvSpPr>
        <p:spPr>
          <a:xfrm>
            <a:off x="4218700" y="5018396"/>
            <a:ext cx="4075759" cy="1573800"/>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p:cNvSpPr txBox="1"/>
          <p:nvPr/>
        </p:nvSpPr>
        <p:spPr>
          <a:xfrm>
            <a:off x="179524" y="2905411"/>
            <a:ext cx="3909102" cy="1000274"/>
          </a:xfrm>
          <a:prstGeom prst="rect">
            <a:avLst/>
          </a:prstGeom>
          <a:noFill/>
          <a:ln>
            <a:noFill/>
          </a:ln>
        </p:spPr>
        <p:txBody>
          <a:bodyPr wrap="square" rtlCol="0">
            <a:spAutoFit/>
          </a:bodyPr>
          <a:lstStyle/>
          <a:p>
            <a:pPr algn="ctr"/>
            <a:r>
              <a:rPr lang="en-GB" sz="1200" dirty="0">
                <a:solidFill>
                  <a:srgbClr val="002060"/>
                </a:solidFill>
                <a:latin typeface="Comic Sans MS" panose="030F0702030302020204" pitchFamily="66" charset="0"/>
              </a:rPr>
              <a:t>      </a:t>
            </a:r>
            <a:r>
              <a:rPr lang="en-GB" sz="1200" u="sng" dirty="0">
                <a:latin typeface="Comic Sans MS" panose="030F0702030302020204" pitchFamily="66" charset="0"/>
              </a:rPr>
              <a:t>Wider Curriculum</a:t>
            </a:r>
          </a:p>
          <a:p>
            <a:endParaRPr lang="en-GB" sz="1200" dirty="0">
              <a:latin typeface="Comic Sans MS" panose="030F0702030302020204" pitchFamily="66" charset="0"/>
            </a:endParaRPr>
          </a:p>
          <a:p>
            <a:r>
              <a:rPr lang="en-GB" sz="1200" dirty="0">
                <a:latin typeface="Comic Sans MS" panose="030F0702030302020204" pitchFamily="66" charset="0"/>
              </a:rPr>
              <a:t>Music – Singing (School Production Preparation) </a:t>
            </a:r>
          </a:p>
          <a:p>
            <a:r>
              <a:rPr lang="en-GB" sz="1200" dirty="0">
                <a:latin typeface="Comic Sans MS" panose="030F0702030302020204" pitchFamily="66" charset="0"/>
              </a:rPr>
              <a:t>PE- Outdoor Athletics and Rounders </a:t>
            </a:r>
          </a:p>
          <a:p>
            <a:pPr>
              <a:spcAft>
                <a:spcPts val="800"/>
              </a:spcAft>
            </a:pPr>
            <a:endParaRPr lang="en-GB" sz="1100" dirty="0">
              <a:latin typeface="Comic Sans MS" panose="030F0702030302020204" pitchFamily="66" charset="0"/>
            </a:endParaRPr>
          </a:p>
        </p:txBody>
      </p:sp>
      <p:sp>
        <p:nvSpPr>
          <p:cNvPr id="16" name="Rectangle 15"/>
          <p:cNvSpPr/>
          <p:nvPr/>
        </p:nvSpPr>
        <p:spPr>
          <a:xfrm>
            <a:off x="123582" y="2748952"/>
            <a:ext cx="3933694" cy="1195098"/>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4203338" y="5070680"/>
            <a:ext cx="3954003" cy="1446550"/>
          </a:xfrm>
          <a:prstGeom prst="rect">
            <a:avLst/>
          </a:prstGeom>
          <a:ln>
            <a:noFill/>
          </a:ln>
        </p:spPr>
        <p:txBody>
          <a:bodyPr wrap="square">
            <a:spAutoFit/>
          </a:bodyPr>
          <a:lstStyle/>
          <a:p>
            <a:pPr algn="ctr"/>
            <a:r>
              <a:rPr lang="en-GB" sz="1100" u="sng" dirty="0">
                <a:latin typeface="Comic Sans MS" panose="030F0702030302020204" pitchFamily="66" charset="0"/>
              </a:rPr>
              <a:t>Our PE Days</a:t>
            </a:r>
          </a:p>
          <a:p>
            <a:pPr algn="ctr"/>
            <a:endParaRPr lang="en-GB" sz="1100" dirty="0"/>
          </a:p>
          <a:p>
            <a:pPr algn="ctr"/>
            <a:r>
              <a:rPr lang="en-GB" sz="1100" dirty="0">
                <a:latin typeface="Comic Sans MS" panose="030F0702030302020204" pitchFamily="66" charset="0"/>
              </a:rPr>
              <a:t>Our PE lessons will be on a </a:t>
            </a:r>
            <a:r>
              <a:rPr lang="en-GB" sz="1100" b="1" dirty="0">
                <a:latin typeface="Comic Sans MS" panose="030F0702030302020204" pitchFamily="66" charset="0"/>
              </a:rPr>
              <a:t>Thursday</a:t>
            </a:r>
            <a:r>
              <a:rPr lang="en-GB" sz="1100" dirty="0">
                <a:latin typeface="Comic Sans MS" panose="030F0702030302020204" pitchFamily="66" charset="0"/>
              </a:rPr>
              <a:t>. Children will be changing into their PE Kit in school therefore please ensure that children have a full outdoor and indoor PE kit in school all week. Long hair should be tied back and earrings removed as outlined in the school’s uniform policy on our website. </a:t>
            </a:r>
          </a:p>
        </p:txBody>
      </p:sp>
      <p:sp>
        <p:nvSpPr>
          <p:cNvPr id="18" name="Rectangle 17"/>
          <p:cNvSpPr/>
          <p:nvPr/>
        </p:nvSpPr>
        <p:spPr>
          <a:xfrm>
            <a:off x="8424718" y="4420486"/>
            <a:ext cx="3630868" cy="2171709"/>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8527723" y="4451032"/>
            <a:ext cx="3471068" cy="2108269"/>
          </a:xfrm>
          <a:prstGeom prst="rect">
            <a:avLst/>
          </a:prstGeom>
          <a:ln>
            <a:noFill/>
          </a:ln>
        </p:spPr>
        <p:txBody>
          <a:bodyPr wrap="square">
            <a:spAutoFit/>
          </a:bodyPr>
          <a:lstStyle/>
          <a:p>
            <a:pPr algn="ctr"/>
            <a:r>
              <a:rPr lang="en-GB" sz="1300" u="sng" dirty="0">
                <a:latin typeface="Comic Sans MS" panose="030F0702030302020204" pitchFamily="66" charset="0"/>
              </a:rPr>
              <a:t>Reading</a:t>
            </a:r>
          </a:p>
          <a:p>
            <a:pPr algn="ctr"/>
            <a:endParaRPr lang="en-GB" sz="1300" u="sng" dirty="0">
              <a:latin typeface="Comic Sans MS" panose="030F0702030302020204" pitchFamily="66" charset="0"/>
            </a:endParaRPr>
          </a:p>
          <a:p>
            <a:pPr>
              <a:tabLst>
                <a:tab pos="177800" algn="l"/>
              </a:tabLst>
            </a:pPr>
            <a:r>
              <a:rPr lang="en-GB" sz="1050" dirty="0">
                <a:latin typeface="Comic Sans MS" panose="030F0702030302020204" pitchFamily="66" charset="0"/>
              </a:rPr>
              <a:t>Please continue to share the love of books with your child. Encourage them to read/share books at least 5 times per week. This should be recorded on one page per week of the Reading Record with a comment and appropriate details.  Reads will be counted </a:t>
            </a:r>
            <a:r>
              <a:rPr lang="en-GB" sz="1050" b="1" dirty="0">
                <a:latin typeface="Comic Sans MS" panose="030F0702030302020204" pitchFamily="66" charset="0"/>
              </a:rPr>
              <a:t>every Friday</a:t>
            </a:r>
            <a:r>
              <a:rPr lang="en-GB" sz="1050" dirty="0">
                <a:latin typeface="Comic Sans MS" panose="030F0702030302020204" pitchFamily="66" charset="0"/>
              </a:rPr>
              <a:t>.</a:t>
            </a:r>
          </a:p>
          <a:p>
            <a:r>
              <a:rPr lang="en-GB" sz="1050" dirty="0">
                <a:latin typeface="Comic Sans MS" panose="030F0702030302020204" pitchFamily="66" charset="0"/>
              </a:rPr>
              <a:t>Reading should be a delightful experience and we encourage you to revisit and re-read favourite books and stories. </a:t>
            </a:r>
          </a:p>
          <a:p>
            <a:r>
              <a:rPr lang="en-GB" sz="1050" dirty="0">
                <a:latin typeface="Comic Sans MS" panose="030F0702030302020204" pitchFamily="66" charset="0"/>
              </a:rPr>
              <a:t>Happy readers become confident readers.</a:t>
            </a:r>
          </a:p>
        </p:txBody>
      </p:sp>
      <p:sp>
        <p:nvSpPr>
          <p:cNvPr id="21" name="Rectangle 20"/>
          <p:cNvSpPr/>
          <p:nvPr/>
        </p:nvSpPr>
        <p:spPr>
          <a:xfrm>
            <a:off x="4211154" y="3443169"/>
            <a:ext cx="4083305" cy="1461594"/>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4166373" y="74909"/>
            <a:ext cx="4151891" cy="2096792"/>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p:nvPr/>
        </p:nvSpPr>
        <p:spPr>
          <a:xfrm>
            <a:off x="8422221" y="2920650"/>
            <a:ext cx="3631359" cy="1413606"/>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p:nvSpPr>
        <p:spPr>
          <a:xfrm>
            <a:off x="8481099" y="2977919"/>
            <a:ext cx="3564316" cy="1238801"/>
          </a:xfrm>
          <a:prstGeom prst="rect">
            <a:avLst/>
          </a:prstGeom>
        </p:spPr>
        <p:txBody>
          <a:bodyPr wrap="square">
            <a:spAutoFit/>
          </a:bodyPr>
          <a:lstStyle/>
          <a:p>
            <a:pPr algn="ctr"/>
            <a:r>
              <a:rPr lang="en-GB" sz="1100" u="sng" dirty="0">
                <a:latin typeface="Comic Sans MS" panose="030F0702030302020204" pitchFamily="66" charset="0"/>
              </a:rPr>
              <a:t>Science</a:t>
            </a:r>
          </a:p>
          <a:p>
            <a:pPr algn="ctr"/>
            <a:endParaRPr lang="en-GB" sz="1100" u="sng" dirty="0">
              <a:latin typeface="Comic Sans MS" panose="030F0702030302020204" pitchFamily="66" charset="0"/>
            </a:endParaRPr>
          </a:p>
          <a:p>
            <a:r>
              <a:rPr lang="en-GB" sz="1050" dirty="0">
                <a:latin typeface="Comic Sans MS" panose="030F0702030302020204" pitchFamily="66" charset="0"/>
              </a:rPr>
              <a:t>This half term, Year 6 will be continuing with our ‘</a:t>
            </a:r>
            <a:r>
              <a:rPr lang="en-GB" sz="1050" b="1" dirty="0">
                <a:latin typeface="Comic Sans MS" panose="030F0702030302020204" pitchFamily="66" charset="0"/>
              </a:rPr>
              <a:t>Animals Including Humans’ </a:t>
            </a:r>
            <a:r>
              <a:rPr lang="en-GB" sz="1050" dirty="0">
                <a:latin typeface="Comic Sans MS" panose="030F0702030302020204" pitchFamily="66" charset="0"/>
              </a:rPr>
              <a:t>unit in Science. We will continue to learn about the function of the heart and we will explore BPM and how exercise and diet affects our body.</a:t>
            </a:r>
          </a:p>
        </p:txBody>
      </p:sp>
      <p:pic>
        <p:nvPicPr>
          <p:cNvPr id="20" name="Picture 19">
            <a:extLst>
              <a:ext uri="{FF2B5EF4-FFF2-40B4-BE49-F238E27FC236}">
                <a16:creationId xmlns:a16="http://schemas.microsoft.com/office/drawing/2014/main" id="{A3F58DBC-BC74-345E-997A-3EBFEA85617E}"/>
              </a:ext>
            </a:extLst>
          </p:cNvPr>
          <p:cNvPicPr>
            <a:picLocks noChangeAspect="1"/>
          </p:cNvPicPr>
          <p:nvPr/>
        </p:nvPicPr>
        <p:blipFill>
          <a:blip r:embed="rId3"/>
          <a:stretch>
            <a:fillRect/>
          </a:stretch>
        </p:blipFill>
        <p:spPr>
          <a:xfrm>
            <a:off x="4593303" y="2397653"/>
            <a:ext cx="477064" cy="451606"/>
          </a:xfrm>
          <a:prstGeom prst="rect">
            <a:avLst/>
          </a:prstGeom>
          <a:ln>
            <a:noFill/>
          </a:ln>
          <a:effectLst>
            <a:softEdge rad="112500"/>
          </a:effectLst>
        </p:spPr>
      </p:pic>
      <p:pic>
        <p:nvPicPr>
          <p:cNvPr id="26" name="Picture 25">
            <a:extLst>
              <a:ext uri="{FF2B5EF4-FFF2-40B4-BE49-F238E27FC236}">
                <a16:creationId xmlns:a16="http://schemas.microsoft.com/office/drawing/2014/main" id="{2692F4F2-A15F-5FB4-BF9B-C114651B72D5}"/>
              </a:ext>
            </a:extLst>
          </p:cNvPr>
          <p:cNvPicPr>
            <a:picLocks noChangeAspect="1"/>
          </p:cNvPicPr>
          <p:nvPr/>
        </p:nvPicPr>
        <p:blipFill>
          <a:blip r:embed="rId3"/>
          <a:stretch>
            <a:fillRect/>
          </a:stretch>
        </p:blipFill>
        <p:spPr>
          <a:xfrm>
            <a:off x="7281441" y="2545727"/>
            <a:ext cx="477064" cy="451606"/>
          </a:xfrm>
          <a:prstGeom prst="rect">
            <a:avLst/>
          </a:prstGeom>
          <a:ln>
            <a:noFill/>
          </a:ln>
          <a:effectLst>
            <a:softEdge rad="112500"/>
          </a:effectLst>
        </p:spPr>
      </p:pic>
      <p:sp>
        <p:nvSpPr>
          <p:cNvPr id="3" name="Rectangle 2">
            <a:extLst>
              <a:ext uri="{FF2B5EF4-FFF2-40B4-BE49-F238E27FC236}">
                <a16:creationId xmlns:a16="http://schemas.microsoft.com/office/drawing/2014/main" id="{03BB564A-2B03-457C-7ACE-7DBB873681A7}"/>
              </a:ext>
            </a:extLst>
          </p:cNvPr>
          <p:cNvSpPr/>
          <p:nvPr/>
        </p:nvSpPr>
        <p:spPr>
          <a:xfrm>
            <a:off x="123582" y="4083821"/>
            <a:ext cx="3885259" cy="2508374"/>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8F159B77-DA85-01D8-F694-D42E2FED1B7A}"/>
              </a:ext>
            </a:extLst>
          </p:cNvPr>
          <p:cNvSpPr/>
          <p:nvPr/>
        </p:nvSpPr>
        <p:spPr>
          <a:xfrm>
            <a:off x="379645" y="4226165"/>
            <a:ext cx="3329423" cy="2077492"/>
          </a:xfrm>
          <a:prstGeom prst="rect">
            <a:avLst/>
          </a:prstGeom>
        </p:spPr>
        <p:txBody>
          <a:bodyPr wrap="square">
            <a:spAutoFit/>
          </a:bodyPr>
          <a:lstStyle/>
          <a:p>
            <a:pPr algn="ctr"/>
            <a:r>
              <a:rPr lang="en-GB" sz="1400" u="sng" dirty="0">
                <a:latin typeface="Comic Sans MS" panose="030F0702030302020204" pitchFamily="66" charset="0"/>
              </a:rPr>
              <a:t>Homework/ SATS Prep </a:t>
            </a:r>
          </a:p>
          <a:p>
            <a:pPr algn="ctr"/>
            <a:endParaRPr lang="en-GB" sz="1050" dirty="0">
              <a:latin typeface="Comic Sans MS" panose="030F0702030302020204" pitchFamily="66" charset="0"/>
            </a:endParaRPr>
          </a:p>
          <a:p>
            <a:pPr algn="ctr"/>
            <a:r>
              <a:rPr lang="en-GB" sz="950" dirty="0">
                <a:latin typeface="Comic Sans MS" panose="030F0702030302020204" pitchFamily="66" charset="0"/>
              </a:rPr>
              <a:t>. Children will continue to receive English and Maths homework, which we will inform you about on Class Dojo. Homework will be handed out every </a:t>
            </a:r>
            <a:r>
              <a:rPr lang="en-GB" sz="950" b="1" dirty="0">
                <a:latin typeface="Comic Sans MS" panose="030F0702030302020204" pitchFamily="66" charset="0"/>
              </a:rPr>
              <a:t>Friday </a:t>
            </a:r>
            <a:r>
              <a:rPr lang="en-GB" sz="950" dirty="0">
                <a:latin typeface="Comic Sans MS" panose="030F0702030302020204" pitchFamily="66" charset="0"/>
              </a:rPr>
              <a:t>and it will need to be returned by </a:t>
            </a:r>
            <a:r>
              <a:rPr lang="en-GB" sz="950" b="1" dirty="0">
                <a:latin typeface="Comic Sans MS" panose="030F0702030302020204" pitchFamily="66" charset="0"/>
              </a:rPr>
              <a:t>Thursday</a:t>
            </a:r>
            <a:r>
              <a:rPr lang="en-GB" sz="950" dirty="0">
                <a:latin typeface="Comic Sans MS" panose="030F0702030302020204" pitchFamily="66" charset="0"/>
              </a:rPr>
              <a:t> the following week. </a:t>
            </a:r>
          </a:p>
          <a:p>
            <a:pPr algn="ctr"/>
            <a:endParaRPr lang="en-GB" sz="950" dirty="0">
              <a:latin typeface="Comic Sans MS" panose="030F0702030302020204" pitchFamily="66" charset="0"/>
            </a:endParaRPr>
          </a:p>
          <a:p>
            <a:pPr algn="ctr"/>
            <a:r>
              <a:rPr lang="en-GB" sz="950" b="1" dirty="0">
                <a:latin typeface="Comic Sans MS" panose="030F0702030302020204" pitchFamily="66" charset="0"/>
              </a:rPr>
              <a:t>SATS Club </a:t>
            </a:r>
            <a:r>
              <a:rPr lang="en-GB" sz="950" dirty="0">
                <a:latin typeface="Comic Sans MS" panose="030F0702030302020204" pitchFamily="66" charset="0"/>
              </a:rPr>
              <a:t>will remain each </a:t>
            </a:r>
            <a:r>
              <a:rPr lang="en-GB" sz="950" b="1" dirty="0">
                <a:latin typeface="Comic Sans MS" panose="030F0702030302020204" pitchFamily="66" charset="0"/>
              </a:rPr>
              <a:t>Tuesday morning at 8am</a:t>
            </a:r>
            <a:r>
              <a:rPr lang="en-GB" sz="950" dirty="0">
                <a:latin typeface="Comic Sans MS" panose="030F0702030302020204" pitchFamily="66" charset="0"/>
              </a:rPr>
              <a:t>. Children will also be preparing for SATs in school. They will be taking part in a variety of activities to develop test technique alongside acquiring and consolidating the knowledge needed for their end of year SATs tests. </a:t>
            </a:r>
          </a:p>
        </p:txBody>
      </p:sp>
    </p:spTree>
    <p:extLst>
      <p:ext uri="{BB962C8B-B14F-4D97-AF65-F5344CB8AC3E}">
        <p14:creationId xmlns:p14="http://schemas.microsoft.com/office/powerpoint/2010/main" val="20740496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bfaf87b-7bdd-4c4f-a8f3-ec676afede73">
      <Terms xmlns="http://schemas.microsoft.com/office/infopath/2007/PartnerControls"/>
    </lcf76f155ced4ddcb4097134ff3c332f>
    <TaxCatchAll xmlns="597c8b6c-d28d-4116-9221-2285f0b8389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6CE2A7EDF09AA4D8123CD991C4270FB" ma:contentTypeVersion="15" ma:contentTypeDescription="Create a new document." ma:contentTypeScope="" ma:versionID="daea3f94d4f766f0375910be9b2ba6fb">
  <xsd:schema xmlns:xsd="http://www.w3.org/2001/XMLSchema" xmlns:xs="http://www.w3.org/2001/XMLSchema" xmlns:p="http://schemas.microsoft.com/office/2006/metadata/properties" xmlns:ns2="fbfaf87b-7bdd-4c4f-a8f3-ec676afede73" xmlns:ns3="597c8b6c-d28d-4116-9221-2285f0b83890" targetNamespace="http://schemas.microsoft.com/office/2006/metadata/properties" ma:root="true" ma:fieldsID="b21c9591371f1f850aced41d961ed5ca" ns2:_="" ns3:_="">
    <xsd:import namespace="fbfaf87b-7bdd-4c4f-a8f3-ec676afede73"/>
    <xsd:import namespace="597c8b6c-d28d-4116-9221-2285f0b83890"/>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faf87b-7bdd-4c4f-a8f3-ec676afede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6ee90a1c-6484-4b97-8607-00254b61cbd0"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97c8b6c-d28d-4116-9221-2285f0b8389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9d1ace9-3a31-4726-8f57-0b105f78182c}" ma:internalName="TaxCatchAll" ma:showField="CatchAllData" ma:web="597c8b6c-d28d-4116-9221-2285f0b8389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E3DF38C-9480-46D6-AD02-03D4123669F1}">
  <ds:schemaRefs>
    <ds:schemaRef ds:uri="http://schemas.microsoft.com/office/2006/metadata/properties"/>
    <ds:schemaRef ds:uri="http://schemas.microsoft.com/office/infopath/2007/PartnerControls"/>
    <ds:schemaRef ds:uri="fbfaf87b-7bdd-4c4f-a8f3-ec676afede73"/>
    <ds:schemaRef ds:uri="597c8b6c-d28d-4116-9221-2285f0b83890"/>
  </ds:schemaRefs>
</ds:datastoreItem>
</file>

<file path=customXml/itemProps2.xml><?xml version="1.0" encoding="utf-8"?>
<ds:datastoreItem xmlns:ds="http://schemas.openxmlformats.org/officeDocument/2006/customXml" ds:itemID="{D483F3FB-97E2-4AB6-BDD7-2CB01CF06102}">
  <ds:schemaRefs>
    <ds:schemaRef ds:uri="http://schemas.microsoft.com/sharepoint/v3/contenttype/forms"/>
  </ds:schemaRefs>
</ds:datastoreItem>
</file>

<file path=customXml/itemProps3.xml><?xml version="1.0" encoding="utf-8"?>
<ds:datastoreItem xmlns:ds="http://schemas.openxmlformats.org/officeDocument/2006/customXml" ds:itemID="{A9A63113-A82E-4A8B-8104-46DFF355157E}"/>
</file>

<file path=docProps/app.xml><?xml version="1.0" encoding="utf-8"?>
<Properties xmlns="http://schemas.openxmlformats.org/officeDocument/2006/extended-properties" xmlns:vt="http://schemas.openxmlformats.org/officeDocument/2006/docPropsVTypes">
  <TotalTime>38</TotalTime>
  <Words>666</Words>
  <Application>Microsoft Office PowerPoint</Application>
  <PresentationFormat>Widescreen</PresentationFormat>
  <Paragraphs>40</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Comic Sans MS</vt:lpstr>
      <vt:lpstr>Letter-join Plus 36</vt:lpstr>
      <vt:lpstr>Office Theme</vt:lpstr>
      <vt:lpstr>PowerPoint Presentation</vt:lpstr>
    </vt:vector>
  </TitlesOfParts>
  <Company>OneIT Services and Solutions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Claybourn, Steven</dc:creator>
  <cp:lastModifiedBy>Jodie Watson</cp:lastModifiedBy>
  <cp:revision>2</cp:revision>
  <dcterms:created xsi:type="dcterms:W3CDTF">2022-04-22T11:07:15Z</dcterms:created>
  <dcterms:modified xsi:type="dcterms:W3CDTF">2025-03-28T07:49:31Z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0x01010056CE2A7EDF09AA4D8123CD991C4270FB</vt:lpwstr>
  </property>
  <property fmtid="{D5CDD505-2E9C-101B-9397-08002B2CF9AE}" pid="3" name="Order">
    <vt:r8>841000</vt:r8>
  </property>
  <property fmtid="{D5CDD505-2E9C-101B-9397-08002B2CF9AE}" pid="4" name="MediaServiceImageTags">
    <vt:lpwstr/>
  </property>
</Properties>
</file>