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die Watson" userId="dae43fcf-4547-4a1b-85b1-d8b3b0ca69ba" providerId="ADAL" clId="{BBBD0F67-B7A6-4135-B06B-5FB540564D80}"/>
    <pc:docChg chg="custSel modSld">
      <pc:chgData name="Jodie Watson" userId="dae43fcf-4547-4a1b-85b1-d8b3b0ca69ba" providerId="ADAL" clId="{BBBD0F67-B7A6-4135-B06B-5FB540564D80}" dt="2025-06-11T11:40:18.739" v="100" actId="20577"/>
      <pc:docMkLst>
        <pc:docMk/>
      </pc:docMkLst>
      <pc:sldChg chg="modSp mod">
        <pc:chgData name="Jodie Watson" userId="dae43fcf-4547-4a1b-85b1-d8b3b0ca69ba" providerId="ADAL" clId="{BBBD0F67-B7A6-4135-B06B-5FB540564D80}" dt="2025-06-11T11:40:18.739" v="100" actId="20577"/>
        <pc:sldMkLst>
          <pc:docMk/>
          <pc:sldMk cId="2074049691" sldId="257"/>
        </pc:sldMkLst>
        <pc:spChg chg="mod">
          <ac:chgData name="Jodie Watson" userId="dae43fcf-4547-4a1b-85b1-d8b3b0ca69ba" providerId="ADAL" clId="{BBBD0F67-B7A6-4135-B06B-5FB540564D80}" dt="2025-06-11T11:40:18.739" v="100" actId="20577"/>
          <ac:spMkLst>
            <pc:docMk/>
            <pc:sldMk cId="2074049691" sldId="257"/>
            <ac:spMk id="15" creationId="{00000000-0000-0000-0000-000000000000}"/>
          </ac:spMkLst>
        </pc:spChg>
      </pc:sldChg>
    </pc:docChg>
  </pc:docChgLst>
  <pc:docChgLst>
    <pc:chgData name="McCulloch, Nina" userId="e0ce6090-163e-4b19-9490-01857898861e" providerId="ADAL" clId="{3CC5EE97-8C4E-4A21-9F4B-79D55F4FC243}"/>
    <pc:docChg chg="modSld">
      <pc:chgData name="McCulloch, Nina" userId="e0ce6090-163e-4b19-9490-01857898861e" providerId="ADAL" clId="{3CC5EE97-8C4E-4A21-9F4B-79D55F4FC243}" dt="2025-06-09T09:42:59.137" v="1" actId="20577"/>
      <pc:docMkLst>
        <pc:docMk/>
      </pc:docMkLst>
      <pc:sldChg chg="modSp mod">
        <pc:chgData name="McCulloch, Nina" userId="e0ce6090-163e-4b19-9490-01857898861e" providerId="ADAL" clId="{3CC5EE97-8C4E-4A21-9F4B-79D55F4FC243}" dt="2025-06-09T09:42:59.137" v="1" actId="20577"/>
        <pc:sldMkLst>
          <pc:docMk/>
          <pc:sldMk cId="2074049691" sldId="257"/>
        </pc:sldMkLst>
        <pc:spChg chg="mod">
          <ac:chgData name="McCulloch, Nina" userId="e0ce6090-163e-4b19-9490-01857898861e" providerId="ADAL" clId="{3CC5EE97-8C4E-4A21-9F4B-79D55F4FC243}" dt="2025-06-09T09:42:59.137" v="1" actId="20577"/>
          <ac:spMkLst>
            <pc:docMk/>
            <pc:sldMk cId="2074049691" sldId="257"/>
            <ac:spMk id="17" creationId="{00000000-0000-0000-0000-000000000000}"/>
          </ac:spMkLst>
        </pc:spChg>
      </pc:sldChg>
    </pc:docChg>
  </pc:docChgLst>
  <pc:docChgLst>
    <pc:chgData name="Jodie Watson" userId="dae43fcf-4547-4a1b-85b1-d8b3b0ca69ba" providerId="ADAL" clId="{261083E8-1A87-4540-882B-2592B93B5A8F}"/>
    <pc:docChg chg="modSld">
      <pc:chgData name="Jodie Watson" userId="dae43fcf-4547-4a1b-85b1-d8b3b0ca69ba" providerId="ADAL" clId="{261083E8-1A87-4540-882B-2592B93B5A8F}" dt="2023-06-19T12:08:58.130" v="3" actId="20577"/>
      <pc:docMkLst>
        <pc:docMk/>
      </pc:docMkLst>
      <pc:sldChg chg="modSp mod">
        <pc:chgData name="Jodie Watson" userId="dae43fcf-4547-4a1b-85b1-d8b3b0ca69ba" providerId="ADAL" clId="{261083E8-1A87-4540-882B-2592B93B5A8F}" dt="2023-06-19T12:08:58.130" v="3" actId="20577"/>
        <pc:sldMkLst>
          <pc:docMk/>
          <pc:sldMk cId="2074049691" sldId="257"/>
        </pc:sldMkLst>
        <pc:spChg chg="mod">
          <ac:chgData name="Jodie Watson" userId="dae43fcf-4547-4a1b-85b1-d8b3b0ca69ba" providerId="ADAL" clId="{261083E8-1A87-4540-882B-2592B93B5A8F}" dt="2023-06-19T12:08:58.130" v="3" actId="20577"/>
          <ac:spMkLst>
            <pc:docMk/>
            <pc:sldMk cId="2074049691" sldId="257"/>
            <ac:spMk id="15" creationId="{00000000-0000-0000-0000-000000000000}"/>
          </ac:spMkLst>
        </pc:spChg>
      </pc:sldChg>
    </pc:docChg>
  </pc:docChgLst>
  <pc:docChgLst>
    <pc:chgData name="Jodie Watson" userId="dae43fcf-4547-4a1b-85b1-d8b3b0ca69ba" providerId="ADAL" clId="{400D6DF0-CEDD-4DFB-A1AF-B459D9884EB7}"/>
    <pc:docChg chg="custSel modSld modMainMaster">
      <pc:chgData name="Jodie Watson" userId="dae43fcf-4547-4a1b-85b1-d8b3b0ca69ba" providerId="ADAL" clId="{400D6DF0-CEDD-4DFB-A1AF-B459D9884EB7}" dt="2023-05-22T16:39:01.085" v="1452" actId="20577"/>
      <pc:docMkLst>
        <pc:docMk/>
      </pc:docMkLst>
      <pc:sldChg chg="addSp delSp modSp mod setBg">
        <pc:chgData name="Jodie Watson" userId="dae43fcf-4547-4a1b-85b1-d8b3b0ca69ba" providerId="ADAL" clId="{400D6DF0-CEDD-4DFB-A1AF-B459D9884EB7}" dt="2023-05-22T16:39:01.085" v="1452" actId="20577"/>
        <pc:sldMkLst>
          <pc:docMk/>
          <pc:sldMk cId="2074049691" sldId="257"/>
        </pc:sldMkLst>
        <pc:spChg chg="mod">
          <ac:chgData name="Jodie Watson" userId="dae43fcf-4547-4a1b-85b1-d8b3b0ca69ba" providerId="ADAL" clId="{400D6DF0-CEDD-4DFB-A1AF-B459D9884EB7}" dt="2023-05-22T16:22:49.386" v="376" actId="20577"/>
          <ac:spMkLst>
            <pc:docMk/>
            <pc:sldMk cId="2074049691" sldId="257"/>
            <ac:spMk id="4" creationId="{00000000-0000-0000-0000-000000000000}"/>
          </ac:spMkLst>
        </pc:spChg>
        <pc:spChg chg="mod">
          <ac:chgData name="Jodie Watson" userId="dae43fcf-4547-4a1b-85b1-d8b3b0ca69ba" providerId="ADAL" clId="{400D6DF0-CEDD-4DFB-A1AF-B459D9884EB7}" dt="2023-05-22T16:17:48.008" v="3" actId="1076"/>
          <ac:spMkLst>
            <pc:docMk/>
            <pc:sldMk cId="2074049691" sldId="257"/>
            <ac:spMk id="5" creationId="{00000000-0000-0000-0000-000000000000}"/>
          </ac:spMkLst>
        </pc:spChg>
        <pc:spChg chg="mod">
          <ac:chgData name="Jodie Watson" userId="dae43fcf-4547-4a1b-85b1-d8b3b0ca69ba" providerId="ADAL" clId="{400D6DF0-CEDD-4DFB-A1AF-B459D9884EB7}" dt="2023-05-22T16:28:44.184" v="840" actId="207"/>
          <ac:spMkLst>
            <pc:docMk/>
            <pc:sldMk cId="2074049691" sldId="257"/>
            <ac:spMk id="6" creationId="{00000000-0000-0000-0000-000000000000}"/>
          </ac:spMkLst>
        </pc:spChg>
        <pc:spChg chg="mod">
          <ac:chgData name="Jodie Watson" userId="dae43fcf-4547-4a1b-85b1-d8b3b0ca69ba" providerId="ADAL" clId="{400D6DF0-CEDD-4DFB-A1AF-B459D9884EB7}" dt="2023-05-22T16:31:32.777" v="930" actId="1076"/>
          <ac:spMkLst>
            <pc:docMk/>
            <pc:sldMk cId="2074049691" sldId="257"/>
            <ac:spMk id="7" creationId="{00000000-0000-0000-0000-000000000000}"/>
          </ac:spMkLst>
        </pc:spChg>
        <pc:spChg chg="mod">
          <ac:chgData name="Jodie Watson" userId="dae43fcf-4547-4a1b-85b1-d8b3b0ca69ba" providerId="ADAL" clId="{400D6DF0-CEDD-4DFB-A1AF-B459D9884EB7}" dt="2023-05-22T16:30:09.698" v="879" actId="404"/>
          <ac:spMkLst>
            <pc:docMk/>
            <pc:sldMk cId="2074049691" sldId="257"/>
            <ac:spMk id="8" creationId="{00000000-0000-0000-0000-000000000000}"/>
          </ac:spMkLst>
        </pc:spChg>
        <pc:spChg chg="mod">
          <ac:chgData name="Jodie Watson" userId="dae43fcf-4547-4a1b-85b1-d8b3b0ca69ba" providerId="ADAL" clId="{400D6DF0-CEDD-4DFB-A1AF-B459D9884EB7}" dt="2023-05-22T16:32:52.320" v="1145" actId="207"/>
          <ac:spMkLst>
            <pc:docMk/>
            <pc:sldMk cId="2074049691" sldId="257"/>
            <ac:spMk id="9" creationId="{00000000-0000-0000-0000-000000000000}"/>
          </ac:spMkLst>
        </pc:spChg>
        <pc:spChg chg="mod">
          <ac:chgData name="Jodie Watson" userId="dae43fcf-4547-4a1b-85b1-d8b3b0ca69ba" providerId="ADAL" clId="{400D6DF0-CEDD-4DFB-A1AF-B459D9884EB7}" dt="2023-05-22T16:32:55.113" v="1146" actId="14100"/>
          <ac:spMkLst>
            <pc:docMk/>
            <pc:sldMk cId="2074049691" sldId="257"/>
            <ac:spMk id="10" creationId="{00000000-0000-0000-0000-000000000000}"/>
          </ac:spMkLst>
        </pc:spChg>
        <pc:spChg chg="mod">
          <ac:chgData name="Jodie Watson" userId="dae43fcf-4547-4a1b-85b1-d8b3b0ca69ba" providerId="ADAL" clId="{400D6DF0-CEDD-4DFB-A1AF-B459D9884EB7}" dt="2023-05-22T16:33:22.427" v="1152" actId="1076"/>
          <ac:spMkLst>
            <pc:docMk/>
            <pc:sldMk cId="2074049691" sldId="257"/>
            <ac:spMk id="11" creationId="{00000000-0000-0000-0000-000000000000}"/>
          </ac:spMkLst>
        </pc:spChg>
        <pc:spChg chg="mod">
          <ac:chgData name="Jodie Watson" userId="dae43fcf-4547-4a1b-85b1-d8b3b0ca69ba" providerId="ADAL" clId="{400D6DF0-CEDD-4DFB-A1AF-B459D9884EB7}" dt="2023-05-22T16:22:53.393" v="377" actId="14100"/>
          <ac:spMkLst>
            <pc:docMk/>
            <pc:sldMk cId="2074049691" sldId="257"/>
            <ac:spMk id="13" creationId="{00000000-0000-0000-0000-000000000000}"/>
          </ac:spMkLst>
        </pc:spChg>
        <pc:spChg chg="mod">
          <ac:chgData name="Jodie Watson" userId="dae43fcf-4547-4a1b-85b1-d8b3b0ca69ba" providerId="ADAL" clId="{400D6DF0-CEDD-4DFB-A1AF-B459D9884EB7}" dt="2023-05-22T16:24:21.925" v="488" actId="20577"/>
          <ac:spMkLst>
            <pc:docMk/>
            <pc:sldMk cId="2074049691" sldId="257"/>
            <ac:spMk id="15" creationId="{00000000-0000-0000-0000-000000000000}"/>
          </ac:spMkLst>
        </pc:spChg>
        <pc:spChg chg="mod">
          <ac:chgData name="Jodie Watson" userId="dae43fcf-4547-4a1b-85b1-d8b3b0ca69ba" providerId="ADAL" clId="{400D6DF0-CEDD-4DFB-A1AF-B459D9884EB7}" dt="2023-05-22T16:22:55.264" v="378" actId="14100"/>
          <ac:spMkLst>
            <pc:docMk/>
            <pc:sldMk cId="2074049691" sldId="257"/>
            <ac:spMk id="16" creationId="{00000000-0000-0000-0000-000000000000}"/>
          </ac:spMkLst>
        </pc:spChg>
        <pc:spChg chg="mod">
          <ac:chgData name="Jodie Watson" userId="dae43fcf-4547-4a1b-85b1-d8b3b0ca69ba" providerId="ADAL" clId="{400D6DF0-CEDD-4DFB-A1AF-B459D9884EB7}" dt="2023-05-22T16:39:01.085" v="1452" actId="20577"/>
          <ac:spMkLst>
            <pc:docMk/>
            <pc:sldMk cId="2074049691" sldId="257"/>
            <ac:spMk id="17" creationId="{00000000-0000-0000-0000-000000000000}"/>
          </ac:spMkLst>
        </pc:spChg>
        <pc:spChg chg="mod">
          <ac:chgData name="Jodie Watson" userId="dae43fcf-4547-4a1b-85b1-d8b3b0ca69ba" providerId="ADAL" clId="{400D6DF0-CEDD-4DFB-A1AF-B459D9884EB7}" dt="2023-05-22T16:33:19.937" v="1151" actId="14100"/>
          <ac:spMkLst>
            <pc:docMk/>
            <pc:sldMk cId="2074049691" sldId="257"/>
            <ac:spMk id="18" creationId="{00000000-0000-0000-0000-000000000000}"/>
          </ac:spMkLst>
        </pc:spChg>
        <pc:spChg chg="mod">
          <ac:chgData name="Jodie Watson" userId="dae43fcf-4547-4a1b-85b1-d8b3b0ca69ba" providerId="ADAL" clId="{400D6DF0-CEDD-4DFB-A1AF-B459D9884EB7}" dt="2023-05-22T16:33:03.825" v="1148" actId="1076"/>
          <ac:spMkLst>
            <pc:docMk/>
            <pc:sldMk cId="2074049691" sldId="257"/>
            <ac:spMk id="19" creationId="{00000000-0000-0000-0000-000000000000}"/>
          </ac:spMkLst>
        </pc:spChg>
        <pc:spChg chg="mod">
          <ac:chgData name="Jodie Watson" userId="dae43fcf-4547-4a1b-85b1-d8b3b0ca69ba" providerId="ADAL" clId="{400D6DF0-CEDD-4DFB-A1AF-B459D9884EB7}" dt="2023-05-22T16:32:57.937" v="1147" actId="1076"/>
          <ac:spMkLst>
            <pc:docMk/>
            <pc:sldMk cId="2074049691" sldId="257"/>
            <ac:spMk id="23" creationId="{00000000-0000-0000-0000-000000000000}"/>
          </ac:spMkLst>
        </pc:spChg>
        <pc:spChg chg="add mod">
          <ac:chgData name="Jodie Watson" userId="dae43fcf-4547-4a1b-85b1-d8b3b0ca69ba" providerId="ADAL" clId="{400D6DF0-CEDD-4DFB-A1AF-B459D9884EB7}" dt="2023-05-22T16:33:27.665" v="1154" actId="14100"/>
          <ac:spMkLst>
            <pc:docMk/>
            <pc:sldMk cId="2074049691" sldId="257"/>
            <ac:spMk id="26" creationId="{12F6DB24-53C0-C649-7D77-56B2D1083D63}"/>
          </ac:spMkLst>
        </pc:spChg>
        <pc:spChg chg="add mod">
          <ac:chgData name="Jodie Watson" userId="dae43fcf-4547-4a1b-85b1-d8b3b0ca69ba" providerId="ADAL" clId="{400D6DF0-CEDD-4DFB-A1AF-B459D9884EB7}" dt="2023-05-22T16:34:38.162" v="1446" actId="20577"/>
          <ac:spMkLst>
            <pc:docMk/>
            <pc:sldMk cId="2074049691" sldId="257"/>
            <ac:spMk id="27" creationId="{146EB882-867E-D651-B185-E92D38591AE0}"/>
          </ac:spMkLst>
        </pc:spChg>
        <pc:picChg chg="add mod">
          <ac:chgData name="Jodie Watson" userId="dae43fcf-4547-4a1b-85b1-d8b3b0ca69ba" providerId="ADAL" clId="{400D6DF0-CEDD-4DFB-A1AF-B459D9884EB7}" dt="2023-05-22T16:18:05.400" v="7" actId="1076"/>
          <ac:picMkLst>
            <pc:docMk/>
            <pc:sldMk cId="2074049691" sldId="257"/>
            <ac:picMk id="3" creationId="{75C7F38A-3BED-E49A-3525-276694415F37}"/>
          </ac:picMkLst>
        </pc:picChg>
        <pc:picChg chg="add mod">
          <ac:chgData name="Jodie Watson" userId="dae43fcf-4547-4a1b-85b1-d8b3b0ca69ba" providerId="ADAL" clId="{400D6DF0-CEDD-4DFB-A1AF-B459D9884EB7}" dt="2023-05-22T16:18:09.362" v="9" actId="1076"/>
          <ac:picMkLst>
            <pc:docMk/>
            <pc:sldMk cId="2074049691" sldId="257"/>
            <ac:picMk id="20" creationId="{A83AFCB5-8BF6-48A0-714F-00B6B2D949F3}"/>
          </ac:picMkLst>
        </pc:picChg>
        <pc:picChg chg="del">
          <ac:chgData name="Jodie Watson" userId="dae43fcf-4547-4a1b-85b1-d8b3b0ca69ba" providerId="ADAL" clId="{400D6DF0-CEDD-4DFB-A1AF-B459D9884EB7}" dt="2023-05-22T16:17:45.286" v="1" actId="478"/>
          <ac:picMkLst>
            <pc:docMk/>
            <pc:sldMk cId="2074049691" sldId="257"/>
            <ac:picMk id="24" creationId="{00000000-0000-0000-0000-000000000000}"/>
          </ac:picMkLst>
        </pc:picChg>
        <pc:picChg chg="del">
          <ac:chgData name="Jodie Watson" userId="dae43fcf-4547-4a1b-85b1-d8b3b0ca69ba" providerId="ADAL" clId="{400D6DF0-CEDD-4DFB-A1AF-B459D9884EB7}" dt="2023-05-22T16:17:45.961" v="2" actId="478"/>
          <ac:picMkLst>
            <pc:docMk/>
            <pc:sldMk cId="2074049691" sldId="257"/>
            <ac:picMk id="25" creationId="{00000000-0000-0000-0000-000000000000}"/>
          </ac:picMkLst>
        </pc:picChg>
      </pc:sldChg>
      <pc:sldMasterChg chg="setBg modSldLayout">
        <pc:chgData name="Jodie Watson" userId="dae43fcf-4547-4a1b-85b1-d8b3b0ca69ba" providerId="ADAL" clId="{400D6DF0-CEDD-4DFB-A1AF-B459D9884EB7}" dt="2023-05-22T16:23:14.657" v="409"/>
        <pc:sldMasterMkLst>
          <pc:docMk/>
          <pc:sldMasterMk cId="3890728709" sldId="2147483648"/>
        </pc:sldMasterMkLst>
        <pc:sldLayoutChg chg="setBg">
          <pc:chgData name="Jodie Watson" userId="dae43fcf-4547-4a1b-85b1-d8b3b0ca69ba" providerId="ADAL" clId="{400D6DF0-CEDD-4DFB-A1AF-B459D9884EB7}" dt="2023-05-22T16:23:14.657" v="409"/>
          <pc:sldLayoutMkLst>
            <pc:docMk/>
            <pc:sldMasterMk cId="3890728709" sldId="2147483648"/>
            <pc:sldLayoutMk cId="1380096294" sldId="2147483649"/>
          </pc:sldLayoutMkLst>
        </pc:sldLayoutChg>
        <pc:sldLayoutChg chg="setBg">
          <pc:chgData name="Jodie Watson" userId="dae43fcf-4547-4a1b-85b1-d8b3b0ca69ba" providerId="ADAL" clId="{400D6DF0-CEDD-4DFB-A1AF-B459D9884EB7}" dt="2023-05-22T16:23:14.657" v="409"/>
          <pc:sldLayoutMkLst>
            <pc:docMk/>
            <pc:sldMasterMk cId="3890728709" sldId="2147483648"/>
            <pc:sldLayoutMk cId="3358116622" sldId="2147483650"/>
          </pc:sldLayoutMkLst>
        </pc:sldLayoutChg>
        <pc:sldLayoutChg chg="setBg">
          <pc:chgData name="Jodie Watson" userId="dae43fcf-4547-4a1b-85b1-d8b3b0ca69ba" providerId="ADAL" clId="{400D6DF0-CEDD-4DFB-A1AF-B459D9884EB7}" dt="2023-05-22T16:23:14.657" v="409"/>
          <pc:sldLayoutMkLst>
            <pc:docMk/>
            <pc:sldMasterMk cId="3890728709" sldId="2147483648"/>
            <pc:sldLayoutMk cId="2508765858" sldId="2147483651"/>
          </pc:sldLayoutMkLst>
        </pc:sldLayoutChg>
        <pc:sldLayoutChg chg="setBg">
          <pc:chgData name="Jodie Watson" userId="dae43fcf-4547-4a1b-85b1-d8b3b0ca69ba" providerId="ADAL" clId="{400D6DF0-CEDD-4DFB-A1AF-B459D9884EB7}" dt="2023-05-22T16:23:14.657" v="409"/>
          <pc:sldLayoutMkLst>
            <pc:docMk/>
            <pc:sldMasterMk cId="3890728709" sldId="2147483648"/>
            <pc:sldLayoutMk cId="3480883554" sldId="2147483652"/>
          </pc:sldLayoutMkLst>
        </pc:sldLayoutChg>
        <pc:sldLayoutChg chg="setBg">
          <pc:chgData name="Jodie Watson" userId="dae43fcf-4547-4a1b-85b1-d8b3b0ca69ba" providerId="ADAL" clId="{400D6DF0-CEDD-4DFB-A1AF-B459D9884EB7}" dt="2023-05-22T16:23:14.657" v="409"/>
          <pc:sldLayoutMkLst>
            <pc:docMk/>
            <pc:sldMasterMk cId="3890728709" sldId="2147483648"/>
            <pc:sldLayoutMk cId="1035476008" sldId="2147483653"/>
          </pc:sldLayoutMkLst>
        </pc:sldLayoutChg>
        <pc:sldLayoutChg chg="setBg">
          <pc:chgData name="Jodie Watson" userId="dae43fcf-4547-4a1b-85b1-d8b3b0ca69ba" providerId="ADAL" clId="{400D6DF0-CEDD-4DFB-A1AF-B459D9884EB7}" dt="2023-05-22T16:23:14.657" v="409"/>
          <pc:sldLayoutMkLst>
            <pc:docMk/>
            <pc:sldMasterMk cId="3890728709" sldId="2147483648"/>
            <pc:sldLayoutMk cId="1178746420" sldId="2147483654"/>
          </pc:sldLayoutMkLst>
        </pc:sldLayoutChg>
        <pc:sldLayoutChg chg="setBg">
          <pc:chgData name="Jodie Watson" userId="dae43fcf-4547-4a1b-85b1-d8b3b0ca69ba" providerId="ADAL" clId="{400D6DF0-CEDD-4DFB-A1AF-B459D9884EB7}" dt="2023-05-22T16:23:14.657" v="409"/>
          <pc:sldLayoutMkLst>
            <pc:docMk/>
            <pc:sldMasterMk cId="3890728709" sldId="2147483648"/>
            <pc:sldLayoutMk cId="1478162989" sldId="2147483655"/>
          </pc:sldLayoutMkLst>
        </pc:sldLayoutChg>
        <pc:sldLayoutChg chg="setBg">
          <pc:chgData name="Jodie Watson" userId="dae43fcf-4547-4a1b-85b1-d8b3b0ca69ba" providerId="ADAL" clId="{400D6DF0-CEDD-4DFB-A1AF-B459D9884EB7}" dt="2023-05-22T16:23:14.657" v="409"/>
          <pc:sldLayoutMkLst>
            <pc:docMk/>
            <pc:sldMasterMk cId="3890728709" sldId="2147483648"/>
            <pc:sldLayoutMk cId="800744030" sldId="2147483656"/>
          </pc:sldLayoutMkLst>
        </pc:sldLayoutChg>
        <pc:sldLayoutChg chg="setBg">
          <pc:chgData name="Jodie Watson" userId="dae43fcf-4547-4a1b-85b1-d8b3b0ca69ba" providerId="ADAL" clId="{400D6DF0-CEDD-4DFB-A1AF-B459D9884EB7}" dt="2023-05-22T16:23:14.657" v="409"/>
          <pc:sldLayoutMkLst>
            <pc:docMk/>
            <pc:sldMasterMk cId="3890728709" sldId="2147483648"/>
            <pc:sldLayoutMk cId="149880927" sldId="2147483657"/>
          </pc:sldLayoutMkLst>
        </pc:sldLayoutChg>
        <pc:sldLayoutChg chg="setBg">
          <pc:chgData name="Jodie Watson" userId="dae43fcf-4547-4a1b-85b1-d8b3b0ca69ba" providerId="ADAL" clId="{400D6DF0-CEDD-4DFB-A1AF-B459D9884EB7}" dt="2023-05-22T16:23:14.657" v="409"/>
          <pc:sldLayoutMkLst>
            <pc:docMk/>
            <pc:sldMasterMk cId="3890728709" sldId="2147483648"/>
            <pc:sldLayoutMk cId="2011723383" sldId="2147483658"/>
          </pc:sldLayoutMkLst>
        </pc:sldLayoutChg>
        <pc:sldLayoutChg chg="setBg">
          <pc:chgData name="Jodie Watson" userId="dae43fcf-4547-4a1b-85b1-d8b3b0ca69ba" providerId="ADAL" clId="{400D6DF0-CEDD-4DFB-A1AF-B459D9884EB7}" dt="2023-05-22T16:23:14.657" v="409"/>
          <pc:sldLayoutMkLst>
            <pc:docMk/>
            <pc:sldMasterMk cId="3890728709" sldId="2147483648"/>
            <pc:sldLayoutMk cId="99462631" sldId="2147483659"/>
          </pc:sldLayoutMkLst>
        </pc:sldLayoutChg>
      </pc:sldMasterChg>
    </pc:docChg>
  </pc:docChgLst>
  <pc:docChgLst>
    <pc:chgData name="Jodie Watson" userId="dae43fcf-4547-4a1b-85b1-d8b3b0ca69ba" providerId="ADAL" clId="{3D5CC410-DA8D-46DB-90DF-3D86EF3A5DFD}"/>
    <pc:docChg chg="modSld">
      <pc:chgData name="Jodie Watson" userId="dae43fcf-4547-4a1b-85b1-d8b3b0ca69ba" providerId="ADAL" clId="{3D5CC410-DA8D-46DB-90DF-3D86EF3A5DFD}" dt="2025-05-14T06:41:07.796" v="76" actId="113"/>
      <pc:docMkLst>
        <pc:docMk/>
      </pc:docMkLst>
      <pc:sldChg chg="modSp mod">
        <pc:chgData name="Jodie Watson" userId="dae43fcf-4547-4a1b-85b1-d8b3b0ca69ba" providerId="ADAL" clId="{3D5CC410-DA8D-46DB-90DF-3D86EF3A5DFD}" dt="2025-05-14T06:41:07.796" v="76" actId="113"/>
        <pc:sldMkLst>
          <pc:docMk/>
          <pc:sldMk cId="2074049691" sldId="257"/>
        </pc:sldMkLst>
        <pc:spChg chg="mod">
          <ac:chgData name="Jodie Watson" userId="dae43fcf-4547-4a1b-85b1-d8b3b0ca69ba" providerId="ADAL" clId="{3D5CC410-DA8D-46DB-90DF-3D86EF3A5DFD}" dt="2025-05-14T06:41:07.796" v="76" actId="113"/>
          <ac:spMkLst>
            <pc:docMk/>
            <pc:sldMk cId="2074049691" sldId="257"/>
            <ac:spMk id="4" creationId="{00000000-0000-0000-0000-000000000000}"/>
          </ac:spMkLst>
        </pc:spChg>
        <pc:spChg chg="mod">
          <ac:chgData name="Jodie Watson" userId="dae43fcf-4547-4a1b-85b1-d8b3b0ca69ba" providerId="ADAL" clId="{3D5CC410-DA8D-46DB-90DF-3D86EF3A5DFD}" dt="2025-05-14T06:39:29.934" v="2" actId="20577"/>
          <ac:spMkLst>
            <pc:docMk/>
            <pc:sldMk cId="2074049691" sldId="257"/>
            <ac:spMk id="5" creationId="{00000000-0000-0000-0000-000000000000}"/>
          </ac:spMkLst>
        </pc:spChg>
        <pc:spChg chg="mod">
          <ac:chgData name="Jodie Watson" userId="dae43fcf-4547-4a1b-85b1-d8b3b0ca69ba" providerId="ADAL" clId="{3D5CC410-DA8D-46DB-90DF-3D86EF3A5DFD}" dt="2025-05-14T06:40:57.067" v="64" actId="20577"/>
          <ac:spMkLst>
            <pc:docMk/>
            <pc:sldMk cId="2074049691" sldId="257"/>
            <ac:spMk id="15" creationId="{00000000-0000-0000-0000-000000000000}"/>
          </ac:spMkLst>
        </pc:spChg>
      </pc:sldChg>
    </pc:docChg>
  </pc:docChgLst>
  <pc:docChgLst>
    <pc:chgData name="Jodie Watson" userId="dae43fcf-4547-4a1b-85b1-d8b3b0ca69ba" providerId="ADAL" clId="{A6971FA9-FF77-4032-9150-EC709F9F6757}"/>
    <pc:docChg chg="custSel modSld">
      <pc:chgData name="Jodie Watson" userId="dae43fcf-4547-4a1b-85b1-d8b3b0ca69ba" providerId="ADAL" clId="{A6971FA9-FF77-4032-9150-EC709F9F6757}" dt="2024-05-24T07:56:32.517" v="123" actId="20577"/>
      <pc:docMkLst>
        <pc:docMk/>
      </pc:docMkLst>
      <pc:sldChg chg="modSp mod">
        <pc:chgData name="Jodie Watson" userId="dae43fcf-4547-4a1b-85b1-d8b3b0ca69ba" providerId="ADAL" clId="{A6971FA9-FF77-4032-9150-EC709F9F6757}" dt="2024-05-24T07:56:32.517" v="123" actId="20577"/>
        <pc:sldMkLst>
          <pc:docMk/>
          <pc:sldMk cId="2074049691" sldId="257"/>
        </pc:sldMkLst>
        <pc:spChg chg="mod">
          <ac:chgData name="Jodie Watson" userId="dae43fcf-4547-4a1b-85b1-d8b3b0ca69ba" providerId="ADAL" clId="{A6971FA9-FF77-4032-9150-EC709F9F6757}" dt="2024-05-10T11:30:33.923" v="31" actId="20577"/>
          <ac:spMkLst>
            <pc:docMk/>
            <pc:sldMk cId="2074049691" sldId="257"/>
            <ac:spMk id="4" creationId="{00000000-0000-0000-0000-000000000000}"/>
          </ac:spMkLst>
        </pc:spChg>
        <pc:spChg chg="mod">
          <ac:chgData name="Jodie Watson" userId="dae43fcf-4547-4a1b-85b1-d8b3b0ca69ba" providerId="ADAL" clId="{A6971FA9-FF77-4032-9150-EC709F9F6757}" dt="2024-05-10T11:31:58.234" v="70" actId="20577"/>
          <ac:spMkLst>
            <pc:docMk/>
            <pc:sldMk cId="2074049691" sldId="257"/>
            <ac:spMk id="5" creationId="{00000000-0000-0000-0000-000000000000}"/>
          </ac:spMkLst>
        </pc:spChg>
        <pc:spChg chg="mod">
          <ac:chgData name="Jodie Watson" userId="dae43fcf-4547-4a1b-85b1-d8b3b0ca69ba" providerId="ADAL" clId="{A6971FA9-FF77-4032-9150-EC709F9F6757}" dt="2024-05-24T07:56:32.517" v="123" actId="20577"/>
          <ac:spMkLst>
            <pc:docMk/>
            <pc:sldMk cId="2074049691" sldId="257"/>
            <ac:spMk id="1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246EC13-FAB9-4B6B-90AD-87F590D8C02E}" type="datetimeFigureOut">
              <a:rPr lang="en-GB" smtClean="0"/>
              <a:t>11/06/2025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138009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46EC13-FAB9-4B6B-90AD-87F590D8C02E}" type="datetimeFigureOut">
              <a:rPr lang="en-GB" smtClean="0"/>
              <a:t>11/06/2025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2011723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46EC13-FAB9-4B6B-90AD-87F590D8C02E}" type="datetimeFigureOut">
              <a:rPr lang="en-GB" smtClean="0"/>
              <a:t>11/06/2025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99462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46EC13-FAB9-4B6B-90AD-87F590D8C02E}" type="datetimeFigureOut">
              <a:rPr lang="en-GB" smtClean="0"/>
              <a:t>11/06/2025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335811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46EC13-FAB9-4B6B-90AD-87F590D8C02E}" type="datetimeFigureOut">
              <a:rPr lang="en-GB" smtClean="0"/>
              <a:t>11/06/2025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2508765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246EC13-FAB9-4B6B-90AD-87F590D8C02E}" type="datetimeFigureOut">
              <a:rPr lang="en-GB" smtClean="0"/>
              <a:t>11/06/2025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3480883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246EC13-FAB9-4B6B-90AD-87F590D8C02E}" type="datetimeFigureOut">
              <a:rPr lang="en-GB" smtClean="0"/>
              <a:t>11/06/2025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1035476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246EC13-FAB9-4B6B-90AD-87F590D8C02E}" type="datetimeFigureOut">
              <a:rPr lang="en-GB" smtClean="0"/>
              <a:t>11/06/2025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1178746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6EC13-FAB9-4B6B-90AD-87F590D8C02E}" type="datetimeFigureOut">
              <a:rPr lang="en-GB" smtClean="0"/>
              <a:t>11/06/2025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1478162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46EC13-FAB9-4B6B-90AD-87F590D8C02E}" type="datetimeFigureOut">
              <a:rPr lang="en-GB" smtClean="0"/>
              <a:t>11/06/2025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80074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46EC13-FAB9-4B6B-90AD-87F590D8C02E}" type="datetimeFigureOut">
              <a:rPr lang="en-GB" smtClean="0"/>
              <a:t>11/06/2025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C897EF-B46E-4041-B22E-B19AE95056F0}" type="slidenum">
              <a:rPr lang="en-GB" smtClean="0"/>
              <a:t>‹#›</a:t>
            </a:fld>
            <a:endParaRPr lang="en-GB"/>
          </a:p>
        </p:txBody>
      </p:sp>
    </p:spTree>
    <p:extLst>
      <p:ext uri="{BB962C8B-B14F-4D97-AF65-F5344CB8AC3E}">
        <p14:creationId xmlns:p14="http://schemas.microsoft.com/office/powerpoint/2010/main" val="14988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6EC13-FAB9-4B6B-90AD-87F590D8C02E}" type="datetimeFigureOut">
              <a:rPr lang="en-GB" smtClean="0"/>
              <a:t>11/06/2025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897EF-B46E-4041-B22E-B19AE95056F0}" type="slidenum">
              <a:rPr lang="en-GB" smtClean="0"/>
              <a:t>‹#›</a:t>
            </a:fld>
            <a:endParaRPr lang="en-GB"/>
          </a:p>
        </p:txBody>
      </p:sp>
    </p:spTree>
    <p:extLst>
      <p:ext uri="{BB962C8B-B14F-4D97-AF65-F5344CB8AC3E}">
        <p14:creationId xmlns:p14="http://schemas.microsoft.com/office/powerpoint/2010/main" val="3890728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62417" y="200943"/>
            <a:ext cx="4159802" cy="1938992"/>
          </a:xfrm>
          <a:prstGeom prst="rect">
            <a:avLst/>
          </a:prstGeom>
          <a:noFill/>
        </p:spPr>
        <p:txBody>
          <a:bodyPr wrap="square" rtlCol="0">
            <a:spAutoFit/>
          </a:bodyPr>
          <a:lstStyle/>
          <a:p>
            <a:pPr algn="ctr"/>
            <a:r>
              <a:rPr lang="en-GB" sz="1600" u="sng" dirty="0">
                <a:solidFill>
                  <a:schemeClr val="tx1">
                    <a:lumMod val="95000"/>
                    <a:lumOff val="5000"/>
                  </a:schemeClr>
                </a:solidFill>
                <a:latin typeface="Comic Sans MS" panose="030F0702030302020204" pitchFamily="66" charset="0"/>
              </a:rPr>
              <a:t>Curriculum – Geography</a:t>
            </a:r>
          </a:p>
          <a:p>
            <a:pPr algn="ctr"/>
            <a:endParaRPr lang="en-GB" sz="1400" u="sng" dirty="0">
              <a:solidFill>
                <a:schemeClr val="tx1">
                  <a:lumMod val="95000"/>
                  <a:lumOff val="5000"/>
                </a:schemeClr>
              </a:solidFill>
              <a:latin typeface="Comic Sans MS" panose="030F0702030302020204" pitchFamily="66" charset="0"/>
            </a:endParaRPr>
          </a:p>
          <a:p>
            <a:r>
              <a:rPr lang="en-GB" sz="1100" dirty="0">
                <a:solidFill>
                  <a:schemeClr val="tx1">
                    <a:lumMod val="95000"/>
                    <a:lumOff val="5000"/>
                  </a:schemeClr>
                </a:solidFill>
                <a:latin typeface="Comic Sans MS" panose="030F0702030302020204" pitchFamily="66" charset="0"/>
              </a:rPr>
              <a:t>This half term in Year 6, our Geography enquiry question will be</a:t>
            </a:r>
            <a:r>
              <a:rPr lang="en-GB" sz="1100" b="1" dirty="0">
                <a:solidFill>
                  <a:schemeClr val="tx1">
                    <a:lumMod val="95000"/>
                    <a:lumOff val="5000"/>
                  </a:schemeClr>
                </a:solidFill>
                <a:latin typeface="Comic Sans MS" panose="030F0702030302020204" pitchFamily="66" charset="0"/>
              </a:rPr>
              <a:t>: “</a:t>
            </a:r>
            <a:r>
              <a:rPr lang="en-US" sz="1100" b="1" dirty="0">
                <a:solidFill>
                  <a:schemeClr val="tx1">
                    <a:lumMod val="95000"/>
                    <a:lumOff val="5000"/>
                  </a:schemeClr>
                </a:solidFill>
                <a:latin typeface="Comic Sans MS" panose="030F0702030302020204" pitchFamily="66" charset="0"/>
              </a:rPr>
              <a:t>The world’s natural resources- save or spend?”</a:t>
            </a:r>
          </a:p>
          <a:p>
            <a:endParaRPr lang="en-GB" sz="1100" b="1" dirty="0">
              <a:solidFill>
                <a:schemeClr val="tx1">
                  <a:lumMod val="95000"/>
                  <a:lumOff val="5000"/>
                </a:schemeClr>
              </a:solidFill>
              <a:latin typeface="Comic Sans MS" panose="030F0702030302020204" pitchFamily="66" charset="0"/>
            </a:endParaRPr>
          </a:p>
          <a:p>
            <a:r>
              <a:rPr lang="en-GB" sz="1100" dirty="0">
                <a:solidFill>
                  <a:schemeClr val="tx1">
                    <a:lumMod val="95000"/>
                    <a:lumOff val="5000"/>
                  </a:schemeClr>
                </a:solidFill>
                <a:latin typeface="Comic Sans MS" panose="030F0702030302020204" pitchFamily="66" charset="0"/>
              </a:rPr>
              <a:t>Our learning will involve understanding the difference between renewable and non-renewable resources. We will also look at the issues surrounding Climate Change.</a:t>
            </a:r>
          </a:p>
          <a:p>
            <a:r>
              <a:rPr lang="en-GB" sz="1100" dirty="0">
                <a:solidFill>
                  <a:schemeClr val="tx1">
                    <a:lumMod val="95000"/>
                    <a:lumOff val="5000"/>
                  </a:schemeClr>
                </a:solidFill>
                <a:latin typeface="Comic Sans MS" panose="030F0702030302020204" pitchFamily="66" charset="0"/>
              </a:rPr>
              <a:t>Finally, we will discuss the future and solutions to the issues that humankind are facing.</a:t>
            </a:r>
          </a:p>
        </p:txBody>
      </p:sp>
      <p:sp>
        <p:nvSpPr>
          <p:cNvPr id="12" name="Rounded Rectangle 11"/>
          <p:cNvSpPr/>
          <p:nvPr/>
        </p:nvSpPr>
        <p:spPr>
          <a:xfrm>
            <a:off x="4467907" y="2296270"/>
            <a:ext cx="3457138" cy="1015208"/>
          </a:xfrm>
          <a:prstGeom prst="roundRect">
            <a:avLst/>
          </a:prstGeom>
          <a:blipFill>
            <a:blip r:embed="rId2"/>
            <a:tile tx="0" ty="0" sx="100000" sy="100000" flip="none" algn="tl"/>
          </a:blipFill>
          <a:ln w="762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661053" y="2452555"/>
            <a:ext cx="3115895" cy="646331"/>
          </a:xfrm>
          <a:prstGeom prst="rect">
            <a:avLst/>
          </a:prstGeom>
          <a:noFill/>
        </p:spPr>
        <p:txBody>
          <a:bodyPr wrap="square" rtlCol="0">
            <a:spAutoFit/>
          </a:bodyPr>
          <a:lstStyle/>
          <a:p>
            <a:pPr algn="ctr"/>
            <a:r>
              <a:rPr lang="en-GB" b="1" dirty="0">
                <a:latin typeface="CCW Cursive Writing 6" panose="03050602040000000000" pitchFamily="66" charset="0"/>
              </a:rPr>
              <a:t>Year 6 Newsletter </a:t>
            </a:r>
          </a:p>
          <a:p>
            <a:pPr algn="ctr"/>
            <a:r>
              <a:rPr lang="en-GB" b="1" dirty="0">
                <a:latin typeface="CCW Cursive Writing 6" panose="03050602040000000000" pitchFamily="66" charset="0"/>
              </a:rPr>
              <a:t>Summer 2 2025 </a:t>
            </a:r>
          </a:p>
        </p:txBody>
      </p:sp>
      <p:sp>
        <p:nvSpPr>
          <p:cNvPr id="6" name="TextBox 5"/>
          <p:cNvSpPr txBox="1"/>
          <p:nvPr/>
        </p:nvSpPr>
        <p:spPr>
          <a:xfrm>
            <a:off x="236807" y="63673"/>
            <a:ext cx="3724250" cy="3162404"/>
          </a:xfrm>
          <a:prstGeom prst="rect">
            <a:avLst/>
          </a:prstGeom>
          <a:noFill/>
          <a:ln>
            <a:noFill/>
          </a:ln>
        </p:spPr>
        <p:txBody>
          <a:bodyPr wrap="square" rtlCol="0">
            <a:spAutoFit/>
          </a:bodyPr>
          <a:lstStyle/>
          <a:p>
            <a:pPr algn="ctr"/>
            <a:r>
              <a:rPr lang="en-GB" sz="1400" u="sng" dirty="0">
                <a:solidFill>
                  <a:schemeClr val="tx1">
                    <a:lumMod val="95000"/>
                    <a:lumOff val="5000"/>
                  </a:schemeClr>
                </a:solidFill>
                <a:latin typeface="Comic Sans MS" panose="030F0702030302020204" pitchFamily="66" charset="0"/>
              </a:rPr>
              <a:t>English</a:t>
            </a:r>
            <a:endParaRPr lang="en-GB" sz="1300" u="sng" dirty="0">
              <a:solidFill>
                <a:schemeClr val="tx1">
                  <a:lumMod val="95000"/>
                  <a:lumOff val="5000"/>
                </a:schemeClr>
              </a:solidFill>
              <a:latin typeface="Comic Sans MS" panose="030F0702030302020204" pitchFamily="66" charset="0"/>
            </a:endParaRPr>
          </a:p>
          <a:p>
            <a:pPr algn="just"/>
            <a:endParaRPr lang="en-GB" sz="1200" dirty="0">
              <a:solidFill>
                <a:schemeClr val="tx1">
                  <a:lumMod val="95000"/>
                  <a:lumOff val="5000"/>
                </a:schemeClr>
              </a:solidFill>
              <a:latin typeface="Comic Sans MS" panose="030F0702030302020204" pitchFamily="66" charset="0"/>
            </a:endParaRPr>
          </a:p>
          <a:p>
            <a:pPr algn="just"/>
            <a:r>
              <a:rPr lang="en-GB" sz="1150" dirty="0">
                <a:solidFill>
                  <a:schemeClr val="tx1">
                    <a:lumMod val="95000"/>
                    <a:lumOff val="5000"/>
                  </a:schemeClr>
                </a:solidFill>
                <a:latin typeface="Comic Sans MS" panose="030F0702030302020204" pitchFamily="66" charset="0"/>
              </a:rPr>
              <a:t>In English, we will be reading for pleasure and during our novel time, we will be reading the novel: ‘</a:t>
            </a:r>
            <a:r>
              <a:rPr lang="en-GB" sz="1150" b="1" dirty="0">
                <a:solidFill>
                  <a:schemeClr val="tx1">
                    <a:lumMod val="95000"/>
                    <a:lumOff val="5000"/>
                  </a:schemeClr>
                </a:solidFill>
                <a:latin typeface="Comic Sans MS" panose="030F0702030302020204" pitchFamily="66" charset="0"/>
              </a:rPr>
              <a:t>The Last Wild’ </a:t>
            </a:r>
            <a:r>
              <a:rPr lang="en-GB" sz="1150" dirty="0">
                <a:solidFill>
                  <a:schemeClr val="tx1">
                    <a:lumMod val="95000"/>
                    <a:lumOff val="5000"/>
                  </a:schemeClr>
                </a:solidFill>
                <a:latin typeface="Comic Sans MS" panose="030F0702030302020204" pitchFamily="66" charset="0"/>
              </a:rPr>
              <a:t>by Piers Torday. This book takes the children on an adventure with Kester Jaynes, a boy who aims to save the world from the dreadful red-eye virus.</a:t>
            </a:r>
          </a:p>
          <a:p>
            <a:pPr algn="just"/>
            <a:endParaRPr lang="en-GB" sz="1150" dirty="0">
              <a:solidFill>
                <a:schemeClr val="tx1">
                  <a:lumMod val="95000"/>
                  <a:lumOff val="5000"/>
                </a:schemeClr>
              </a:solidFill>
              <a:latin typeface="Comic Sans MS" panose="030F0702030302020204" pitchFamily="66" charset="0"/>
            </a:endParaRPr>
          </a:p>
          <a:p>
            <a:pPr algn="just"/>
            <a:r>
              <a:rPr lang="en-GB" sz="1150" dirty="0">
                <a:solidFill>
                  <a:schemeClr val="tx1">
                    <a:lumMod val="95000"/>
                    <a:lumOff val="5000"/>
                  </a:schemeClr>
                </a:solidFill>
                <a:latin typeface="Comic Sans MS" panose="030F0702030302020204" pitchFamily="66" charset="0"/>
              </a:rPr>
              <a:t>Towards the end of the term our children will be taking part in an assembly called ‘Our Time at Middlethorpe.’ We will  continue to develop our skills in writing, using arrange of sentence structures, and our knowledge of Year 6 spelling, punctuation and grammar to create a speech for this assembly. </a:t>
            </a:r>
          </a:p>
          <a:p>
            <a:endParaRPr lang="en-GB" sz="1250" dirty="0">
              <a:solidFill>
                <a:schemeClr val="bg1"/>
              </a:solidFill>
              <a:latin typeface="Comic Sans MS" panose="030F0702030302020204" pitchFamily="66" charset="0"/>
            </a:endParaRPr>
          </a:p>
        </p:txBody>
      </p:sp>
      <p:sp>
        <p:nvSpPr>
          <p:cNvPr id="7" name="TextBox 6"/>
          <p:cNvSpPr txBox="1"/>
          <p:nvPr/>
        </p:nvSpPr>
        <p:spPr>
          <a:xfrm>
            <a:off x="4222586" y="3583661"/>
            <a:ext cx="4008993" cy="2000548"/>
          </a:xfrm>
          <a:prstGeom prst="rect">
            <a:avLst/>
          </a:prstGeom>
          <a:noFill/>
        </p:spPr>
        <p:txBody>
          <a:bodyPr wrap="square" rtlCol="0">
            <a:spAutoFit/>
          </a:bodyPr>
          <a:lstStyle/>
          <a:p>
            <a:pPr algn="ctr"/>
            <a:r>
              <a:rPr lang="en-GB" sz="1300" dirty="0">
                <a:solidFill>
                  <a:schemeClr val="tx1">
                    <a:lumMod val="95000"/>
                    <a:lumOff val="5000"/>
                  </a:schemeClr>
                </a:solidFill>
                <a:latin typeface="Comic Sans MS" panose="030F0702030302020204" pitchFamily="66" charset="0"/>
              </a:rPr>
              <a:t>      </a:t>
            </a:r>
            <a:r>
              <a:rPr lang="en-GB" sz="1400" u="sng" dirty="0">
                <a:solidFill>
                  <a:schemeClr val="tx1">
                    <a:lumMod val="95000"/>
                    <a:lumOff val="5000"/>
                  </a:schemeClr>
                </a:solidFill>
                <a:latin typeface="Comic Sans MS" panose="030F0702030302020204" pitchFamily="66" charset="0"/>
              </a:rPr>
              <a:t>Learning Outcome</a:t>
            </a:r>
          </a:p>
          <a:p>
            <a:pPr algn="ctr"/>
            <a:endParaRPr lang="en-GB" sz="1400" u="sng" dirty="0">
              <a:solidFill>
                <a:schemeClr val="tx1">
                  <a:lumMod val="95000"/>
                  <a:lumOff val="5000"/>
                </a:schemeClr>
              </a:solidFill>
              <a:latin typeface="Comic Sans MS" panose="030F0702030302020204" pitchFamily="66" charset="0"/>
            </a:endParaRPr>
          </a:p>
          <a:p>
            <a:pPr algn="just"/>
            <a:r>
              <a:rPr lang="en-GB" sz="1200" dirty="0">
                <a:solidFill>
                  <a:schemeClr val="tx1">
                    <a:lumMod val="95000"/>
                    <a:lumOff val="5000"/>
                  </a:schemeClr>
                </a:solidFill>
                <a:latin typeface="Comic Sans MS" panose="030F0702030302020204" pitchFamily="66" charset="0"/>
              </a:rPr>
              <a:t>After this unit of Geography learning, the children will know </a:t>
            </a:r>
            <a:r>
              <a:rPr lang="en-US" sz="1200" dirty="0">
                <a:solidFill>
                  <a:schemeClr val="tx1">
                    <a:lumMod val="95000"/>
                    <a:lumOff val="5000"/>
                  </a:schemeClr>
                </a:solidFill>
                <a:latin typeface="Comic Sans MS" panose="030F0702030302020204" pitchFamily="66" charset="0"/>
              </a:rPr>
              <a:t>that a natural resource is what people can use which comes from the natural environment. They will know that the world’s natural resources are not evenly distributed across the world and that there are threats to natural resources such as overpopulation, climate change, environmental pollution.</a:t>
            </a:r>
          </a:p>
        </p:txBody>
      </p:sp>
      <p:sp>
        <p:nvSpPr>
          <p:cNvPr id="9" name="TextBox 8"/>
          <p:cNvSpPr txBox="1"/>
          <p:nvPr/>
        </p:nvSpPr>
        <p:spPr>
          <a:xfrm>
            <a:off x="8452158" y="95440"/>
            <a:ext cx="3571487" cy="1538883"/>
          </a:xfrm>
          <a:prstGeom prst="rect">
            <a:avLst/>
          </a:prstGeom>
          <a:noFill/>
          <a:ln w="57150">
            <a:noFill/>
          </a:ln>
        </p:spPr>
        <p:txBody>
          <a:bodyPr wrap="square" rtlCol="0">
            <a:spAutoFit/>
          </a:bodyPr>
          <a:lstStyle/>
          <a:p>
            <a:pPr algn="ctr"/>
            <a:r>
              <a:rPr lang="en-GB" sz="1400" u="sng" dirty="0">
                <a:solidFill>
                  <a:schemeClr val="tx1">
                    <a:lumMod val="95000"/>
                    <a:lumOff val="5000"/>
                  </a:schemeClr>
                </a:solidFill>
                <a:latin typeface="Comic Sans MS" panose="030F0702030302020204" pitchFamily="66" charset="0"/>
              </a:rPr>
              <a:t>Maths</a:t>
            </a:r>
          </a:p>
          <a:p>
            <a:pPr algn="ctr"/>
            <a:endParaRPr lang="en-GB" sz="1400" dirty="0">
              <a:solidFill>
                <a:schemeClr val="tx1">
                  <a:lumMod val="95000"/>
                  <a:lumOff val="5000"/>
                </a:schemeClr>
              </a:solidFill>
            </a:endParaRPr>
          </a:p>
          <a:p>
            <a:r>
              <a:rPr lang="en-GB" sz="1100" dirty="0">
                <a:solidFill>
                  <a:schemeClr val="tx1">
                    <a:lumMod val="95000"/>
                    <a:lumOff val="5000"/>
                  </a:schemeClr>
                </a:solidFill>
                <a:latin typeface="Comic Sans MS" panose="030F0702030302020204" pitchFamily="66" charset="0"/>
              </a:rPr>
              <a:t>In </a:t>
            </a:r>
            <a:r>
              <a:rPr lang="en-GB" sz="1100" b="1" dirty="0">
                <a:solidFill>
                  <a:schemeClr val="tx1">
                    <a:lumMod val="95000"/>
                    <a:lumOff val="5000"/>
                  </a:schemeClr>
                </a:solidFill>
                <a:latin typeface="Comic Sans MS" panose="030F0702030302020204" pitchFamily="66" charset="0"/>
              </a:rPr>
              <a:t>Year 6 </a:t>
            </a:r>
            <a:r>
              <a:rPr lang="en-GB" sz="1100" dirty="0">
                <a:solidFill>
                  <a:schemeClr val="tx1">
                    <a:lumMod val="95000"/>
                    <a:lumOff val="5000"/>
                  </a:schemeClr>
                </a:solidFill>
                <a:latin typeface="Comic Sans MS" panose="030F0702030302020204" pitchFamily="66" charset="0"/>
              </a:rPr>
              <a:t>this term we will explore maths through a series of mathematical investigations to further our thinking beyond the Year 6 curriculum. These investigations will be delivered in a fun and engaging way for the children. </a:t>
            </a:r>
          </a:p>
          <a:p>
            <a:endParaRPr lang="en-GB" sz="1100" dirty="0">
              <a:solidFill>
                <a:schemeClr val="accent2">
                  <a:lumMod val="75000"/>
                </a:schemeClr>
              </a:solidFill>
              <a:latin typeface="Comic Sans MS" panose="030F0702030302020204" pitchFamily="66" charset="0"/>
            </a:endParaRPr>
          </a:p>
        </p:txBody>
      </p:sp>
      <p:sp>
        <p:nvSpPr>
          <p:cNvPr id="2" name="Rectangle 1"/>
          <p:cNvSpPr/>
          <p:nvPr/>
        </p:nvSpPr>
        <p:spPr>
          <a:xfrm>
            <a:off x="112739" y="51007"/>
            <a:ext cx="3944536" cy="3016044"/>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423684" y="69668"/>
            <a:ext cx="3631902" cy="1564655"/>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112739" y="3160804"/>
            <a:ext cx="3955547" cy="1586125"/>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215596" y="5829300"/>
            <a:ext cx="4083306" cy="965998"/>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22846" y="4982914"/>
            <a:ext cx="3909102" cy="1795363"/>
          </a:xfrm>
          <a:prstGeom prst="rect">
            <a:avLst/>
          </a:prstGeom>
          <a:noFill/>
          <a:ln>
            <a:noFill/>
          </a:ln>
        </p:spPr>
        <p:txBody>
          <a:bodyPr wrap="square" rtlCol="0">
            <a:spAutoFit/>
          </a:bodyPr>
          <a:lstStyle/>
          <a:p>
            <a:pPr algn="ctr"/>
            <a:r>
              <a:rPr lang="en-GB" sz="1200" dirty="0">
                <a:solidFill>
                  <a:schemeClr val="tx1">
                    <a:lumMod val="95000"/>
                    <a:lumOff val="5000"/>
                  </a:schemeClr>
                </a:solidFill>
                <a:latin typeface="Comic Sans MS" panose="030F0702030302020204" pitchFamily="66" charset="0"/>
              </a:rPr>
              <a:t>      </a:t>
            </a:r>
            <a:r>
              <a:rPr lang="en-GB" sz="1200" u="sng" dirty="0">
                <a:solidFill>
                  <a:schemeClr val="tx1">
                    <a:lumMod val="95000"/>
                    <a:lumOff val="5000"/>
                  </a:schemeClr>
                </a:solidFill>
                <a:latin typeface="Comic Sans MS" panose="030F0702030302020204" pitchFamily="66" charset="0"/>
              </a:rPr>
              <a:t>Wider Curriculum</a:t>
            </a:r>
          </a:p>
          <a:p>
            <a:pPr algn="ctr"/>
            <a:endParaRPr lang="en-GB" sz="1200" u="sng" dirty="0">
              <a:solidFill>
                <a:schemeClr val="tx1">
                  <a:lumMod val="95000"/>
                  <a:lumOff val="5000"/>
                </a:schemeClr>
              </a:solidFill>
              <a:latin typeface="Comic Sans MS" panose="030F0702030302020204" pitchFamily="66" charset="0"/>
            </a:endParaRPr>
          </a:p>
          <a:p>
            <a:pPr>
              <a:spcAft>
                <a:spcPts val="800"/>
              </a:spcAft>
            </a:pPr>
            <a:r>
              <a:rPr lang="en-GB" sz="1200" dirty="0">
                <a:solidFill>
                  <a:schemeClr val="tx1">
                    <a:lumMod val="95000"/>
                    <a:lumOff val="5000"/>
                  </a:schemeClr>
                </a:solidFill>
                <a:latin typeface="Comic Sans MS" panose="030F0702030302020204" pitchFamily="66" charset="0"/>
              </a:rPr>
              <a:t>ICT – Information Technology- Make a Poster. </a:t>
            </a:r>
          </a:p>
          <a:p>
            <a:pPr>
              <a:spcAft>
                <a:spcPts val="800"/>
              </a:spcAft>
            </a:pPr>
            <a:r>
              <a:rPr lang="en-GB" sz="1200" dirty="0">
                <a:solidFill>
                  <a:schemeClr val="tx1">
                    <a:lumMod val="95000"/>
                    <a:lumOff val="5000"/>
                  </a:schemeClr>
                </a:solidFill>
                <a:latin typeface="Comic Sans MS" panose="030F0702030302020204" pitchFamily="66" charset="0"/>
              </a:rPr>
              <a:t>DT- Can we make a stall for the </a:t>
            </a:r>
            <a:r>
              <a:rPr lang="en-GB" sz="1200">
                <a:solidFill>
                  <a:schemeClr val="tx1">
                    <a:lumMod val="95000"/>
                    <a:lumOff val="5000"/>
                  </a:schemeClr>
                </a:solidFill>
                <a:latin typeface="Comic Sans MS" panose="030F0702030302020204" pitchFamily="66" charset="0"/>
              </a:rPr>
              <a:t>Summer Fayre? </a:t>
            </a:r>
            <a:endParaRPr lang="en-GB" sz="1200" dirty="0">
              <a:solidFill>
                <a:schemeClr val="tx1">
                  <a:lumMod val="95000"/>
                  <a:lumOff val="5000"/>
                </a:schemeClr>
              </a:solidFill>
              <a:latin typeface="Comic Sans MS" panose="030F0702030302020204" pitchFamily="66" charset="0"/>
            </a:endParaRPr>
          </a:p>
          <a:p>
            <a:pPr>
              <a:spcAft>
                <a:spcPts val="800"/>
              </a:spcAft>
            </a:pPr>
            <a:r>
              <a:rPr lang="en-GB" sz="1200" dirty="0">
                <a:solidFill>
                  <a:schemeClr val="tx1">
                    <a:lumMod val="95000"/>
                    <a:lumOff val="5000"/>
                  </a:schemeClr>
                </a:solidFill>
                <a:latin typeface="Comic Sans MS" panose="030F0702030302020204" pitchFamily="66" charset="0"/>
              </a:rPr>
              <a:t>PSHE – Healthy Me and Relationships. </a:t>
            </a:r>
          </a:p>
          <a:p>
            <a:pPr>
              <a:spcAft>
                <a:spcPts val="800"/>
              </a:spcAft>
            </a:pPr>
            <a:r>
              <a:rPr lang="en-GB" sz="1200" dirty="0">
                <a:solidFill>
                  <a:schemeClr val="tx1">
                    <a:lumMod val="95000"/>
                    <a:lumOff val="5000"/>
                  </a:schemeClr>
                </a:solidFill>
                <a:latin typeface="Comic Sans MS" panose="030F0702030302020204" pitchFamily="66" charset="0"/>
              </a:rPr>
              <a:t>Music – Preparing for our music production/ Singing.</a:t>
            </a:r>
            <a:endParaRPr lang="en-US" sz="1200" dirty="0">
              <a:solidFill>
                <a:schemeClr val="tx1">
                  <a:lumMod val="95000"/>
                  <a:lumOff val="5000"/>
                </a:schemeClr>
              </a:solidFill>
              <a:latin typeface="Comic Sans MS" panose="030F0702030302020204" pitchFamily="66" charset="0"/>
            </a:endParaRPr>
          </a:p>
          <a:p>
            <a:pPr>
              <a:spcAft>
                <a:spcPts val="800"/>
              </a:spcAft>
            </a:pPr>
            <a:r>
              <a:rPr lang="en-GB" sz="1200" dirty="0">
                <a:solidFill>
                  <a:schemeClr val="tx1">
                    <a:lumMod val="95000"/>
                    <a:lumOff val="5000"/>
                  </a:schemeClr>
                </a:solidFill>
                <a:latin typeface="Comic Sans MS" panose="030F0702030302020204" pitchFamily="66" charset="0"/>
              </a:rPr>
              <a:t>PE – TAG Rugby and Outdoor Adventure Activities.</a:t>
            </a:r>
            <a:endParaRPr lang="en-GB" sz="1100" dirty="0">
              <a:solidFill>
                <a:schemeClr val="tx1">
                  <a:lumMod val="95000"/>
                  <a:lumOff val="5000"/>
                </a:schemeClr>
              </a:solidFill>
              <a:latin typeface="Comic Sans MS" panose="030F0702030302020204" pitchFamily="66" charset="0"/>
            </a:endParaRPr>
          </a:p>
        </p:txBody>
      </p:sp>
      <p:sp>
        <p:nvSpPr>
          <p:cNvPr id="16" name="Rectangle 15"/>
          <p:cNvSpPr/>
          <p:nvPr/>
        </p:nvSpPr>
        <p:spPr>
          <a:xfrm>
            <a:off x="113021" y="4905955"/>
            <a:ext cx="3947268" cy="1890425"/>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p:cNvSpPr/>
          <p:nvPr/>
        </p:nvSpPr>
        <p:spPr>
          <a:xfrm>
            <a:off x="144087" y="3195682"/>
            <a:ext cx="3954003" cy="1446550"/>
          </a:xfrm>
          <a:prstGeom prst="rect">
            <a:avLst/>
          </a:prstGeom>
          <a:ln>
            <a:noFill/>
          </a:ln>
        </p:spPr>
        <p:txBody>
          <a:bodyPr wrap="square">
            <a:spAutoFit/>
          </a:bodyPr>
          <a:lstStyle/>
          <a:p>
            <a:pPr algn="ctr"/>
            <a:r>
              <a:rPr lang="en-GB" sz="1100" u="sng" dirty="0">
                <a:solidFill>
                  <a:schemeClr val="tx1">
                    <a:lumMod val="95000"/>
                    <a:lumOff val="5000"/>
                  </a:schemeClr>
                </a:solidFill>
                <a:latin typeface="Comic Sans MS" panose="030F0702030302020204" pitchFamily="66" charset="0"/>
              </a:rPr>
              <a:t>Our PE Days</a:t>
            </a:r>
          </a:p>
          <a:p>
            <a:pPr algn="ctr"/>
            <a:endParaRPr lang="en-GB" sz="1100" dirty="0">
              <a:solidFill>
                <a:schemeClr val="tx1">
                  <a:lumMod val="95000"/>
                  <a:lumOff val="5000"/>
                </a:schemeClr>
              </a:solidFill>
            </a:endParaRPr>
          </a:p>
          <a:p>
            <a:pPr algn="ctr"/>
            <a:r>
              <a:rPr lang="en-GB" sz="1100" dirty="0">
                <a:solidFill>
                  <a:schemeClr val="tx1">
                    <a:lumMod val="95000"/>
                    <a:lumOff val="5000"/>
                  </a:schemeClr>
                </a:solidFill>
                <a:latin typeface="Comic Sans MS" panose="030F0702030302020204" pitchFamily="66" charset="0"/>
              </a:rPr>
              <a:t>Our PE lessons will be on a  </a:t>
            </a:r>
            <a:r>
              <a:rPr lang="en-GB" sz="1100" b="1" dirty="0">
                <a:solidFill>
                  <a:schemeClr val="tx1">
                    <a:lumMod val="95000"/>
                    <a:lumOff val="5000"/>
                  </a:schemeClr>
                </a:solidFill>
                <a:latin typeface="Comic Sans MS" panose="030F0702030302020204" pitchFamily="66" charset="0"/>
              </a:rPr>
              <a:t>Thursday Afternoon</a:t>
            </a:r>
            <a:r>
              <a:rPr lang="en-GB" sz="1100" dirty="0">
                <a:solidFill>
                  <a:schemeClr val="tx1">
                    <a:lumMod val="95000"/>
                    <a:lumOff val="5000"/>
                  </a:schemeClr>
                </a:solidFill>
                <a:latin typeface="Comic Sans MS" panose="030F0702030302020204" pitchFamily="66" charset="0"/>
              </a:rPr>
              <a:t>. Children will be changing into their PE Kit in school therefore please ensure that children have a full outdoor and indoor PE kit in school all week. Long hair should be tied back and earrings removed as outlined in the school’s uniform policy on our website. </a:t>
            </a:r>
          </a:p>
        </p:txBody>
      </p:sp>
      <p:sp>
        <p:nvSpPr>
          <p:cNvPr id="18" name="Rectangle 17"/>
          <p:cNvSpPr/>
          <p:nvPr/>
        </p:nvSpPr>
        <p:spPr>
          <a:xfrm>
            <a:off x="8424718" y="4662550"/>
            <a:ext cx="3630868" cy="2091700"/>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496699" y="4662550"/>
            <a:ext cx="3471068" cy="2054409"/>
          </a:xfrm>
          <a:prstGeom prst="rect">
            <a:avLst/>
          </a:prstGeom>
          <a:ln>
            <a:noFill/>
          </a:ln>
        </p:spPr>
        <p:txBody>
          <a:bodyPr wrap="square">
            <a:spAutoFit/>
          </a:bodyPr>
          <a:lstStyle/>
          <a:p>
            <a:pPr algn="ctr"/>
            <a:r>
              <a:rPr lang="en-GB" sz="1100" u="sng" dirty="0">
                <a:solidFill>
                  <a:schemeClr val="tx1">
                    <a:lumMod val="95000"/>
                    <a:lumOff val="5000"/>
                  </a:schemeClr>
                </a:solidFill>
                <a:latin typeface="Comic Sans MS" panose="030F0702030302020204" pitchFamily="66" charset="0"/>
              </a:rPr>
              <a:t>Reading</a:t>
            </a:r>
          </a:p>
          <a:p>
            <a:pPr algn="ctr"/>
            <a:endParaRPr lang="en-GB" sz="1100" u="sng" dirty="0">
              <a:solidFill>
                <a:schemeClr val="tx1">
                  <a:lumMod val="95000"/>
                  <a:lumOff val="5000"/>
                </a:schemeClr>
              </a:solidFill>
              <a:latin typeface="Comic Sans MS" panose="030F0702030302020204" pitchFamily="66" charset="0"/>
            </a:endParaRPr>
          </a:p>
          <a:p>
            <a:pPr>
              <a:tabLst>
                <a:tab pos="177800" algn="l"/>
              </a:tabLst>
            </a:pPr>
            <a:r>
              <a:rPr lang="en-GB" sz="1050" dirty="0">
                <a:solidFill>
                  <a:schemeClr val="tx1">
                    <a:lumMod val="95000"/>
                    <a:lumOff val="5000"/>
                  </a:schemeClr>
                </a:solidFill>
                <a:latin typeface="Comic Sans MS" panose="030F0702030302020204" pitchFamily="66" charset="0"/>
              </a:rPr>
              <a:t>Please continue to share the love of books with your child. Encourage them to read/share books at least 5 times per week. This should be recorded on one page per week of the Reading Record with a comment and appropriate details.  Reads will be counted </a:t>
            </a:r>
            <a:r>
              <a:rPr lang="en-GB" sz="1050" b="1" dirty="0">
                <a:solidFill>
                  <a:schemeClr val="tx1">
                    <a:lumMod val="95000"/>
                    <a:lumOff val="5000"/>
                  </a:schemeClr>
                </a:solidFill>
                <a:latin typeface="Comic Sans MS" panose="030F0702030302020204" pitchFamily="66" charset="0"/>
              </a:rPr>
              <a:t>every Friday</a:t>
            </a:r>
            <a:r>
              <a:rPr lang="en-GB" sz="1050" dirty="0">
                <a:solidFill>
                  <a:schemeClr val="tx1">
                    <a:lumMod val="95000"/>
                    <a:lumOff val="5000"/>
                  </a:schemeClr>
                </a:solidFill>
                <a:latin typeface="Comic Sans MS" panose="030F0702030302020204" pitchFamily="66" charset="0"/>
              </a:rPr>
              <a:t>.</a:t>
            </a:r>
          </a:p>
          <a:p>
            <a:r>
              <a:rPr lang="en-GB" sz="1050" dirty="0">
                <a:solidFill>
                  <a:schemeClr val="tx1">
                    <a:lumMod val="95000"/>
                    <a:lumOff val="5000"/>
                  </a:schemeClr>
                </a:solidFill>
                <a:latin typeface="Comic Sans MS" panose="030F0702030302020204" pitchFamily="66" charset="0"/>
              </a:rPr>
              <a:t>Reading should be a delightful experience and we encourage you to revisit and re-read favourite books and stories. </a:t>
            </a:r>
          </a:p>
          <a:p>
            <a:r>
              <a:rPr lang="en-GB" sz="1050" dirty="0">
                <a:solidFill>
                  <a:schemeClr val="tx1">
                    <a:lumMod val="95000"/>
                    <a:lumOff val="5000"/>
                  </a:schemeClr>
                </a:solidFill>
                <a:latin typeface="Comic Sans MS" panose="030F0702030302020204" pitchFamily="66" charset="0"/>
              </a:rPr>
              <a:t>Happy readers become confident readers</a:t>
            </a:r>
            <a:r>
              <a:rPr lang="en-GB" sz="1100" dirty="0">
                <a:solidFill>
                  <a:schemeClr val="tx1">
                    <a:lumMod val="95000"/>
                    <a:lumOff val="5000"/>
                  </a:schemeClr>
                </a:solidFill>
                <a:latin typeface="Comic Sans MS" panose="030F0702030302020204" pitchFamily="66" charset="0"/>
              </a:rPr>
              <a:t>.</a:t>
            </a:r>
          </a:p>
        </p:txBody>
      </p:sp>
      <p:sp>
        <p:nvSpPr>
          <p:cNvPr id="17" name="Rectangle 16"/>
          <p:cNvSpPr/>
          <p:nvPr/>
        </p:nvSpPr>
        <p:spPr>
          <a:xfrm>
            <a:off x="4180579" y="5862225"/>
            <a:ext cx="4107709" cy="892552"/>
          </a:xfrm>
          <a:prstGeom prst="rect">
            <a:avLst/>
          </a:prstGeom>
        </p:spPr>
        <p:txBody>
          <a:bodyPr wrap="square">
            <a:spAutoFit/>
          </a:bodyPr>
          <a:lstStyle/>
          <a:p>
            <a:pPr algn="ctr"/>
            <a:r>
              <a:rPr lang="en-GB" sz="1400" u="sng" dirty="0">
                <a:solidFill>
                  <a:schemeClr val="tx1">
                    <a:lumMod val="95000"/>
                    <a:lumOff val="5000"/>
                  </a:schemeClr>
                </a:solidFill>
                <a:latin typeface="Comic Sans MS" panose="030F0702030302020204" pitchFamily="66" charset="0"/>
              </a:rPr>
              <a:t>Homework</a:t>
            </a:r>
          </a:p>
          <a:p>
            <a:endParaRPr lang="en-GB" sz="1400" u="sng" dirty="0">
              <a:solidFill>
                <a:schemeClr val="tx1">
                  <a:lumMod val="95000"/>
                  <a:lumOff val="5000"/>
                </a:schemeClr>
              </a:solidFill>
              <a:latin typeface="Comic Sans MS" panose="030F0702030302020204" pitchFamily="66" charset="0"/>
            </a:endParaRPr>
          </a:p>
          <a:p>
            <a:r>
              <a:rPr lang="en-GB" sz="1200">
                <a:solidFill>
                  <a:schemeClr val="tx1">
                    <a:lumMod val="95000"/>
                    <a:lumOff val="5000"/>
                  </a:schemeClr>
                </a:solidFill>
                <a:latin typeface="Comic Sans MS" panose="030F0702030302020204" pitchFamily="66" charset="0"/>
              </a:rPr>
              <a:t>Homework </a:t>
            </a:r>
            <a:r>
              <a:rPr lang="en-GB" sz="1200" dirty="0">
                <a:solidFill>
                  <a:schemeClr val="tx1">
                    <a:lumMod val="95000"/>
                    <a:lumOff val="5000"/>
                  </a:schemeClr>
                </a:solidFill>
                <a:latin typeface="Comic Sans MS" panose="030F0702030302020204" pitchFamily="66" charset="0"/>
              </a:rPr>
              <a:t>for this half term is for children to learn their lines- by heart- for our school production. </a:t>
            </a:r>
          </a:p>
        </p:txBody>
      </p:sp>
      <p:sp>
        <p:nvSpPr>
          <p:cNvPr id="21" name="Rectangle 20"/>
          <p:cNvSpPr/>
          <p:nvPr/>
        </p:nvSpPr>
        <p:spPr>
          <a:xfrm>
            <a:off x="4192782" y="3444158"/>
            <a:ext cx="4083305" cy="2313429"/>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66373" y="74909"/>
            <a:ext cx="4151891" cy="2096792"/>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16554" y="1782076"/>
            <a:ext cx="3631359" cy="14136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422471" y="1834854"/>
            <a:ext cx="3564316" cy="1308050"/>
          </a:xfrm>
          <a:prstGeom prst="rect">
            <a:avLst/>
          </a:prstGeom>
        </p:spPr>
        <p:txBody>
          <a:bodyPr wrap="square">
            <a:spAutoFit/>
          </a:bodyPr>
          <a:lstStyle/>
          <a:p>
            <a:pPr algn="ctr"/>
            <a:r>
              <a:rPr lang="en-GB" sz="1200" u="sng" dirty="0">
                <a:solidFill>
                  <a:schemeClr val="tx1">
                    <a:lumMod val="95000"/>
                    <a:lumOff val="5000"/>
                  </a:schemeClr>
                </a:solidFill>
                <a:latin typeface="Comic Sans MS" panose="030F0702030302020204" pitchFamily="66" charset="0"/>
              </a:rPr>
              <a:t>Science</a:t>
            </a:r>
          </a:p>
          <a:p>
            <a:pPr algn="ctr"/>
            <a:endParaRPr lang="en-GB" sz="1200" u="sng" dirty="0">
              <a:solidFill>
                <a:schemeClr val="tx1">
                  <a:lumMod val="95000"/>
                  <a:lumOff val="5000"/>
                </a:schemeClr>
              </a:solidFill>
              <a:latin typeface="Comic Sans MS" panose="030F0702030302020204" pitchFamily="66" charset="0"/>
            </a:endParaRPr>
          </a:p>
          <a:p>
            <a:pPr algn="ctr"/>
            <a:r>
              <a:rPr lang="en-GB" sz="1100" dirty="0">
                <a:solidFill>
                  <a:schemeClr val="tx1">
                    <a:lumMod val="95000"/>
                    <a:lumOff val="5000"/>
                  </a:schemeClr>
                </a:solidFill>
                <a:latin typeface="Comic Sans MS" panose="030F0702030302020204" pitchFamily="66" charset="0"/>
              </a:rPr>
              <a:t>This half term, Year 6 will be learning about ‘</a:t>
            </a:r>
            <a:r>
              <a:rPr lang="en-US" sz="1100" b="1" dirty="0">
                <a:solidFill>
                  <a:schemeClr val="tx1">
                    <a:lumMod val="95000"/>
                    <a:lumOff val="5000"/>
                  </a:schemeClr>
                </a:solidFill>
                <a:latin typeface="Comic Sans MS" panose="030F0702030302020204" pitchFamily="66" charset="0"/>
              </a:rPr>
              <a:t>Living things and their habitats</a:t>
            </a:r>
            <a:r>
              <a:rPr lang="en-GB" sz="1100" b="1" dirty="0">
                <a:solidFill>
                  <a:schemeClr val="tx1">
                    <a:lumMod val="95000"/>
                    <a:lumOff val="5000"/>
                  </a:schemeClr>
                </a:solidFill>
                <a:latin typeface="Comic Sans MS" panose="030F0702030302020204" pitchFamily="66" charset="0"/>
              </a:rPr>
              <a:t>’</a:t>
            </a:r>
            <a:r>
              <a:rPr lang="en-GB" sz="1100" dirty="0">
                <a:solidFill>
                  <a:schemeClr val="tx1">
                    <a:lumMod val="95000"/>
                    <a:lumOff val="5000"/>
                  </a:schemeClr>
                </a:solidFill>
                <a:latin typeface="Comic Sans MS" panose="030F0702030302020204" pitchFamily="66" charset="0"/>
              </a:rPr>
              <a:t> in our Science lessons. We will be learning how to classify animals and plants, how and why animals are classified and all about microorganisms. </a:t>
            </a:r>
          </a:p>
        </p:txBody>
      </p:sp>
      <p:pic>
        <p:nvPicPr>
          <p:cNvPr id="3" name="Picture 2">
            <a:extLst>
              <a:ext uri="{FF2B5EF4-FFF2-40B4-BE49-F238E27FC236}">
                <a16:creationId xmlns:a16="http://schemas.microsoft.com/office/drawing/2014/main" id="{75C7F38A-3BED-E49A-3525-276694415F3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50892" y="2512030"/>
            <a:ext cx="541023" cy="527379"/>
          </a:xfrm>
          <a:prstGeom prst="rect">
            <a:avLst/>
          </a:prstGeom>
          <a:noFill/>
          <a:ln>
            <a:noFill/>
          </a:ln>
        </p:spPr>
      </p:pic>
      <p:pic>
        <p:nvPicPr>
          <p:cNvPr id="20" name="Picture 19">
            <a:extLst>
              <a:ext uri="{FF2B5EF4-FFF2-40B4-BE49-F238E27FC236}">
                <a16:creationId xmlns:a16="http://schemas.microsoft.com/office/drawing/2014/main" id="{A83AFCB5-8BF6-48A0-714F-00B6B2D949F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29112" y="2529943"/>
            <a:ext cx="541023" cy="527379"/>
          </a:xfrm>
          <a:prstGeom prst="rect">
            <a:avLst/>
          </a:prstGeom>
          <a:noFill/>
          <a:ln>
            <a:noFill/>
          </a:ln>
        </p:spPr>
      </p:pic>
      <p:sp>
        <p:nvSpPr>
          <p:cNvPr id="26" name="Rectangle 25">
            <a:extLst>
              <a:ext uri="{FF2B5EF4-FFF2-40B4-BE49-F238E27FC236}">
                <a16:creationId xmlns:a16="http://schemas.microsoft.com/office/drawing/2014/main" id="{12F6DB24-53C0-C649-7D77-56B2D1083D63}"/>
              </a:ext>
            </a:extLst>
          </p:cNvPr>
          <p:cNvSpPr/>
          <p:nvPr/>
        </p:nvSpPr>
        <p:spPr>
          <a:xfrm>
            <a:off x="8400583" y="3283962"/>
            <a:ext cx="3631359" cy="127896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146EB882-867E-D651-B185-E92D38591AE0}"/>
              </a:ext>
            </a:extLst>
          </p:cNvPr>
          <p:cNvSpPr/>
          <p:nvPr/>
        </p:nvSpPr>
        <p:spPr>
          <a:xfrm>
            <a:off x="8434104" y="3336740"/>
            <a:ext cx="3564316" cy="1138773"/>
          </a:xfrm>
          <a:prstGeom prst="rect">
            <a:avLst/>
          </a:prstGeom>
        </p:spPr>
        <p:txBody>
          <a:bodyPr wrap="square">
            <a:spAutoFit/>
          </a:bodyPr>
          <a:lstStyle/>
          <a:p>
            <a:pPr algn="ctr"/>
            <a:r>
              <a:rPr lang="en-GB" sz="1200" u="sng" dirty="0">
                <a:solidFill>
                  <a:schemeClr val="tx1">
                    <a:lumMod val="95000"/>
                    <a:lumOff val="5000"/>
                  </a:schemeClr>
                </a:solidFill>
                <a:latin typeface="Comic Sans MS" panose="030F0702030302020204" pitchFamily="66" charset="0"/>
              </a:rPr>
              <a:t>Transition to Secondary School</a:t>
            </a:r>
          </a:p>
          <a:p>
            <a:pPr algn="ctr"/>
            <a:endParaRPr lang="en-GB" sz="1200" u="sng" dirty="0">
              <a:solidFill>
                <a:schemeClr val="tx1">
                  <a:lumMod val="95000"/>
                  <a:lumOff val="5000"/>
                </a:schemeClr>
              </a:solidFill>
              <a:latin typeface="Comic Sans MS" panose="030F0702030302020204" pitchFamily="66" charset="0"/>
            </a:endParaRPr>
          </a:p>
          <a:p>
            <a:pPr algn="ctr"/>
            <a:r>
              <a:rPr lang="en-GB" sz="1100" dirty="0">
                <a:solidFill>
                  <a:schemeClr val="tx1">
                    <a:lumMod val="95000"/>
                    <a:lumOff val="5000"/>
                  </a:schemeClr>
                </a:solidFill>
                <a:latin typeface="Comic Sans MS" panose="030F0702030302020204" pitchFamily="66" charset="0"/>
              </a:rPr>
              <a:t>Year 6 will be taking part in a transition project, which enables them to explore and discuss their feelings about secondary school, asking any questions they have along the way. </a:t>
            </a:r>
          </a:p>
        </p:txBody>
      </p:sp>
    </p:spTree>
    <p:extLst>
      <p:ext uri="{BB962C8B-B14F-4D97-AF65-F5344CB8AC3E}">
        <p14:creationId xmlns:p14="http://schemas.microsoft.com/office/powerpoint/2010/main" val="2074049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6" ma:contentTypeDescription="Create a new document." ma:contentTypeScope="" ma:versionID="5c45a97292897e57d9889067e382471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2fe332fc5a6aed461336888d3ec1e4b9"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Props1.xml><?xml version="1.0" encoding="utf-8"?>
<ds:datastoreItem xmlns:ds="http://schemas.openxmlformats.org/officeDocument/2006/customXml" ds:itemID="{32322650-143B-4DC1-9211-10A1FD6697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83F3FB-97E2-4AB6-BDD7-2CB01CF06102}">
  <ds:schemaRefs>
    <ds:schemaRef ds:uri="http://schemas.microsoft.com/sharepoint/v3/contenttype/forms"/>
  </ds:schemaRefs>
</ds:datastoreItem>
</file>

<file path=customXml/itemProps3.xml><?xml version="1.0" encoding="utf-8"?>
<ds:datastoreItem xmlns:ds="http://schemas.openxmlformats.org/officeDocument/2006/customXml" ds:itemID="{2E3DF38C-9480-46D6-AD02-03D4123669F1}">
  <ds:schemaRefs>
    <ds:schemaRef ds:uri="http://schemas.microsoft.com/office/infopath/2007/PartnerControls"/>
    <ds:schemaRef ds:uri="http://schemas.microsoft.com/office/2006/documentManagement/types"/>
    <ds:schemaRef ds:uri="http://purl.org/dc/elements/1.1/"/>
    <ds:schemaRef ds:uri="597c8b6c-d28d-4116-9221-2285f0b83890"/>
    <ds:schemaRef ds:uri="http://schemas.openxmlformats.org/package/2006/metadata/core-properties"/>
    <ds:schemaRef ds:uri="http://purl.org/dc/terms/"/>
    <ds:schemaRef ds:uri="http://purl.org/dc/dcmitype/"/>
    <ds:schemaRef ds:uri="http://www.w3.org/XML/1998/namespace"/>
    <ds:schemaRef ds:uri="fbfaf87b-7bdd-4c4f-a8f3-ec676afede7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63</TotalTime>
  <Words>582</Words>
  <Application>Microsoft Office PowerPoint</Application>
  <PresentationFormat>Widescreen</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CCW Cursive Writing 6</vt:lpstr>
      <vt:lpstr>Comic Sans MS</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Claybourn, Steven</dc:creator>
  <cp:lastModifiedBy>Jodie Watson</cp:lastModifiedBy>
  <cp:revision>2</cp:revision>
  <dcterms:created xsi:type="dcterms:W3CDTF">2022-04-22T11:07:15Z</dcterms:created>
  <dcterms:modified xsi:type="dcterms:W3CDTF">2025-06-11T11:40:21Z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841000</vt:r8>
  </property>
  <property fmtid="{D5CDD505-2E9C-101B-9397-08002B2CF9AE}" pid="4" name="MediaServiceImageTags">
    <vt:lpwstr/>
  </property>
</Properties>
</file>