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2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3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6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7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28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5A6EC-2BB4-42AF-A759-B42D63DCAB5E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1D59E-E9C2-46EB-B067-12D9ECA8B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08562" y="2982363"/>
            <a:ext cx="9144000" cy="55676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/>
            </a:r>
            <a:br>
              <a:rPr lang="en-GB" sz="3200" b="1" dirty="0" smtClean="0"/>
            </a:br>
            <a:endParaRPr lang="en-GB" sz="2400" b="1" dirty="0">
              <a:latin typeface="Trebuchet MS" panose="020B06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969" y="158620"/>
            <a:ext cx="4137166" cy="55031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969" y="5661734"/>
            <a:ext cx="4053190" cy="10464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68" y="2911151"/>
            <a:ext cx="3829634" cy="37811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48850" y="117271"/>
            <a:ext cx="344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Animals including humans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40" y="603879"/>
            <a:ext cx="3793854" cy="6104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2165" y="600995"/>
            <a:ext cx="175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Parts of the body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67" y="83456"/>
            <a:ext cx="3829635" cy="2731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67" y="649999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Senses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Trebuchet MS</vt:lpstr>
      <vt:lpstr>Office Theme</vt:lpstr>
      <vt:lpstr> 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Term 1: World War 2</dc:title>
  <dc:creator>Claybourn, Steven</dc:creator>
  <cp:lastModifiedBy>Elliott, Michael</cp:lastModifiedBy>
  <cp:revision>49</cp:revision>
  <cp:lastPrinted>2020-11-05T08:22:37Z</cp:lastPrinted>
  <dcterms:created xsi:type="dcterms:W3CDTF">2019-09-03T19:28:27Z</dcterms:created>
  <dcterms:modified xsi:type="dcterms:W3CDTF">2021-02-26T12:32:21Z</dcterms:modified>
</cp:coreProperties>
</file>