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7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496AC-41AA-8297-646E-8202CE028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E703CC-7D47-C00E-D9DC-EDC072BD1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35D64-3E57-2E5E-4FCA-149509BB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D401-1FFA-4901-BBFF-BBF80A010530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93DDF-8351-2302-3746-4B68AC3F5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8AFE7-0F6F-E545-A539-BA8AD4436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4158-1CE9-4C50-933B-C62B5A922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828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28363-B2F3-438C-4E5E-3AFAC4606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969054-670C-C890-CAEC-C23875A00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40799-64FA-0390-0F56-4EBC77E3A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D401-1FFA-4901-BBFF-BBF80A010530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16518-0A45-0673-54FB-1289C8DD9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79A41-143B-AD8C-9529-4B38E9538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4158-1CE9-4C50-933B-C62B5A922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30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E6A4A2-A5C8-BEEA-3A9A-0EAA50BD84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D778A6-F7FD-045F-ECF7-B17532944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65C62-A51B-0CD5-49A8-82F0BBE14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D401-1FFA-4901-BBFF-BBF80A010530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3880A-0EF5-4686-5A74-CB62F4674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F0915-A206-6AE6-EDB3-25698992F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4158-1CE9-4C50-933B-C62B5A922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25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718DA-4B5B-E555-78F5-95593130A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1EBA4-EF9D-9D44-9516-896F88777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BA962-4AA8-853C-71E0-0055C27A2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D401-1FFA-4901-BBFF-BBF80A010530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4FB96-CB10-4147-50CB-AFB560CF7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4A9AB-6E45-6718-A7EC-FC323D558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4158-1CE9-4C50-933B-C62B5A922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575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24C03-7C28-3B48-064D-A5067BD8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EB559C-DEA9-C3D1-3D7C-ACAD43A6B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CD160-589C-E18B-401A-35345C0F2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D401-1FFA-4901-BBFF-BBF80A010530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5B545-C72B-9E08-6496-AA4E6D611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D0ACA-FF4B-02DE-3D63-616CA61C0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4158-1CE9-4C50-933B-C62B5A922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65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93B85-22DF-DC27-96E5-F85FD3B04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4BA11-FFC8-525F-00AA-1E6135FCF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BF653A-4C5E-59D2-FB86-7AD9D316B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1AA3EB-51E2-3507-852E-7C4D06BEB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D401-1FFA-4901-BBFF-BBF80A010530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F9BE9-A199-C7AC-6E83-EE86FD384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13DAAF-34A4-828E-0F77-86E712D10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4158-1CE9-4C50-933B-C62B5A922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693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D7D6B-00E8-C608-6CB7-DE81C8B58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F5B67-B819-F21A-E9CA-ED62B8F0C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A18A3A-40F0-D130-CD2A-DFE3E2ABE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825AC1-2E10-60F2-9063-BF0CCC2C2B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521574-475F-BF4E-32FC-A415B8858E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9AE42A-F8EF-973D-8580-B7A37A9CF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D401-1FFA-4901-BBFF-BBF80A010530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2609D1-35B3-A3CB-F657-56D61A064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B469D-E272-8C8B-5A72-1BB2D4902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4158-1CE9-4C50-933B-C62B5A922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92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58CF0-C129-56E8-E749-D56525772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2578E4-0752-DFBF-11F6-CAFE85945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D401-1FFA-4901-BBFF-BBF80A010530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063CBB-1ACB-D8B0-12C7-DB7572D9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D80FAB-1BD2-7834-0425-99377C729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4158-1CE9-4C50-933B-C62B5A922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24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BF4A18-C51C-163A-36CE-669C2A998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D401-1FFA-4901-BBFF-BBF80A010530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9E4B05-5BC5-2218-2124-3CDA1FBAC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6F436-0BEE-9B43-453D-DA5289C21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4158-1CE9-4C50-933B-C62B5A922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16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A23FA-FDCA-B1CA-6C35-79C9EF1EA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4DB7F-80CE-3296-D615-7863EC7A3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1A6C8-8E8D-6B92-B2E8-C6C5E472E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3B16D0-368C-BD1A-69D5-FD05558E6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D401-1FFA-4901-BBFF-BBF80A010530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625117-F6C0-3BBA-6A00-D4AE5E0F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AE8E0-B0A5-B85B-EB1A-A4DCD75C3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4158-1CE9-4C50-933B-C62B5A922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1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D96A2-4793-F67D-4A69-3AFC921C6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2350F-2E21-2B3D-02D6-A2C6752A5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494045-21B2-643E-7471-CE4B2652D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1CE2BA-9A5D-5089-3677-8D417D525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D401-1FFA-4901-BBFF-BBF80A010530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86F73-9048-12D5-66D8-4C7C34A97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265B2-1D0C-A093-51EE-94990DDE3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4158-1CE9-4C50-933B-C62B5A922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32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3C4F11-C82A-34DF-46F0-2FC969216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491A9-D67E-ED5A-9160-ADF2959FD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F11E3-4331-904C-9015-4F5B59824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BD401-1FFA-4901-BBFF-BBF80A010530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CA34A-9A9B-38EC-56E6-7766F23FA3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B6906-95C4-8CD0-2C69-CDA79402E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54158-1CE9-4C50-933B-C62B5A922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90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6608017-4F38-EC5E-ACF4-8563D91FD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685" y="490868"/>
            <a:ext cx="9478035" cy="62494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A7C5F3-3A28-3207-0C9E-446C310A530E}"/>
              </a:ext>
            </a:extLst>
          </p:cNvPr>
          <p:cNvSpPr txBox="1"/>
          <p:nvPr/>
        </p:nvSpPr>
        <p:spPr>
          <a:xfrm>
            <a:off x="1219201" y="5400120"/>
            <a:ext cx="4247744" cy="1146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effectLst/>
                <a:latin typeface="Letter-join Print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Amphibians, birds, fish, mammals, reptiles, carnivores, herbivore, omnivore, sight, hearing, touch, taste, smell, head, neck, ear, mouth, shoulder, hand, fingers, leg, foot, thumb, eye, nose, knee, toes, teeth, elbow. </a:t>
            </a:r>
            <a:endParaRPr lang="en-GB" sz="2400" dirty="0">
              <a:effectLst/>
              <a:latin typeface="Letter-join Print" panose="02000503000000020003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BE5ADE-9997-B77E-00AE-9B853504D336}"/>
              </a:ext>
            </a:extLst>
          </p:cNvPr>
          <p:cNvSpPr txBox="1"/>
          <p:nvPr/>
        </p:nvSpPr>
        <p:spPr>
          <a:xfrm>
            <a:off x="2631440" y="132080"/>
            <a:ext cx="692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Letter-join Print" panose="02000503000000020003" pitchFamily="50" charset="0"/>
              </a:rPr>
              <a:t>Year 1 – Animals including Humans Knowledge Organiser </a:t>
            </a:r>
          </a:p>
        </p:txBody>
      </p:sp>
    </p:spTree>
    <p:extLst>
      <p:ext uri="{BB962C8B-B14F-4D97-AF65-F5344CB8AC3E}">
        <p14:creationId xmlns:p14="http://schemas.microsoft.com/office/powerpoint/2010/main" val="1652358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4" ma:contentTypeDescription="Create a new document." ma:contentTypeScope="" ma:versionID="edfcf39255ccf83fd378684607e2ef21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594668823eadc93deee512efff969ff2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0C49044D-2147-468F-942F-6A1DE699D1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B180E6-9A9C-48AB-B101-0C52BBAA33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0A09C2-E2CE-49B6-A20B-70C60DFD2FB0}">
  <ds:schemaRefs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597c8b6c-d28d-4116-9221-2285f0b83890"/>
    <ds:schemaRef ds:uri="http://schemas.openxmlformats.org/package/2006/metadata/core-properties"/>
    <ds:schemaRef ds:uri="fbfaf87b-7bdd-4c4f-a8f3-ec676afede73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Print</vt:lpstr>
      <vt:lpstr>Office Theme</vt:lpstr>
      <vt:lpstr>PowerPoint Presentation</vt:lpstr>
    </vt:vector>
  </TitlesOfParts>
  <Company>Enquire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Whittaker</dc:creator>
  <cp:lastModifiedBy>Kate Whittaker</cp:lastModifiedBy>
  <cp:revision>1</cp:revision>
  <dcterms:created xsi:type="dcterms:W3CDTF">2023-10-30T14:35:46Z</dcterms:created>
  <dcterms:modified xsi:type="dcterms:W3CDTF">2023-10-30T14:40:40Z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