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t, Suzanne" userId="58f26665-4e82-4c0e-b00b-7f207692c0fa" providerId="ADAL" clId="{2D68076F-FA43-49D2-A5F8-BD973E23BEB4}"/>
    <pc:docChg chg="modSld">
      <pc:chgData name="Holt, Suzanne" userId="58f26665-4e82-4c0e-b00b-7f207692c0fa" providerId="ADAL" clId="{2D68076F-FA43-49D2-A5F8-BD973E23BEB4}" dt="2023-08-23T09:56:23.801" v="3" actId="1076"/>
      <pc:docMkLst>
        <pc:docMk/>
      </pc:docMkLst>
      <pc:sldChg chg="modSp mod">
        <pc:chgData name="Holt, Suzanne" userId="58f26665-4e82-4c0e-b00b-7f207692c0fa" providerId="ADAL" clId="{2D68076F-FA43-49D2-A5F8-BD973E23BEB4}" dt="2023-08-23T09:56:23.801" v="3" actId="1076"/>
        <pc:sldMkLst>
          <pc:docMk/>
          <pc:sldMk cId="565310915" sldId="261"/>
        </pc:sldMkLst>
        <pc:graphicFrameChg chg="mod modGraphic">
          <ac:chgData name="Holt, Suzanne" userId="58f26665-4e82-4c0e-b00b-7f207692c0fa" providerId="ADAL" clId="{2D68076F-FA43-49D2-A5F8-BD973E23BEB4}" dt="2023-08-23T09:56:17.138" v="1" actId="1076"/>
          <ac:graphicFrameMkLst>
            <pc:docMk/>
            <pc:sldMk cId="565310915" sldId="261"/>
            <ac:graphicFrameMk id="2" creationId="{E124CF36-1160-F4F7-7122-472FAA8FA5CD}"/>
          </ac:graphicFrameMkLst>
        </pc:graphicFrameChg>
        <pc:picChg chg="mod">
          <ac:chgData name="Holt, Suzanne" userId="58f26665-4e82-4c0e-b00b-7f207692c0fa" providerId="ADAL" clId="{2D68076F-FA43-49D2-A5F8-BD973E23BEB4}" dt="2023-08-23T09:56:23.801" v="3" actId="1076"/>
          <ac:picMkLst>
            <pc:docMk/>
            <pc:sldMk cId="565310915" sldId="261"/>
            <ac:picMk id="3" creationId="{0DE3E4C4-5BC9-5A44-3674-F2A6C79FA555}"/>
          </ac:picMkLst>
        </pc:picChg>
        <pc:picChg chg="mod">
          <ac:chgData name="Holt, Suzanne" userId="58f26665-4e82-4c0e-b00b-7f207692c0fa" providerId="ADAL" clId="{2D68076F-FA43-49D2-A5F8-BD973E23BEB4}" dt="2023-08-23T09:56:21.384" v="2" actId="1076"/>
          <ac:picMkLst>
            <pc:docMk/>
            <pc:sldMk cId="565310915" sldId="261"/>
            <ac:picMk id="4" creationId="{1D342D99-677F-E9A1-1A7D-8CA469D5CD0B}"/>
          </ac:picMkLst>
        </pc:picChg>
      </pc:sldChg>
    </pc:docChg>
  </pc:docChgLst>
  <pc:docChgLst>
    <pc:chgData name="Holt, Suzanne" userId="58f26665-4e82-4c0e-b00b-7f207692c0fa" providerId="ADAL" clId="{13EE95C2-A978-419E-801C-1DFE9DFC16E8}"/>
    <pc:docChg chg="delSld">
      <pc:chgData name="Holt, Suzanne" userId="58f26665-4e82-4c0e-b00b-7f207692c0fa" providerId="ADAL" clId="{13EE95C2-A978-419E-801C-1DFE9DFC16E8}" dt="2023-09-12T09:02:44.856" v="3" actId="2696"/>
      <pc:docMkLst>
        <pc:docMk/>
      </pc:docMkLst>
      <pc:sldChg chg="del">
        <pc:chgData name="Holt, Suzanne" userId="58f26665-4e82-4c0e-b00b-7f207692c0fa" providerId="ADAL" clId="{13EE95C2-A978-419E-801C-1DFE9DFC16E8}" dt="2023-09-12T09:02:33.858" v="0" actId="2696"/>
        <pc:sldMkLst>
          <pc:docMk/>
          <pc:sldMk cId="2502673759" sldId="257"/>
        </pc:sldMkLst>
      </pc:sldChg>
      <pc:sldChg chg="del">
        <pc:chgData name="Holt, Suzanne" userId="58f26665-4e82-4c0e-b00b-7f207692c0fa" providerId="ADAL" clId="{13EE95C2-A978-419E-801C-1DFE9DFC16E8}" dt="2023-09-12T09:02:38.654" v="1" actId="2696"/>
        <pc:sldMkLst>
          <pc:docMk/>
          <pc:sldMk cId="1833289874" sldId="258"/>
        </pc:sldMkLst>
      </pc:sldChg>
      <pc:sldChg chg="del">
        <pc:chgData name="Holt, Suzanne" userId="58f26665-4e82-4c0e-b00b-7f207692c0fa" providerId="ADAL" clId="{13EE95C2-A978-419E-801C-1DFE9DFC16E8}" dt="2023-09-12T09:02:44.856" v="3" actId="2696"/>
        <pc:sldMkLst>
          <pc:docMk/>
          <pc:sldMk cId="3524025385" sldId="259"/>
        </pc:sldMkLst>
      </pc:sldChg>
      <pc:sldChg chg="del">
        <pc:chgData name="Holt, Suzanne" userId="58f26665-4e82-4c0e-b00b-7f207692c0fa" providerId="ADAL" clId="{13EE95C2-A978-419E-801C-1DFE9DFC16E8}" dt="2023-09-12T09:02:42.460" v="2" actId="2696"/>
        <pc:sldMkLst>
          <pc:docMk/>
          <pc:sldMk cId="565310915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2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3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2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0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7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A6EC-2BB4-42AF-A759-B42D63DCAB5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4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35C6E58B-5582-170F-1102-E61E76002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133" y="3862973"/>
            <a:ext cx="3440337" cy="16608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B09CE0-275E-B911-019A-2357D5843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340" y="736626"/>
            <a:ext cx="5772689" cy="6483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E8E324C-C418-46D0-82BF-B467165A8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0529" y="1331957"/>
            <a:ext cx="5470941" cy="527179"/>
          </a:xfrm>
          <a:prstGeom prst="rect">
            <a:avLst/>
          </a:prstGeom>
        </p:spPr>
      </p:pic>
      <p:pic>
        <p:nvPicPr>
          <p:cNvPr id="13" name="Picture 2" descr="Neil Armstrong - Wikipedia">
            <a:extLst>
              <a:ext uri="{FF2B5EF4-FFF2-40B4-BE49-F238E27FC236}">
                <a16:creationId xmlns:a16="http://schemas.microsoft.com/office/drawing/2014/main" id="{4E010496-ACF7-95B2-56F5-D5167309B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357" y="197788"/>
            <a:ext cx="2581872" cy="2949990"/>
          </a:xfrm>
          <a:prstGeom prst="rect">
            <a:avLst/>
          </a:prstGeom>
          <a:noFill/>
          <a:ln w="5715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EEE8C3C-EB95-4F47-A053-DFD9CB54B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42702"/>
              </p:ext>
            </p:extLst>
          </p:nvPr>
        </p:nvGraphicFramePr>
        <p:xfrm>
          <a:off x="7768316" y="1998012"/>
          <a:ext cx="1507697" cy="21960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7697">
                  <a:extLst>
                    <a:ext uri="{9D8B030D-6E8A-4147-A177-3AD203B41FA5}">
                      <a16:colId xmlns:a16="http://schemas.microsoft.com/office/drawing/2014/main" val="2598201824"/>
                    </a:ext>
                  </a:extLst>
                </a:gridCol>
              </a:tblGrid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Famous Quotes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953874"/>
                  </a:ext>
                </a:extLst>
              </a:tr>
              <a:tr h="1806448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</a:rPr>
                        <a:t>‘One small step for a man, one giant leap for mankind.’</a:t>
                      </a:r>
                    </a:p>
                    <a:p>
                      <a:pPr algn="r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</a:rPr>
                        <a:t>Neil Armstrong, 1969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439703"/>
                  </a:ext>
                </a:extLst>
              </a:tr>
            </a:tbl>
          </a:graphicData>
        </a:graphic>
      </p:graphicFrame>
      <p:pic>
        <p:nvPicPr>
          <p:cNvPr id="15" name="Picture 4" descr="Christopher Columbus - Voyages, Facts &amp; Legacy - HISTORY">
            <a:extLst>
              <a:ext uri="{FF2B5EF4-FFF2-40B4-BE49-F238E27FC236}">
                <a16:creationId xmlns:a16="http://schemas.microsoft.com/office/drawing/2014/main" id="{0E5ED59D-F4D0-0FDF-4F60-470D60793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71" y="215355"/>
            <a:ext cx="2981168" cy="1675547"/>
          </a:xfrm>
          <a:prstGeom prst="rect">
            <a:avLst/>
          </a:prstGeom>
          <a:noFill/>
          <a:ln w="5715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F9D568B-D453-3936-735D-017E3E7D58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1611" y="2007678"/>
            <a:ext cx="3705361" cy="1734582"/>
          </a:xfrm>
          <a:prstGeom prst="rect">
            <a:avLst/>
          </a:prstGeom>
        </p:spPr>
      </p:pic>
      <p:sp>
        <p:nvSpPr>
          <p:cNvPr id="17" name="Title 2">
            <a:extLst>
              <a:ext uri="{FF2B5EF4-FFF2-40B4-BE49-F238E27FC236}">
                <a16:creationId xmlns:a16="http://schemas.microsoft.com/office/drawing/2014/main" id="{C5E7E8A8-23AE-0014-5F54-562450737D9E}"/>
              </a:ext>
            </a:extLst>
          </p:cNvPr>
          <p:cNvSpPr txBox="1">
            <a:spLocks/>
          </p:cNvSpPr>
          <p:nvPr/>
        </p:nvSpPr>
        <p:spPr>
          <a:xfrm>
            <a:off x="3650088" y="201177"/>
            <a:ext cx="5470941" cy="5567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  <a:latin typeface="KG Second Chances Solid" panose="02000000000000000000" pitchFamily="2" charset="0"/>
              </a:rPr>
              <a:t>Year 2 Autumn 1      Who is the greatest explorer?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949BEF-17FE-7344-AE07-644AB10C392C}"/>
              </a:ext>
            </a:extLst>
          </p:cNvPr>
          <p:cNvSpPr/>
          <p:nvPr/>
        </p:nvSpPr>
        <p:spPr>
          <a:xfrm>
            <a:off x="3586646" y="120244"/>
            <a:ext cx="5400607" cy="5663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6D3484-A897-2BC5-6260-32637E5B6C1A}"/>
              </a:ext>
            </a:extLst>
          </p:cNvPr>
          <p:cNvSpPr/>
          <p:nvPr/>
        </p:nvSpPr>
        <p:spPr>
          <a:xfrm>
            <a:off x="24554" y="40442"/>
            <a:ext cx="12142892" cy="6697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9AAA5E0-F95D-B7E6-07FE-4525DBF07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28877"/>
              </p:ext>
            </p:extLst>
          </p:nvPr>
        </p:nvGraphicFramePr>
        <p:xfrm>
          <a:off x="4245349" y="5659233"/>
          <a:ext cx="3312273" cy="8758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3697">
                  <a:extLst>
                    <a:ext uri="{9D8B030D-6E8A-4147-A177-3AD203B41FA5}">
                      <a16:colId xmlns:a16="http://schemas.microsoft.com/office/drawing/2014/main" val="1280987098"/>
                    </a:ext>
                  </a:extLst>
                </a:gridCol>
                <a:gridCol w="2428576">
                  <a:extLst>
                    <a:ext uri="{9D8B030D-6E8A-4147-A177-3AD203B41FA5}">
                      <a16:colId xmlns:a16="http://schemas.microsoft.com/office/drawing/2014/main" val="1727735620"/>
                    </a:ext>
                  </a:extLst>
                </a:gridCol>
              </a:tblGrid>
              <a:tr h="87582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July 21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st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, 1969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Neil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Armstrong was the first person to walk on the moon.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8812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20D43F3-B80A-9EAF-068A-AA41C6521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64949"/>
              </p:ext>
            </p:extLst>
          </p:nvPr>
        </p:nvGraphicFramePr>
        <p:xfrm>
          <a:off x="125914" y="2089064"/>
          <a:ext cx="3705362" cy="7463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66897">
                  <a:extLst>
                    <a:ext uri="{9D8B030D-6E8A-4147-A177-3AD203B41FA5}">
                      <a16:colId xmlns:a16="http://schemas.microsoft.com/office/drawing/2014/main" val="1611546191"/>
                    </a:ext>
                  </a:extLst>
                </a:gridCol>
                <a:gridCol w="2738465">
                  <a:extLst>
                    <a:ext uri="{9D8B030D-6E8A-4147-A177-3AD203B41FA5}">
                      <a16:colId xmlns:a16="http://schemas.microsoft.com/office/drawing/2014/main" val="1828111941"/>
                    </a:ext>
                  </a:extLst>
                </a:gridCol>
              </a:tblGrid>
              <a:tr h="30947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Christopher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Columbus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346837"/>
                  </a:ext>
                </a:extLst>
              </a:tr>
              <a:tr h="41103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1451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Born in Genoa, Northern Italy.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6239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0C41A49-5638-4DB1-D1DF-39A6DAB3B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43644"/>
              </p:ext>
            </p:extLst>
          </p:nvPr>
        </p:nvGraphicFramePr>
        <p:xfrm>
          <a:off x="9387357" y="3274538"/>
          <a:ext cx="2581872" cy="992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8830">
                  <a:extLst>
                    <a:ext uri="{9D8B030D-6E8A-4147-A177-3AD203B41FA5}">
                      <a16:colId xmlns:a16="http://schemas.microsoft.com/office/drawing/2014/main" val="4208474296"/>
                    </a:ext>
                  </a:extLst>
                </a:gridCol>
                <a:gridCol w="1893042">
                  <a:extLst>
                    <a:ext uri="{9D8B030D-6E8A-4147-A177-3AD203B41FA5}">
                      <a16:colId xmlns:a16="http://schemas.microsoft.com/office/drawing/2014/main" val="376471372"/>
                    </a:ext>
                  </a:extLst>
                </a:gridCol>
              </a:tblGrid>
              <a:tr h="4136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Neil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Armstrong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64395"/>
                  </a:ext>
                </a:extLst>
              </a:tr>
              <a:tr h="50266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1930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Born in Ohio, United States of America.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77841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AB1D549-FFCB-9612-30A9-8C8A4303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151154"/>
              </p:ext>
            </p:extLst>
          </p:nvPr>
        </p:nvGraphicFramePr>
        <p:xfrm>
          <a:off x="83705" y="4951007"/>
          <a:ext cx="4092112" cy="17079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7817">
                  <a:extLst>
                    <a:ext uri="{9D8B030D-6E8A-4147-A177-3AD203B41FA5}">
                      <a16:colId xmlns:a16="http://schemas.microsoft.com/office/drawing/2014/main" val="381415508"/>
                    </a:ext>
                  </a:extLst>
                </a:gridCol>
                <a:gridCol w="3024295">
                  <a:extLst>
                    <a:ext uri="{9D8B030D-6E8A-4147-A177-3AD203B41FA5}">
                      <a16:colId xmlns:a16="http://schemas.microsoft.com/office/drawing/2014/main" val="2529964043"/>
                    </a:ext>
                  </a:extLst>
                </a:gridCol>
              </a:tblGrid>
              <a:tr h="64115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August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3</a:t>
                      </a:r>
                      <a:r>
                        <a:rPr lang="en-GB" sz="1600" baseline="300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rd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, 1492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Three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ships called the Santa Maria, the Nina and the Pinta sailed west.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32633"/>
                  </a:ext>
                </a:extLst>
              </a:tr>
              <a:tr h="92179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October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12</a:t>
                      </a:r>
                      <a:r>
                        <a:rPr lang="en-GB" sz="1600" b="1" baseline="300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th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, 1492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Columbus found an island and named it San Salvador.</a:t>
                      </a:r>
                    </a:p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He made four further voyages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Letter-join Plus 36" panose="02000505000000020003" pitchFamily="50" charset="0"/>
                        </a:rPr>
                        <a:t> across the Atlantic Ocean.</a:t>
                      </a:r>
                      <a:endParaRPr lang="en-GB" sz="1600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7933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64EAA3DB-1780-8ABF-C7BE-954CD08625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7155" y="4394100"/>
            <a:ext cx="4419716" cy="226272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27265C1-9F59-E01E-0676-93FD45F933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00" y="3019339"/>
            <a:ext cx="3859321" cy="1660852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1BE0CDB-A37E-88E4-5C17-E8B0173A54D2}"/>
              </a:ext>
            </a:extLst>
          </p:cNvPr>
          <p:cNvSpPr/>
          <p:nvPr/>
        </p:nvSpPr>
        <p:spPr>
          <a:xfrm>
            <a:off x="7656972" y="4362446"/>
            <a:ext cx="4376300" cy="232719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D9512E-A9C1-21A6-A5EE-C2CA1DB5D572}"/>
              </a:ext>
            </a:extLst>
          </p:cNvPr>
          <p:cNvSpPr/>
          <p:nvPr/>
        </p:nvSpPr>
        <p:spPr>
          <a:xfrm>
            <a:off x="102943" y="3023951"/>
            <a:ext cx="3768753" cy="181408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23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652DB302-58A1-4D34-ACA6-E4CBAE9C78C9}"/>
</file>

<file path=customXml/itemProps2.xml><?xml version="1.0" encoding="utf-8"?>
<ds:datastoreItem xmlns:ds="http://schemas.openxmlformats.org/officeDocument/2006/customXml" ds:itemID="{2AC86117-AE24-4EC5-A60A-1EA38C245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C1B368-3202-4734-B4F6-9E9EFA222846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fbfaf87b-7bdd-4c4f-a8f3-ec676afede73"/>
    <ds:schemaRef ds:uri="http://purl.org/dc/elements/1.1/"/>
    <ds:schemaRef ds:uri="http://purl.org/dc/terms/"/>
    <ds:schemaRef ds:uri="http://schemas.openxmlformats.org/package/2006/metadata/core-properties"/>
    <ds:schemaRef ds:uri="597c8b6c-d28d-4116-9221-2285f0b838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111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Second Chances Solid</vt:lpstr>
      <vt:lpstr>Letter-join Plus 36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Holt, Suzanne</cp:lastModifiedBy>
  <cp:revision>35</cp:revision>
  <cp:lastPrinted>2023-08-22T12:53:58Z</cp:lastPrinted>
  <dcterms:created xsi:type="dcterms:W3CDTF">2019-09-03T19:28:27Z</dcterms:created>
  <dcterms:modified xsi:type="dcterms:W3CDTF">2023-09-12T09:02:48Z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