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6A067D-6C7F-43A7-A85A-96BA98281388}" v="9" dt="2024-08-26T19:56:49.690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t, Suzanne" userId="58f26665-4e82-4c0e-b00b-7f207692c0fa" providerId="ADAL" clId="{2D68076F-FA43-49D2-A5F8-BD973E23BEB4}"/>
    <pc:docChg chg="modSld">
      <pc:chgData name="Holt, Suzanne" userId="58f26665-4e82-4c0e-b00b-7f207692c0fa" providerId="ADAL" clId="{2D68076F-FA43-49D2-A5F8-BD973E23BEB4}" dt="2023-08-23T09:56:23.801" v="3" actId="1076"/>
      <pc:docMkLst>
        <pc:docMk/>
      </pc:docMkLst>
      <pc:sldChg chg="modSp mod">
        <pc:chgData name="Holt, Suzanne" userId="58f26665-4e82-4c0e-b00b-7f207692c0fa" providerId="ADAL" clId="{2D68076F-FA43-49D2-A5F8-BD973E23BEB4}" dt="2023-08-23T09:56:23.801" v="3" actId="1076"/>
        <pc:sldMkLst>
          <pc:docMk/>
          <pc:sldMk cId="565310915" sldId="261"/>
        </pc:sldMkLst>
        <pc:graphicFrameChg chg="mod modGraphic">
          <ac:chgData name="Holt, Suzanne" userId="58f26665-4e82-4c0e-b00b-7f207692c0fa" providerId="ADAL" clId="{2D68076F-FA43-49D2-A5F8-BD973E23BEB4}" dt="2023-08-23T09:56:17.138" v="1" actId="1076"/>
          <ac:graphicFrameMkLst>
            <pc:docMk/>
            <pc:sldMk cId="565310915" sldId="261"/>
            <ac:graphicFrameMk id="2" creationId="{E124CF36-1160-F4F7-7122-472FAA8FA5CD}"/>
          </ac:graphicFrameMkLst>
        </pc:graphicFrameChg>
        <pc:picChg chg="mod">
          <ac:chgData name="Holt, Suzanne" userId="58f26665-4e82-4c0e-b00b-7f207692c0fa" providerId="ADAL" clId="{2D68076F-FA43-49D2-A5F8-BD973E23BEB4}" dt="2023-08-23T09:56:23.801" v="3" actId="1076"/>
          <ac:picMkLst>
            <pc:docMk/>
            <pc:sldMk cId="565310915" sldId="261"/>
            <ac:picMk id="3" creationId="{0DE3E4C4-5BC9-5A44-3674-F2A6C79FA555}"/>
          </ac:picMkLst>
        </pc:picChg>
        <pc:picChg chg="mod">
          <ac:chgData name="Holt, Suzanne" userId="58f26665-4e82-4c0e-b00b-7f207692c0fa" providerId="ADAL" clId="{2D68076F-FA43-49D2-A5F8-BD973E23BEB4}" dt="2023-08-23T09:56:21.384" v="2" actId="1076"/>
          <ac:picMkLst>
            <pc:docMk/>
            <pc:sldMk cId="565310915" sldId="261"/>
            <ac:picMk id="4" creationId="{1D342D99-677F-E9A1-1A7D-8CA469D5CD0B}"/>
          </ac:picMkLst>
        </pc:picChg>
      </pc:sldChg>
    </pc:docChg>
  </pc:docChgLst>
  <pc:docChgLst>
    <pc:chgData name="McCulloch, Nina" userId="e0ce6090-163e-4b19-9490-01857898861e" providerId="ADAL" clId="{846A067D-6C7F-43A7-A85A-96BA98281388}"/>
    <pc:docChg chg="modSld">
      <pc:chgData name="McCulloch, Nina" userId="e0ce6090-163e-4b19-9490-01857898861e" providerId="ADAL" clId="{846A067D-6C7F-43A7-A85A-96BA98281388}" dt="2024-08-26T19:56:52.997" v="13" actId="1076"/>
      <pc:docMkLst>
        <pc:docMk/>
      </pc:docMkLst>
      <pc:sldChg chg="addSp modSp mod">
        <pc:chgData name="McCulloch, Nina" userId="e0ce6090-163e-4b19-9490-01857898861e" providerId="ADAL" clId="{846A067D-6C7F-43A7-A85A-96BA98281388}" dt="2024-08-26T19:56:52.997" v="13" actId="1076"/>
        <pc:sldMkLst>
          <pc:docMk/>
          <pc:sldMk cId="547230114" sldId="260"/>
        </pc:sldMkLst>
        <pc:spChg chg="mod">
          <ac:chgData name="McCulloch, Nina" userId="e0ce6090-163e-4b19-9490-01857898861e" providerId="ADAL" clId="{846A067D-6C7F-43A7-A85A-96BA98281388}" dt="2024-08-26T19:56:37.026" v="9" actId="1076"/>
          <ac:spMkLst>
            <pc:docMk/>
            <pc:sldMk cId="547230114" sldId="260"/>
            <ac:spMk id="17" creationId="{C5E7E8A8-23AE-0014-5F54-562450737D9E}"/>
          </ac:spMkLst>
        </pc:spChg>
        <pc:spChg chg="mod">
          <ac:chgData name="McCulloch, Nina" userId="e0ce6090-163e-4b19-9490-01857898861e" providerId="ADAL" clId="{846A067D-6C7F-43A7-A85A-96BA98281388}" dt="2024-08-26T19:56:33.240" v="8" actId="1076"/>
          <ac:spMkLst>
            <pc:docMk/>
            <pc:sldMk cId="547230114" sldId="260"/>
            <ac:spMk id="18" creationId="{41949BEF-17FE-7344-AE07-644AB10C392C}"/>
          </ac:spMkLst>
        </pc:spChg>
        <pc:picChg chg="add mod">
          <ac:chgData name="McCulloch, Nina" userId="e0ce6090-163e-4b19-9490-01857898861e" providerId="ADAL" clId="{846A067D-6C7F-43A7-A85A-96BA98281388}" dt="2024-08-26T19:56:52.997" v="13" actId="1076"/>
          <ac:picMkLst>
            <pc:docMk/>
            <pc:sldMk cId="547230114" sldId="260"/>
            <ac:picMk id="2" creationId="{76EA3C88-3AD6-E520-974E-9D0D9455F72B}"/>
          </ac:picMkLst>
        </pc:picChg>
        <pc:picChg chg="mod">
          <ac:chgData name="McCulloch, Nina" userId="e0ce6090-163e-4b19-9490-01857898861e" providerId="ADAL" clId="{846A067D-6C7F-43A7-A85A-96BA98281388}" dt="2024-08-26T19:56:43.069" v="10" actId="14100"/>
          <ac:picMkLst>
            <pc:docMk/>
            <pc:sldMk cId="547230114" sldId="260"/>
            <ac:picMk id="6" creationId="{44B09CE0-275E-B911-019A-2357D5843333}"/>
          </ac:picMkLst>
        </pc:picChg>
        <pc:picChg chg="mod">
          <ac:chgData name="McCulloch, Nina" userId="e0ce6090-163e-4b19-9490-01857898861e" providerId="ADAL" clId="{846A067D-6C7F-43A7-A85A-96BA98281388}" dt="2024-08-26T19:56:47.104" v="11" actId="14100"/>
          <ac:picMkLst>
            <pc:docMk/>
            <pc:sldMk cId="547230114" sldId="260"/>
            <ac:picMk id="10" creationId="{4E8E324C-C418-46D0-82BF-B467165A8794}"/>
          </ac:picMkLst>
        </pc:picChg>
        <pc:picChg chg="mod">
          <ac:chgData name="McCulloch, Nina" userId="e0ce6090-163e-4b19-9490-01857898861e" providerId="ADAL" clId="{846A067D-6C7F-43A7-A85A-96BA98281388}" dt="2024-08-26T19:56:28.861" v="7" actId="1076"/>
          <ac:picMkLst>
            <pc:docMk/>
            <pc:sldMk cId="547230114" sldId="260"/>
            <ac:picMk id="13" creationId="{4E010496-ACF7-95B2-56F5-D5167309B8E8}"/>
          </ac:picMkLst>
        </pc:picChg>
        <pc:picChg chg="mod">
          <ac:chgData name="McCulloch, Nina" userId="e0ce6090-163e-4b19-9490-01857898861e" providerId="ADAL" clId="{846A067D-6C7F-43A7-A85A-96BA98281388}" dt="2024-08-26T19:56:12.074" v="3" actId="14100"/>
          <ac:picMkLst>
            <pc:docMk/>
            <pc:sldMk cId="547230114" sldId="260"/>
            <ac:picMk id="15" creationId="{0E5ED59D-F4D0-0FDF-4F60-470D607931ED}"/>
          </ac:picMkLst>
        </pc:picChg>
      </pc:sldChg>
    </pc:docChg>
  </pc:docChgLst>
  <pc:docChgLst>
    <pc:chgData name="Cadman, Ben" userId="19a4090c-3457-4d71-88f3-a1d47547c2a4" providerId="ADAL" clId="{C232DFFC-E9FA-4F93-B2E9-E472BEDCE376}"/>
    <pc:docChg chg="modSld">
      <pc:chgData name="Cadman, Ben" userId="19a4090c-3457-4d71-88f3-a1d47547c2a4" providerId="ADAL" clId="{C232DFFC-E9FA-4F93-B2E9-E472BEDCE376}" dt="2024-08-22T12:23:34.816" v="0" actId="207"/>
      <pc:docMkLst>
        <pc:docMk/>
      </pc:docMkLst>
      <pc:sldChg chg="modSp mod">
        <pc:chgData name="Cadman, Ben" userId="19a4090c-3457-4d71-88f3-a1d47547c2a4" providerId="ADAL" clId="{C232DFFC-E9FA-4F93-B2E9-E472BEDCE376}" dt="2024-08-22T12:23:34.816" v="0" actId="207"/>
        <pc:sldMkLst>
          <pc:docMk/>
          <pc:sldMk cId="547230114" sldId="260"/>
        </pc:sldMkLst>
        <pc:spChg chg="mod">
          <ac:chgData name="Cadman, Ben" userId="19a4090c-3457-4d71-88f3-a1d47547c2a4" providerId="ADAL" clId="{C232DFFC-E9FA-4F93-B2E9-E472BEDCE376}" dt="2024-08-22T12:23:34.816" v="0" actId="207"/>
          <ac:spMkLst>
            <pc:docMk/>
            <pc:sldMk cId="547230114" sldId="260"/>
            <ac:spMk id="18" creationId="{41949BEF-17FE-7344-AE07-644AB10C392C}"/>
          </ac:spMkLst>
        </pc:spChg>
      </pc:sldChg>
    </pc:docChg>
  </pc:docChgLst>
  <pc:docChgLst>
    <pc:chgData name="Cadman, Ben" userId="19a4090c-3457-4d71-88f3-a1d47547c2a4" providerId="ADAL" clId="{BEC1AB82-78BA-4293-8C0E-BF9504DD5875}"/>
    <pc:docChg chg="delSld sldOrd">
      <pc:chgData name="Cadman, Ben" userId="19a4090c-3457-4d71-88f3-a1d47547c2a4" providerId="ADAL" clId="{BEC1AB82-78BA-4293-8C0E-BF9504DD5875}" dt="2024-08-22T13:11:42.996" v="4" actId="2696"/>
      <pc:docMkLst>
        <pc:docMk/>
      </pc:docMkLst>
      <pc:sldChg chg="del">
        <pc:chgData name="Cadman, Ben" userId="19a4090c-3457-4d71-88f3-a1d47547c2a4" providerId="ADAL" clId="{BEC1AB82-78BA-4293-8C0E-BF9504DD5875}" dt="2024-08-22T13:11:42.996" v="4" actId="2696"/>
        <pc:sldMkLst>
          <pc:docMk/>
          <pc:sldMk cId="2502673759" sldId="257"/>
        </pc:sldMkLst>
      </pc:sldChg>
      <pc:sldChg chg="del ord">
        <pc:chgData name="Cadman, Ben" userId="19a4090c-3457-4d71-88f3-a1d47547c2a4" providerId="ADAL" clId="{BEC1AB82-78BA-4293-8C0E-BF9504DD5875}" dt="2024-08-22T13:11:42.069" v="3" actId="2696"/>
        <pc:sldMkLst>
          <pc:docMk/>
          <pc:sldMk cId="1833289874" sldId="258"/>
        </pc:sldMkLst>
      </pc:sldChg>
      <pc:sldChg chg="del">
        <pc:chgData name="Cadman, Ben" userId="19a4090c-3457-4d71-88f3-a1d47547c2a4" providerId="ADAL" clId="{BEC1AB82-78BA-4293-8C0E-BF9504DD5875}" dt="2024-08-22T13:11:34.482" v="0" actId="2696"/>
        <pc:sldMkLst>
          <pc:docMk/>
          <pc:sldMk cId="3524025385" sldId="259"/>
        </pc:sldMkLst>
      </pc:sldChg>
      <pc:sldChg chg="del">
        <pc:chgData name="Cadman, Ben" userId="19a4090c-3457-4d71-88f3-a1d47547c2a4" providerId="ADAL" clId="{BEC1AB82-78BA-4293-8C0E-BF9504DD5875}" dt="2024-08-22T13:11:37.042" v="1" actId="2696"/>
        <pc:sldMkLst>
          <pc:docMk/>
          <pc:sldMk cId="565310915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A6EC-2BB4-42AF-A759-B42D63DCAB5E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D59E-E9C2-46EB-B067-12D9ECA8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526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A6EC-2BB4-42AF-A759-B42D63DCAB5E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D59E-E9C2-46EB-B067-12D9ECA8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83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A6EC-2BB4-42AF-A759-B42D63DCAB5E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D59E-E9C2-46EB-B067-12D9ECA8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12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A6EC-2BB4-42AF-A759-B42D63DCAB5E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D59E-E9C2-46EB-B067-12D9ECA8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00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A6EC-2BB4-42AF-A759-B42D63DCAB5E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D59E-E9C2-46EB-B067-12D9ECA8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67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A6EC-2BB4-42AF-A759-B42D63DCAB5E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D59E-E9C2-46EB-B067-12D9ECA8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65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A6EC-2BB4-42AF-A759-B42D63DCAB5E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D59E-E9C2-46EB-B067-12D9ECA8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276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A6EC-2BB4-42AF-A759-B42D63DCAB5E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D59E-E9C2-46EB-B067-12D9ECA8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A6EC-2BB4-42AF-A759-B42D63DCAB5E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D59E-E9C2-46EB-B067-12D9ECA8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28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A6EC-2BB4-42AF-A759-B42D63DCAB5E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D59E-E9C2-46EB-B067-12D9ECA8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1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A6EC-2BB4-42AF-A759-B42D63DCAB5E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1D59E-E9C2-46EB-B067-12D9ECA8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07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5A6EC-2BB4-42AF-A759-B42D63DCAB5E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D59E-E9C2-46EB-B067-12D9ECA8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64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35C6E58B-5582-170F-1102-E61E76002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5133" y="3862973"/>
            <a:ext cx="3440337" cy="16608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4B09CE0-275E-B911-019A-2357D58433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1977" y="811160"/>
            <a:ext cx="5109052" cy="5738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E8E324C-C418-46D0-82BF-B467165A87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5133" y="1401780"/>
            <a:ext cx="4746337" cy="457356"/>
          </a:xfrm>
          <a:prstGeom prst="rect">
            <a:avLst/>
          </a:prstGeom>
        </p:spPr>
      </p:pic>
      <p:pic>
        <p:nvPicPr>
          <p:cNvPr id="13" name="Picture 2" descr="Neil Armstrong - Wikipedia">
            <a:extLst>
              <a:ext uri="{FF2B5EF4-FFF2-40B4-BE49-F238E27FC236}">
                <a16:creationId xmlns:a16="http://schemas.microsoft.com/office/drawing/2014/main" id="{4E010496-ACF7-95B2-56F5-D5167309B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18" y="215355"/>
            <a:ext cx="2355754" cy="2986138"/>
          </a:xfrm>
          <a:prstGeom prst="rect">
            <a:avLst/>
          </a:prstGeom>
          <a:noFill/>
          <a:ln w="57150">
            <a:solidFill>
              <a:schemeClr val="accent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EEE8C3C-EB95-4F47-A053-DFD9CB54B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342702"/>
              </p:ext>
            </p:extLst>
          </p:nvPr>
        </p:nvGraphicFramePr>
        <p:xfrm>
          <a:off x="7768316" y="1998012"/>
          <a:ext cx="1507697" cy="21960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7697">
                  <a:extLst>
                    <a:ext uri="{9D8B030D-6E8A-4147-A177-3AD203B41FA5}">
                      <a16:colId xmlns:a16="http://schemas.microsoft.com/office/drawing/2014/main" val="2598201824"/>
                    </a:ext>
                  </a:extLst>
                </a:gridCol>
              </a:tblGrid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Famous Quotes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953874"/>
                  </a:ext>
                </a:extLst>
              </a:tr>
              <a:tr h="1806448"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Letter-join Plus 36" panose="02000505000000020003" pitchFamily="50" charset="0"/>
                        </a:rPr>
                        <a:t>‘One small step for a man, one giant leap for mankind.’</a:t>
                      </a:r>
                    </a:p>
                    <a:p>
                      <a:pPr algn="r"/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Letter-join Plus 36" panose="02000505000000020003" pitchFamily="50" charset="0"/>
                        </a:rPr>
                        <a:t>Neil Armstrong, 1969</a:t>
                      </a:r>
                      <a:endParaRPr lang="en-GB" sz="1600" dirty="0">
                        <a:solidFill>
                          <a:schemeClr val="tx1"/>
                        </a:solidFill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439703"/>
                  </a:ext>
                </a:extLst>
              </a:tr>
            </a:tbl>
          </a:graphicData>
        </a:graphic>
      </p:graphicFrame>
      <p:pic>
        <p:nvPicPr>
          <p:cNvPr id="15" name="Picture 4" descr="Christopher Columbus - Voyages, Facts &amp; Legacy - HISTORY">
            <a:extLst>
              <a:ext uri="{FF2B5EF4-FFF2-40B4-BE49-F238E27FC236}">
                <a16:creationId xmlns:a16="http://schemas.microsoft.com/office/drawing/2014/main" id="{0E5ED59D-F4D0-0FDF-4F60-470D60793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71" y="215355"/>
            <a:ext cx="2581871" cy="1715867"/>
          </a:xfrm>
          <a:prstGeom prst="rect">
            <a:avLst/>
          </a:prstGeom>
          <a:noFill/>
          <a:ln w="57150">
            <a:solidFill>
              <a:schemeClr val="accent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F9D568B-D453-3936-735D-017E3E7D582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51611" y="2007678"/>
            <a:ext cx="3705361" cy="1734582"/>
          </a:xfrm>
          <a:prstGeom prst="rect">
            <a:avLst/>
          </a:prstGeom>
        </p:spPr>
      </p:pic>
      <p:sp>
        <p:nvSpPr>
          <p:cNvPr id="17" name="Title 2">
            <a:extLst>
              <a:ext uri="{FF2B5EF4-FFF2-40B4-BE49-F238E27FC236}">
                <a16:creationId xmlns:a16="http://schemas.microsoft.com/office/drawing/2014/main" id="{C5E7E8A8-23AE-0014-5F54-562450737D9E}"/>
              </a:ext>
            </a:extLst>
          </p:cNvPr>
          <p:cNvSpPr txBox="1">
            <a:spLocks/>
          </p:cNvSpPr>
          <p:nvPr/>
        </p:nvSpPr>
        <p:spPr>
          <a:xfrm>
            <a:off x="4011977" y="227317"/>
            <a:ext cx="5470941" cy="5567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  <a:latin typeface="KG Second Chances Solid" panose="02000000000000000000" pitchFamily="2" charset="0"/>
              </a:rPr>
              <a:t>Year 2 Autumn 1      Who is the greatest explorer?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949BEF-17FE-7344-AE07-644AB10C392C}"/>
              </a:ext>
            </a:extLst>
          </p:cNvPr>
          <p:cNvSpPr/>
          <p:nvPr/>
        </p:nvSpPr>
        <p:spPr>
          <a:xfrm>
            <a:off x="3978858" y="137951"/>
            <a:ext cx="5400607" cy="56630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A6D3484-A897-2BC5-6260-32637E5B6C1A}"/>
              </a:ext>
            </a:extLst>
          </p:cNvPr>
          <p:cNvSpPr/>
          <p:nvPr/>
        </p:nvSpPr>
        <p:spPr>
          <a:xfrm>
            <a:off x="24554" y="40442"/>
            <a:ext cx="12142892" cy="66973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9AAA5E0-F95D-B7E6-07FE-4525DBF071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928877"/>
              </p:ext>
            </p:extLst>
          </p:nvPr>
        </p:nvGraphicFramePr>
        <p:xfrm>
          <a:off x="4245349" y="5659233"/>
          <a:ext cx="3312273" cy="87582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83697">
                  <a:extLst>
                    <a:ext uri="{9D8B030D-6E8A-4147-A177-3AD203B41FA5}">
                      <a16:colId xmlns:a16="http://schemas.microsoft.com/office/drawing/2014/main" val="1280987098"/>
                    </a:ext>
                  </a:extLst>
                </a:gridCol>
                <a:gridCol w="2428576">
                  <a:extLst>
                    <a:ext uri="{9D8B030D-6E8A-4147-A177-3AD203B41FA5}">
                      <a16:colId xmlns:a16="http://schemas.microsoft.com/office/drawing/2014/main" val="1727735620"/>
                    </a:ext>
                  </a:extLst>
                </a:gridCol>
              </a:tblGrid>
              <a:tr h="875821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July 21</a:t>
                      </a:r>
                      <a:r>
                        <a:rPr lang="en-GB" sz="1600" baseline="3000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st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, 1969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Neil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 Armstrong was the first person to walk on the moon.</a:t>
                      </a:r>
                      <a:endParaRPr lang="en-GB" sz="1600" dirty="0">
                        <a:solidFill>
                          <a:schemeClr val="tx1"/>
                        </a:solidFill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788123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20D43F3-B80A-9EAF-068A-AA41C6521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364949"/>
              </p:ext>
            </p:extLst>
          </p:nvPr>
        </p:nvGraphicFramePr>
        <p:xfrm>
          <a:off x="125914" y="2089064"/>
          <a:ext cx="3705362" cy="7463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66897">
                  <a:extLst>
                    <a:ext uri="{9D8B030D-6E8A-4147-A177-3AD203B41FA5}">
                      <a16:colId xmlns:a16="http://schemas.microsoft.com/office/drawing/2014/main" val="1611546191"/>
                    </a:ext>
                  </a:extLst>
                </a:gridCol>
                <a:gridCol w="2738465">
                  <a:extLst>
                    <a:ext uri="{9D8B030D-6E8A-4147-A177-3AD203B41FA5}">
                      <a16:colId xmlns:a16="http://schemas.microsoft.com/office/drawing/2014/main" val="1828111941"/>
                    </a:ext>
                  </a:extLst>
                </a:gridCol>
              </a:tblGrid>
              <a:tr h="30947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Christopher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 Columbus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Letter-join Plus 36" panose="02000505000000020003" pitchFamily="50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346837"/>
                  </a:ext>
                </a:extLst>
              </a:tr>
              <a:tr h="41103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1451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Born in Genoa, Northern Italy.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Letter-join Plus 36" panose="02000505000000020003" pitchFamily="50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962399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0C41A49-5638-4DB1-D1DF-39A6DAB3BB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143644"/>
              </p:ext>
            </p:extLst>
          </p:nvPr>
        </p:nvGraphicFramePr>
        <p:xfrm>
          <a:off x="9387357" y="3274538"/>
          <a:ext cx="2581872" cy="9928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88830">
                  <a:extLst>
                    <a:ext uri="{9D8B030D-6E8A-4147-A177-3AD203B41FA5}">
                      <a16:colId xmlns:a16="http://schemas.microsoft.com/office/drawing/2014/main" val="4208474296"/>
                    </a:ext>
                  </a:extLst>
                </a:gridCol>
                <a:gridCol w="1893042">
                  <a:extLst>
                    <a:ext uri="{9D8B030D-6E8A-4147-A177-3AD203B41FA5}">
                      <a16:colId xmlns:a16="http://schemas.microsoft.com/office/drawing/2014/main" val="376471372"/>
                    </a:ext>
                  </a:extLst>
                </a:gridCol>
              </a:tblGrid>
              <a:tr h="413681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Neil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 Armstrong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564395"/>
                  </a:ext>
                </a:extLst>
              </a:tr>
              <a:tr h="50266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1930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Born in Ohio, United States of America.</a:t>
                      </a:r>
                      <a:endParaRPr lang="en-GB" sz="1600" dirty="0">
                        <a:solidFill>
                          <a:schemeClr val="tx1"/>
                        </a:solidFill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778415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AB1D549-FFCB-9612-30A9-8C8A4303E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151154"/>
              </p:ext>
            </p:extLst>
          </p:nvPr>
        </p:nvGraphicFramePr>
        <p:xfrm>
          <a:off x="83705" y="4951007"/>
          <a:ext cx="4092112" cy="17079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67817">
                  <a:extLst>
                    <a:ext uri="{9D8B030D-6E8A-4147-A177-3AD203B41FA5}">
                      <a16:colId xmlns:a16="http://schemas.microsoft.com/office/drawing/2014/main" val="381415508"/>
                    </a:ext>
                  </a:extLst>
                </a:gridCol>
                <a:gridCol w="3024295">
                  <a:extLst>
                    <a:ext uri="{9D8B030D-6E8A-4147-A177-3AD203B41FA5}">
                      <a16:colId xmlns:a16="http://schemas.microsoft.com/office/drawing/2014/main" val="2529964043"/>
                    </a:ext>
                  </a:extLst>
                </a:gridCol>
              </a:tblGrid>
              <a:tr h="64115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August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 3</a:t>
                      </a:r>
                      <a:r>
                        <a:rPr lang="en-GB" sz="1600" baseline="3000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rd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, 1492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Letter-join Plus 36" panose="02000505000000020003" pitchFamily="50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Three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 ships called the Santa Maria, the Nina and the Pinta sailed west.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Letter-join Plus 36" panose="02000505000000020003" pitchFamily="50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632633"/>
                  </a:ext>
                </a:extLst>
              </a:tr>
              <a:tr h="92179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October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 12</a:t>
                      </a:r>
                      <a:r>
                        <a:rPr lang="en-GB" sz="1600" b="1" baseline="3000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th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, 1492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Letter-join Plus 36" panose="02000505000000020003" pitchFamily="50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Columbus found an island and named it San Salvador.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He made four further voyages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Letter-join Plus 36" panose="02000505000000020003" pitchFamily="50" charset="0"/>
                        </a:rPr>
                        <a:t> across the Atlantic Ocean.</a:t>
                      </a:r>
                      <a:endParaRPr lang="en-GB" sz="1600" dirty="0">
                        <a:solidFill>
                          <a:schemeClr val="tx1"/>
                        </a:solidFill>
                        <a:latin typeface="Letter-join Plus 36" panose="02000505000000020003" pitchFamily="50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379334"/>
                  </a:ext>
                </a:extLst>
              </a:tr>
            </a:tbl>
          </a:graphicData>
        </a:graphic>
      </p:graphicFrame>
      <p:pic>
        <p:nvPicPr>
          <p:cNvPr id="25" name="Picture 24">
            <a:extLst>
              <a:ext uri="{FF2B5EF4-FFF2-40B4-BE49-F238E27FC236}">
                <a16:creationId xmlns:a16="http://schemas.microsoft.com/office/drawing/2014/main" id="{64EAA3DB-1780-8ABF-C7BE-954CD08625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7155" y="4394100"/>
            <a:ext cx="4419716" cy="226272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27265C1-9F59-E01E-0676-93FD45F933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200" y="3019339"/>
            <a:ext cx="3859321" cy="1660852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71BE0CDB-A37E-88E4-5C17-E8B0173A54D2}"/>
              </a:ext>
            </a:extLst>
          </p:cNvPr>
          <p:cNvSpPr/>
          <p:nvPr/>
        </p:nvSpPr>
        <p:spPr>
          <a:xfrm>
            <a:off x="7656972" y="4362446"/>
            <a:ext cx="4376300" cy="2327193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AD9512E-A9C1-21A6-A5EE-C2CA1DB5D572}"/>
              </a:ext>
            </a:extLst>
          </p:cNvPr>
          <p:cNvSpPr/>
          <p:nvPr/>
        </p:nvSpPr>
        <p:spPr>
          <a:xfrm>
            <a:off x="102943" y="3023951"/>
            <a:ext cx="3768753" cy="181408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A logo of a ship&#10;&#10;Description automatically generated">
            <a:extLst>
              <a:ext uri="{FF2B5EF4-FFF2-40B4-BE49-F238E27FC236}">
                <a16:creationId xmlns:a16="http://schemas.microsoft.com/office/drawing/2014/main" id="{76EA3C88-3AD6-E520-974E-9D0D9455F72B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507" y="225544"/>
            <a:ext cx="894486" cy="84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230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C1B368-3202-4734-B4F6-9E9EFA222846}">
  <ds:schemaRefs>
    <ds:schemaRef ds:uri="fbfaf87b-7bdd-4c4f-a8f3-ec676afede73"/>
    <ds:schemaRef ds:uri="http://schemas.openxmlformats.org/package/2006/metadata/core-properties"/>
    <ds:schemaRef ds:uri="http://purl.org/dc/dcmitype/"/>
    <ds:schemaRef ds:uri="597c8b6c-d28d-4116-9221-2285f0b83890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433FF62-8DBA-49D3-A0FD-29A17004A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C86117-AE24-4EC5-A60A-1EA38C2457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111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KG Second Chances Solid</vt:lpstr>
      <vt:lpstr>Letter-join Plus 36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Term 1: World War 2</dc:title>
  <dc:creator>Claybourn, Steven</dc:creator>
  <cp:lastModifiedBy>McCulloch, Nina</cp:lastModifiedBy>
  <cp:revision>35</cp:revision>
  <cp:lastPrinted>2023-08-22T12:53:58Z</cp:lastPrinted>
  <dcterms:created xsi:type="dcterms:W3CDTF">2019-09-03T19:28:27Z</dcterms:created>
  <dcterms:modified xsi:type="dcterms:W3CDTF">2024-08-26T19:56:57Z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