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F8BCA3-6892-493A-BDF6-E3B9948761FD}" v="4" dt="2024-10-27T21:31:50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19F8BCA3-6892-493A-BDF6-E3B9948761FD}"/>
    <pc:docChg chg="undo custSel modSld">
      <pc:chgData name="McCulloch, Nina" userId="e0ce6090-163e-4b19-9490-01857898861e" providerId="ADAL" clId="{19F8BCA3-6892-493A-BDF6-E3B9948761FD}" dt="2024-10-27T21:31:50.396" v="5" actId="1076"/>
      <pc:docMkLst>
        <pc:docMk/>
      </pc:docMkLst>
      <pc:sldChg chg="addSp modSp mod">
        <pc:chgData name="McCulloch, Nina" userId="e0ce6090-163e-4b19-9490-01857898861e" providerId="ADAL" clId="{19F8BCA3-6892-493A-BDF6-E3B9948761FD}" dt="2024-10-27T21:31:50.396" v="5" actId="1076"/>
        <pc:sldMkLst>
          <pc:docMk/>
          <pc:sldMk cId="4045337759" sldId="268"/>
        </pc:sldMkLst>
        <pc:picChg chg="add mod">
          <ac:chgData name="McCulloch, Nina" userId="e0ce6090-163e-4b19-9490-01857898861e" providerId="ADAL" clId="{19F8BCA3-6892-493A-BDF6-E3B9948761FD}" dt="2024-10-27T21:31:50.396" v="5" actId="1076"/>
          <ac:picMkLst>
            <pc:docMk/>
            <pc:sldMk cId="4045337759" sldId="268"/>
            <ac:picMk id="10" creationId="{9BE98785-434B-A7D7-93AE-83422A9616EC}"/>
          </ac:picMkLst>
        </pc:picChg>
        <pc:picChg chg="mod">
          <ac:chgData name="McCulloch, Nina" userId="e0ce6090-163e-4b19-9490-01857898861e" providerId="ADAL" clId="{19F8BCA3-6892-493A-BDF6-E3B9948761FD}" dt="2024-10-25T21:49:22.417" v="1" actId="1076"/>
          <ac:picMkLst>
            <pc:docMk/>
            <pc:sldMk cId="4045337759" sldId="268"/>
            <ac:picMk id="23" creationId="{749A82FF-2DD0-CE0C-5828-0E48984FB9A2}"/>
          </ac:picMkLst>
        </pc:picChg>
      </pc:sldChg>
    </pc:docChg>
  </pc:docChgLst>
  <pc:docChgLst>
    <pc:chgData name="Holt, Suzanne" userId="58f26665-4e82-4c0e-b00b-7f207692c0fa" providerId="ADAL" clId="{9904159A-150B-4235-9F8A-068EE8CB3FD7}"/>
    <pc:docChg chg="modSld">
      <pc:chgData name="Holt, Suzanne" userId="58f26665-4e82-4c0e-b00b-7f207692c0fa" providerId="ADAL" clId="{9904159A-150B-4235-9F8A-068EE8CB3FD7}" dt="2023-10-29T17:43:59.887" v="6" actId="1076"/>
      <pc:docMkLst>
        <pc:docMk/>
      </pc:docMkLst>
      <pc:sldChg chg="modSp mod">
        <pc:chgData name="Holt, Suzanne" userId="58f26665-4e82-4c0e-b00b-7f207692c0fa" providerId="ADAL" clId="{9904159A-150B-4235-9F8A-068EE8CB3FD7}" dt="2023-10-29T17:43:59.887" v="6" actId="1076"/>
        <pc:sldMkLst>
          <pc:docMk/>
          <pc:sldMk cId="4045337759" sldId="268"/>
        </pc:sldMkLst>
        <pc:spChg chg="mod">
          <ac:chgData name="Holt, Suzanne" userId="58f26665-4e82-4c0e-b00b-7f207692c0fa" providerId="ADAL" clId="{9904159A-150B-4235-9F8A-068EE8CB3FD7}" dt="2023-10-29T17:43:31.974" v="4" actId="1076"/>
          <ac:spMkLst>
            <pc:docMk/>
            <pc:sldMk cId="4045337759" sldId="268"/>
            <ac:spMk id="4" creationId="{EDC15A6C-CBA6-73D8-633B-7AF08EBD1B34}"/>
          </ac:spMkLst>
        </pc:spChg>
        <pc:graphicFrameChg chg="mod">
          <ac:chgData name="Holt, Suzanne" userId="58f26665-4e82-4c0e-b00b-7f207692c0fa" providerId="ADAL" clId="{9904159A-150B-4235-9F8A-068EE8CB3FD7}" dt="2023-10-29T17:43:13.944" v="2" actId="1076"/>
          <ac:graphicFrameMkLst>
            <pc:docMk/>
            <pc:sldMk cId="4045337759" sldId="268"/>
            <ac:graphicFrameMk id="2" creationId="{35481C24-AB5A-5DC8-5C65-F6524E177DB1}"/>
          </ac:graphicFrameMkLst>
        </pc:graphicFrameChg>
        <pc:graphicFrameChg chg="mod">
          <ac:chgData name="Holt, Suzanne" userId="58f26665-4e82-4c0e-b00b-7f207692c0fa" providerId="ADAL" clId="{9904159A-150B-4235-9F8A-068EE8CB3FD7}" dt="2023-10-29T17:43:07.311" v="1" actId="1076"/>
          <ac:graphicFrameMkLst>
            <pc:docMk/>
            <pc:sldMk cId="4045337759" sldId="268"/>
            <ac:graphicFrameMk id="6" creationId="{00000000-0000-0000-0000-000000000000}"/>
          </ac:graphicFrameMkLst>
        </pc:graphicFrameChg>
        <pc:graphicFrameChg chg="mod">
          <ac:chgData name="Holt, Suzanne" userId="58f26665-4e82-4c0e-b00b-7f207692c0fa" providerId="ADAL" clId="{9904159A-150B-4235-9F8A-068EE8CB3FD7}" dt="2023-10-29T17:42:58.234" v="0" actId="1076"/>
          <ac:graphicFrameMkLst>
            <pc:docMk/>
            <pc:sldMk cId="4045337759" sldId="268"/>
            <ac:graphicFrameMk id="30" creationId="{2F84A0EA-FDF1-5728-6380-BAF78B484057}"/>
          </ac:graphicFrameMkLst>
        </pc:graphicFrameChg>
        <pc:graphicFrameChg chg="mod">
          <ac:chgData name="Holt, Suzanne" userId="58f26665-4e82-4c0e-b00b-7f207692c0fa" providerId="ADAL" clId="{9904159A-150B-4235-9F8A-068EE8CB3FD7}" dt="2023-10-29T17:43:54.400" v="5" actId="1076"/>
          <ac:graphicFrameMkLst>
            <pc:docMk/>
            <pc:sldMk cId="4045337759" sldId="268"/>
            <ac:graphicFrameMk id="45" creationId="{5C458023-11F1-9E96-2D5C-B809DEB11B0E}"/>
          </ac:graphicFrameMkLst>
        </pc:graphicFrameChg>
        <pc:picChg chg="mod">
          <ac:chgData name="Holt, Suzanne" userId="58f26665-4e82-4c0e-b00b-7f207692c0fa" providerId="ADAL" clId="{9904159A-150B-4235-9F8A-068EE8CB3FD7}" dt="2023-10-29T17:43:59.887" v="6" actId="1076"/>
          <ac:picMkLst>
            <pc:docMk/>
            <pc:sldMk cId="4045337759" sldId="268"/>
            <ac:picMk id="55" creationId="{1825B377-9BE1-64E7-ECFF-25C80CBC66FD}"/>
          </ac:picMkLst>
        </pc:picChg>
        <pc:picChg chg="mod">
          <ac:chgData name="Holt, Suzanne" userId="58f26665-4e82-4c0e-b00b-7f207692c0fa" providerId="ADAL" clId="{9904159A-150B-4235-9F8A-068EE8CB3FD7}" dt="2023-10-29T17:43:26.255" v="3" actId="1076"/>
          <ac:picMkLst>
            <pc:docMk/>
            <pc:sldMk cId="4045337759" sldId="268"/>
            <ac:picMk id="1026" creationId="{5AC5C174-898D-552F-4B9C-595FD69AF61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9BDDB-DC77-5B21-41FC-93F60E235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1CABA-5231-58FA-7D43-944BF089C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B8252-7E72-204A-95FA-EF1239DB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D7D34-E1CD-0A20-32BB-2BE564CC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C99E4-BFDE-55D7-A3D1-7B9EB0CF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32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4E7A-42CC-528A-9555-EDFC7F3F9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E9986-EA11-DE39-C892-71EB9501A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73C9F-F2FA-1358-5090-DAA13F1E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DEC4-E625-FD97-539F-540FB868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A5662-105A-88AE-11A2-CC1A5DBF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84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25CB7-8325-A331-C826-C7447D898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77C05-61D8-C28D-9CD6-8D5CB66AC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287EA-7D02-C7DB-E587-AFA64D13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105B5-DA2E-94A4-FD5F-52D786ECF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ECE26-9AC0-A251-C1C5-7BE9A71C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48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51661-93D3-64EA-052C-EBFFD01D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80BCC-AFEF-1F97-5BA8-CC49FC803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DC3-5636-54B4-E215-BF36872A5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94B30-B4D2-6902-113B-898F27BC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662AA-137F-55CE-D4B4-5A176254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43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EDE88-843A-F88F-08BB-0BF8B719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3702F-FDAF-AB3D-14BC-CBDC844E6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D7F94-DD87-CFB9-403E-09BF2A86D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50C59-8CEA-CD14-4C1B-51A825B2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4A704-C753-952F-812C-34CA8948C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86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41033-7C3D-8883-B60E-317E66A33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A2536-B548-F3B9-30E6-25AFDFD69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3215D-12A4-0566-39B5-842A198A1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A0FE7-CDCF-D534-9F14-ADFDD842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4E77E-71A7-37FF-67EB-BBA000A9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792A0-4E48-0CBE-1B9A-1B63CDF7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7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C626E-917C-1678-759A-9EBCDB62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589EF-19AD-4F6A-E444-AF88989A5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50C80-89A9-8713-1BAD-6EF95E326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94DDC2-6AB1-C816-05A3-F70F8014A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099CB-0A96-7782-8AF6-0CEFF67EE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C5DD8-AF71-BD48-CF7D-F174468F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DA6D2-7F6F-DFD9-7B20-085F52EDB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147E3D-DB3A-E308-45F7-76A4690B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08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0DA79-79CE-CDB5-503D-33E7FBA3B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BD628-CFDB-9E92-D485-D8BA533F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67147-08EA-9DFE-0C59-79D2C7F9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70C435-9D6C-0E1F-5F4F-C7BC64F21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38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2A849-AA93-58F4-21BD-E8819BDAC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031BB-9C51-4510-740E-2685D4F60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1C356-4182-CF3A-91AA-2B98A172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10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8BBE-4B42-7CB8-441A-D603D2FF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E9504-451E-9272-F489-6910419B9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7527A-D581-8993-A823-B03336CCD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E1B6D-E8B6-3E83-09BC-7F0C565A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BA0BD-D756-28F5-020E-CB60B1E96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14492-EAFC-9790-EBCC-64B614ED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04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04572-E9C1-C589-451E-CC594445D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A3F32C-ACA3-DA3C-B5E4-933F70DB7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8AA55-3682-7739-54AA-59E09E78F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9768B-C0E5-784F-1CBD-607717E1A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01C31-661E-C5D4-BEB8-9C980227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09D14-AF72-AB81-12AF-A2DA3C889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1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C0096-B15A-F945-D66C-D49C64404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AAF4-10DB-9AAE-6387-C92EA2F2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DE2DF-FC73-04E8-AD02-1816F628F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91A6A-AD43-45E7-82E0-BB527616AEE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82798-6CAE-39E7-13DF-5E5608920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99BC2-4C31-53D1-5173-B6B2955FC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F9D5B-51A3-480F-96A0-F2B787880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7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raditional Seder plate | Passover haggadah by Liz Marlowe">
            <a:extLst>
              <a:ext uri="{FF2B5EF4-FFF2-40B4-BE49-F238E27FC236}">
                <a16:creationId xmlns:a16="http://schemas.microsoft.com/office/drawing/2014/main" id="{5AC5C174-898D-552F-4B9C-595FD69AF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690" y="2073608"/>
            <a:ext cx="3961432" cy="271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033429"/>
              </p:ext>
            </p:extLst>
          </p:nvPr>
        </p:nvGraphicFramePr>
        <p:xfrm>
          <a:off x="395987" y="4076328"/>
          <a:ext cx="4830055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3084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526971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16273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latin typeface="Letter-join Plus 36" panose="02000505000000020003" pitchFamily="50" charset="0"/>
                        </a:rPr>
                        <a:t>Vocabulary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236698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Letter-join Plus 36" panose="02000505000000020003" pitchFamily="50" charset="0"/>
                        </a:rPr>
                        <a:t>Judaism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The religion of the Jewish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313134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Letter-join Plus 36" panose="02000505000000020003" pitchFamily="50" charset="0"/>
                        </a:rPr>
                        <a:t>Christianity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A religion based on the teachings of Jesus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236698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latin typeface="Letter-join Plus 36" panose="02000505000000020003" pitchFamily="50" charset="0"/>
                        </a:rPr>
                        <a:t>mitzvah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A good deed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90659"/>
                  </a:ext>
                </a:extLst>
              </a:tr>
              <a:tr h="251492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mitzvoth</a:t>
                      </a:r>
                      <a:endParaRPr lang="en-GB" sz="1800" b="1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Letter-join Plus 36" panose="02000505000000020003" pitchFamily="50" charset="0"/>
                        </a:rPr>
                        <a:t>Doing good and helping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3664"/>
                  </a:ext>
                </a:extLst>
              </a:tr>
              <a:tr h="21258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Letter-join Plus 36" panose="02000505000000020003" pitchFamily="50" charset="0"/>
                        </a:rPr>
                        <a:t>synagogue</a:t>
                      </a:r>
                      <a:endParaRPr lang="en-GB" sz="1800" b="1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Letter-join Plus 36" panose="02000505000000020003" pitchFamily="50" charset="0"/>
                        </a:rPr>
                        <a:t>Place of Jewish worship</a:t>
                      </a:r>
                      <a:endParaRPr lang="en-GB" sz="18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385" y="116990"/>
            <a:ext cx="481606" cy="26595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52690" y="135589"/>
            <a:ext cx="2983169" cy="556764"/>
          </a:xfrm>
        </p:spPr>
        <p:txBody>
          <a:bodyPr>
            <a:noAutofit/>
          </a:bodyPr>
          <a:lstStyle/>
          <a:p>
            <a:r>
              <a:rPr lang="en-GB" sz="2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Letter-join Plus 36" panose="02000505000000020003" pitchFamily="50" charset="0"/>
              </a:rPr>
              <a:t>Year 2, Autumn 2 </a:t>
            </a:r>
            <a:br>
              <a:rPr lang="en-GB" sz="2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Letter-join Plus 36" panose="02000505000000020003" pitchFamily="50" charset="0"/>
              </a:rPr>
            </a:br>
            <a:r>
              <a:rPr lang="en-GB" sz="2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Letter-join Plus 36" panose="02000505000000020003" pitchFamily="50" charset="0"/>
              </a:rPr>
              <a:t>What is special about God?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481C24-AB5A-5DC8-5C65-F6524E177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111487"/>
              </p:ext>
            </p:extLst>
          </p:nvPr>
        </p:nvGraphicFramePr>
        <p:xfrm>
          <a:off x="8718048" y="3571681"/>
          <a:ext cx="3387643" cy="1219200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3387643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0522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How special is the relationship Jews have with God?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Letter-join Plus 36" panose="02000505000000020003" pitchFamily="50" charset="0"/>
                        </a:rPr>
                        <a:t>Mezuzah reminds Jews of their duty and relationship with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7DC3386-DBBC-7520-3C98-670550455FAB}"/>
              </a:ext>
            </a:extLst>
          </p:cNvPr>
          <p:cNvGraphicFramePr>
            <a:graphicFrameLocks noGrp="1"/>
          </p:cNvGraphicFramePr>
          <p:nvPr/>
        </p:nvGraphicFramePr>
        <p:xfrm>
          <a:off x="4433911" y="773753"/>
          <a:ext cx="3560259" cy="1219200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3560259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1368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How important is it for Jewish people to do what God asks them to do?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>
                          <a:latin typeface="Letter-join Plus 36" panose="02000505000000020003" pitchFamily="50" charset="0"/>
                        </a:rPr>
                        <a:t>The story of Exodus shows the importance of duty to God</a:t>
                      </a:r>
                      <a:endParaRPr lang="en-GB" sz="20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2F84A0EA-FDF1-5728-6380-BAF78B484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152812"/>
              </p:ext>
            </p:extLst>
          </p:nvPr>
        </p:nvGraphicFramePr>
        <p:xfrm>
          <a:off x="5902648" y="4999342"/>
          <a:ext cx="4906324" cy="1617387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4906324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1368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Why did God give Jesus to the world?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>
                          <a:latin typeface="Letter-join Plus 36" panose="02000505000000020003" pitchFamily="50" charset="0"/>
                        </a:rPr>
                        <a:t>God sent Jesus to save the world</a:t>
                      </a:r>
                      <a:endParaRPr lang="en-GB" sz="20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Letter-join Plus 36" panose="02000505000000020003" pitchFamily="50" charset="0"/>
                        </a:rPr>
                        <a:t>Christians look forward to Christmas as the time of Jesus’ birth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766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DC15A6C-CBA6-73D8-633B-7AF08EBD1B34}"/>
              </a:ext>
            </a:extLst>
          </p:cNvPr>
          <p:cNvSpPr txBox="1"/>
          <p:nvPr/>
        </p:nvSpPr>
        <p:spPr>
          <a:xfrm>
            <a:off x="3951208" y="2001359"/>
            <a:ext cx="2193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Letter-join Plus 36" panose="02000505000000020003" pitchFamily="50" charset="0"/>
              </a:rPr>
              <a:t>The Seder Plate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7C2BAF-76C7-7ADC-00BF-DB317D2F12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37" y="223305"/>
            <a:ext cx="3445036" cy="48703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49A82FF-2DD0-CE0C-5828-0E48984FB9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137" y="789261"/>
            <a:ext cx="3445037" cy="707885"/>
          </a:xfrm>
          <a:prstGeom prst="rect">
            <a:avLst/>
          </a:prstGeom>
        </p:spPr>
      </p:pic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5C458023-11F1-9E96-2D5C-B809DEB11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42444"/>
              </p:ext>
            </p:extLst>
          </p:nvPr>
        </p:nvGraphicFramePr>
        <p:xfrm>
          <a:off x="8492110" y="71296"/>
          <a:ext cx="3560259" cy="1219200"/>
        </p:xfrm>
        <a:graphic>
          <a:graphicData uri="http://schemas.openxmlformats.org/drawingml/2006/table">
            <a:tbl>
              <a:tblPr firstRow="1" bandRow="1">
                <a:solidFill>
                  <a:srgbClr val="C00000"/>
                </a:solidFill>
                <a:tableStyleId>{00A15C55-8517-42AA-B614-E9B94910E393}</a:tableStyleId>
              </a:tblPr>
              <a:tblGrid>
                <a:gridCol w="3560259">
                  <a:extLst>
                    <a:ext uri="{9D8B030D-6E8A-4147-A177-3AD203B41FA5}">
                      <a16:colId xmlns:a16="http://schemas.microsoft.com/office/drawing/2014/main" val="1403582542"/>
                    </a:ext>
                  </a:extLst>
                </a:gridCol>
              </a:tblGrid>
              <a:tr h="43104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etter-join Plus 36" panose="02000505000000020003" pitchFamily="50" charset="0"/>
                        </a:rPr>
                        <a:t>What is the best way for a Jew to show commitment to God?</a:t>
                      </a:r>
                      <a:endParaRPr lang="en-GB" sz="1400" b="0" dirty="0"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88589"/>
                  </a:ext>
                </a:extLst>
              </a:tr>
              <a:tr h="583175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>
                          <a:latin typeface="Letter-join Plus 36" panose="02000505000000020003" pitchFamily="50" charset="0"/>
                        </a:rPr>
                        <a:t>One of the 10 commandments is ‘love thy neighbour’</a:t>
                      </a:r>
                      <a:endParaRPr lang="en-GB" sz="20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163904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679807B4-44D9-FD7A-AA06-FEB9403E9B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166" y="1651158"/>
            <a:ext cx="3036967" cy="199995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1825B377-9BE1-64E7-ECFF-25C80CBC66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44377" y="1268076"/>
            <a:ext cx="3321698" cy="20790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3718C0F-425B-65CC-D6CE-6D9730A524A3}"/>
              </a:ext>
            </a:extLst>
          </p:cNvPr>
          <p:cNvSpPr/>
          <p:nvPr/>
        </p:nvSpPr>
        <p:spPr>
          <a:xfrm>
            <a:off x="0" y="10887"/>
            <a:ext cx="12192000" cy="67378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DECE3-2B97-E58A-B3E1-6BA0EC45E0BF}"/>
              </a:ext>
            </a:extLst>
          </p:cNvPr>
          <p:cNvSpPr/>
          <p:nvPr/>
        </p:nvSpPr>
        <p:spPr>
          <a:xfrm>
            <a:off x="4433910" y="54189"/>
            <a:ext cx="3560259" cy="61188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BE98785-434B-A7D7-93AE-83422A961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659" y="5778488"/>
            <a:ext cx="1096710" cy="83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33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FF2E1013-8784-4632-8AE8-38B0249AA2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7884D6-E209-472F-A3D7-9BD56E8616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00CD65-BAD5-4382-9FF2-5D64CF7E4774}">
  <ds:schemaRefs>
    <ds:schemaRef ds:uri="http://schemas.microsoft.com/office/infopath/2007/PartnerControls"/>
    <ds:schemaRef ds:uri="fbfaf87b-7bdd-4c4f-a8f3-ec676afede73"/>
    <ds:schemaRef ds:uri="597c8b6c-d28d-4116-9221-2285f0b83890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36</vt:lpstr>
      <vt:lpstr>Office Theme</vt:lpstr>
      <vt:lpstr>Year 2, Autumn 2  What is special about God?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2, Autumn 2  What is special about God?</dc:title>
  <dc:creator>Holt, Suzanne</dc:creator>
  <cp:lastModifiedBy>McCulloch, Nina</cp:lastModifiedBy>
  <cp:revision>1</cp:revision>
  <dcterms:created xsi:type="dcterms:W3CDTF">2023-10-29T17:41:43Z</dcterms:created>
  <dcterms:modified xsi:type="dcterms:W3CDTF">2024-10-27T21:31:50Z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