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E2CB00-54E3-41FA-8B86-C92DD9F3C608}" v="1" dt="2024-06-11T15:01:21.6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cCulloch, Nina" userId="e0ce6090-163e-4b19-9490-01857898861e" providerId="ADAL" clId="{E7E2CB00-54E3-41FA-8B86-C92DD9F3C608}"/>
    <pc:docChg chg="modSld">
      <pc:chgData name="McCulloch, Nina" userId="e0ce6090-163e-4b19-9490-01857898861e" providerId="ADAL" clId="{E7E2CB00-54E3-41FA-8B86-C92DD9F3C608}" dt="2024-06-11T15:04:45.973" v="9" actId="1076"/>
      <pc:docMkLst>
        <pc:docMk/>
      </pc:docMkLst>
      <pc:sldChg chg="addSp modSp mod">
        <pc:chgData name="McCulloch, Nina" userId="e0ce6090-163e-4b19-9490-01857898861e" providerId="ADAL" clId="{E7E2CB00-54E3-41FA-8B86-C92DD9F3C608}" dt="2024-06-11T15:04:45.973" v="9" actId="1076"/>
        <pc:sldMkLst>
          <pc:docMk/>
          <pc:sldMk cId="2529161750" sldId="256"/>
        </pc:sldMkLst>
        <pc:graphicFrameChg chg="modGraphic">
          <ac:chgData name="McCulloch, Nina" userId="e0ce6090-163e-4b19-9490-01857898861e" providerId="ADAL" clId="{E7E2CB00-54E3-41FA-8B86-C92DD9F3C608}" dt="2024-06-11T15:03:41.562" v="3" actId="20577"/>
          <ac:graphicFrameMkLst>
            <pc:docMk/>
            <pc:sldMk cId="2529161750" sldId="256"/>
            <ac:graphicFrameMk id="5" creationId="{00000000-0000-0000-0000-000000000000}"/>
          </ac:graphicFrameMkLst>
        </pc:graphicFrameChg>
        <pc:picChg chg="add mod">
          <ac:chgData name="McCulloch, Nina" userId="e0ce6090-163e-4b19-9490-01857898861e" providerId="ADAL" clId="{E7E2CB00-54E3-41FA-8B86-C92DD9F3C608}" dt="2024-06-11T15:04:36.658" v="7" actId="1076"/>
          <ac:picMkLst>
            <pc:docMk/>
            <pc:sldMk cId="2529161750" sldId="256"/>
            <ac:picMk id="3" creationId="{EFB9AC2E-9789-FFBE-CE5D-6DB62495F73E}"/>
          </ac:picMkLst>
        </pc:picChg>
        <pc:picChg chg="mod">
          <ac:chgData name="McCulloch, Nina" userId="e0ce6090-163e-4b19-9490-01857898861e" providerId="ADAL" clId="{E7E2CB00-54E3-41FA-8B86-C92DD9F3C608}" dt="2024-06-11T15:04:12.621" v="4" actId="14100"/>
          <ac:picMkLst>
            <pc:docMk/>
            <pc:sldMk cId="2529161750" sldId="256"/>
            <ac:picMk id="19" creationId="{00000000-0000-0000-0000-000000000000}"/>
          </ac:picMkLst>
        </pc:picChg>
        <pc:picChg chg="mod">
          <ac:chgData name="McCulloch, Nina" userId="e0ce6090-163e-4b19-9490-01857898861e" providerId="ADAL" clId="{E7E2CB00-54E3-41FA-8B86-C92DD9F3C608}" dt="2024-06-11T15:04:45.973" v="9" actId="1076"/>
          <ac:picMkLst>
            <pc:docMk/>
            <pc:sldMk cId="2529161750" sldId="256"/>
            <ac:picMk id="20" creationId="{00000000-0000-0000-0000-000000000000}"/>
          </ac:picMkLst>
        </pc:picChg>
      </pc:sldChg>
    </pc:docChg>
  </pc:docChgLst>
  <pc:docChgLst>
    <pc:chgData name="Storr, Sue" userId="bd5278a6-d77f-494a-928b-67f57f2b3fbc" providerId="ADAL" clId="{253771DB-4040-4616-AF77-06C347AF8871}"/>
    <pc:docChg chg="modSld">
      <pc:chgData name="Storr, Sue" userId="bd5278a6-d77f-494a-928b-67f57f2b3fbc" providerId="ADAL" clId="{253771DB-4040-4616-AF77-06C347AF8871}" dt="2023-06-07T09:07:21.413" v="157" actId="20577"/>
      <pc:docMkLst>
        <pc:docMk/>
      </pc:docMkLst>
      <pc:sldChg chg="modSp mod">
        <pc:chgData name="Storr, Sue" userId="bd5278a6-d77f-494a-928b-67f57f2b3fbc" providerId="ADAL" clId="{253771DB-4040-4616-AF77-06C347AF8871}" dt="2023-06-07T09:07:21.413" v="157" actId="20577"/>
        <pc:sldMkLst>
          <pc:docMk/>
          <pc:sldMk cId="2529161750" sldId="256"/>
        </pc:sldMkLst>
        <pc:spChg chg="mod">
          <ac:chgData name="Storr, Sue" userId="bd5278a6-d77f-494a-928b-67f57f2b3fbc" providerId="ADAL" clId="{253771DB-4040-4616-AF77-06C347AF8871}" dt="2023-05-24T09:12:41.349" v="45" actId="20577"/>
          <ac:spMkLst>
            <pc:docMk/>
            <pc:sldMk cId="2529161750" sldId="256"/>
            <ac:spMk id="2" creationId="{00000000-0000-0000-0000-000000000000}"/>
          </ac:spMkLst>
        </pc:spChg>
        <pc:graphicFrameChg chg="modGraphic">
          <ac:chgData name="Storr, Sue" userId="bd5278a6-d77f-494a-928b-67f57f2b3fbc" providerId="ADAL" clId="{253771DB-4040-4616-AF77-06C347AF8871}" dt="2023-06-07T09:07:21.413" v="157" actId="20577"/>
          <ac:graphicFrameMkLst>
            <pc:docMk/>
            <pc:sldMk cId="2529161750" sldId="256"/>
            <ac:graphicFrameMk id="6" creationId="{00000000-0000-0000-0000-000000000000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4977-BDE9-4FCA-B912-ED759B5090CD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E438-4700-4659-9895-A1B8B59D0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941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4977-BDE9-4FCA-B912-ED759B5090CD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E438-4700-4659-9895-A1B8B59D0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256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4977-BDE9-4FCA-B912-ED759B5090CD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E438-4700-4659-9895-A1B8B59D0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140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4977-BDE9-4FCA-B912-ED759B5090CD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E438-4700-4659-9895-A1B8B59D0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523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4977-BDE9-4FCA-B912-ED759B5090CD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E438-4700-4659-9895-A1B8B59D0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791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4977-BDE9-4FCA-B912-ED759B5090CD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E438-4700-4659-9895-A1B8B59D0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62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4977-BDE9-4FCA-B912-ED759B5090CD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E438-4700-4659-9895-A1B8B59D0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295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4977-BDE9-4FCA-B912-ED759B5090CD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E438-4700-4659-9895-A1B8B59D0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204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4977-BDE9-4FCA-B912-ED759B5090CD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E438-4700-4659-9895-A1B8B59D0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866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4977-BDE9-4FCA-B912-ED759B5090CD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E438-4700-4659-9895-A1B8B59D0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170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4977-BDE9-4FCA-B912-ED759B5090CD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E438-4700-4659-9895-A1B8B59D0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0509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74977-BDE9-4FCA-B912-ED759B5090CD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6E438-4700-4659-9895-A1B8B59D0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426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7502" y="-51024"/>
            <a:ext cx="9144000" cy="366169"/>
          </a:xfrm>
        </p:spPr>
        <p:txBody>
          <a:bodyPr>
            <a:normAutofit/>
          </a:bodyPr>
          <a:lstStyle/>
          <a:p>
            <a:r>
              <a:rPr lang="en-GB" sz="1600" b="1" u="sng" dirty="0">
                <a:latin typeface="+mn-lt"/>
              </a:rPr>
              <a:t>Year 4 Term 6: What makes </a:t>
            </a:r>
            <a:r>
              <a:rPr lang="en-GB" sz="1600" b="1" u="sng">
                <a:latin typeface="+mn-lt"/>
              </a:rPr>
              <a:t>Whitby wonderful?</a:t>
            </a:r>
            <a:endParaRPr lang="en-GB" sz="1600" b="1" u="sng" dirty="0">
              <a:latin typeface="+mn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2824156"/>
              </p:ext>
            </p:extLst>
          </p:nvPr>
        </p:nvGraphicFramePr>
        <p:xfrm>
          <a:off x="272868" y="493543"/>
          <a:ext cx="3698239" cy="3162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8239">
                  <a:extLst>
                    <a:ext uri="{9D8B030D-6E8A-4147-A177-3AD203B41FA5}">
                      <a16:colId xmlns:a16="http://schemas.microsoft.com/office/drawing/2014/main" val="1403582542"/>
                    </a:ext>
                  </a:extLst>
                </a:gridCol>
              </a:tblGrid>
              <a:tr h="198393"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Where is Whitby?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488589"/>
                  </a:ext>
                </a:extLst>
              </a:tr>
              <a:tr h="2502488">
                <a:tc>
                  <a:txBody>
                    <a:bodyPr/>
                    <a:lstStyle/>
                    <a:p>
                      <a:r>
                        <a:rPr lang="en-GB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Whitby is a </a:t>
                      </a:r>
                      <a:r>
                        <a:rPr lang="en-GB" sz="1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coastal </a:t>
                      </a:r>
                      <a:r>
                        <a:rPr lang="en-GB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town in North Yorkshire</a:t>
                      </a:r>
                    </a:p>
                    <a:p>
                      <a:r>
                        <a:rPr lang="en-GB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 is close to the North Yorkshire Moors National Park. </a:t>
                      </a:r>
                    </a:p>
                    <a:p>
                      <a:r>
                        <a:rPr lang="en-GB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town is built on two sides of the River </a:t>
                      </a:r>
                      <a:r>
                        <a:rPr lang="en-GB" sz="16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Esk</a:t>
                      </a:r>
                      <a:r>
                        <a:rPr lang="en-GB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is very popular with </a:t>
                      </a:r>
                      <a:r>
                        <a:rPr lang="en-GB" sz="1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tourists</a:t>
                      </a:r>
                      <a:r>
                        <a:rPr lang="en-GB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r>
                        <a:rPr lang="en-GB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Around 13 000 people live in Whitby. </a:t>
                      </a:r>
                    </a:p>
                    <a:p>
                      <a:r>
                        <a:rPr lang="en-GB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North Yorkshire is the largest county in England.</a:t>
                      </a:r>
                    </a:p>
                    <a:p>
                      <a:r>
                        <a:rPr lang="en-GB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Whitby has a coastline that is constantly changing.</a:t>
                      </a:r>
                    </a:p>
                    <a:p>
                      <a:pPr algn="ctr"/>
                      <a:endParaRPr lang="en-GB" sz="105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163904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248447"/>
              </p:ext>
            </p:extLst>
          </p:nvPr>
        </p:nvGraphicFramePr>
        <p:xfrm>
          <a:off x="7837713" y="198023"/>
          <a:ext cx="4258240" cy="4775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9805">
                  <a:extLst>
                    <a:ext uri="{9D8B030D-6E8A-4147-A177-3AD203B41FA5}">
                      <a16:colId xmlns:a16="http://schemas.microsoft.com/office/drawing/2014/main" val="4206251872"/>
                    </a:ext>
                  </a:extLst>
                </a:gridCol>
                <a:gridCol w="3278435">
                  <a:extLst>
                    <a:ext uri="{9D8B030D-6E8A-4147-A177-3AD203B41FA5}">
                      <a16:colId xmlns:a16="http://schemas.microsoft.com/office/drawing/2014/main" val="1439194525"/>
                    </a:ext>
                  </a:extLst>
                </a:gridCol>
              </a:tblGrid>
              <a:tr h="230927"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Vocabulary Dozen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2738203"/>
                  </a:ext>
                </a:extLst>
              </a:tr>
              <a:tr h="370264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/>
                        <a:t>Abbey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A religious place or building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284681"/>
                  </a:ext>
                </a:extLst>
              </a:tr>
              <a:tr h="300244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/>
                        <a:t>Agriculture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farming of crops or animals.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	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100611"/>
                  </a:ext>
                </a:extLst>
              </a:tr>
              <a:tr h="370264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/>
                        <a:t>Coastal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Something on the shore or seaside. 	</a:t>
                      </a:r>
                    </a:p>
                    <a:p>
                      <a:endParaRPr lang="en-GB" sz="11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5290659"/>
                  </a:ext>
                </a:extLst>
              </a:tr>
              <a:tr h="370264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/>
                        <a:t>Gothic Style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Stone structure, sharp pointed spires and pointed arches. </a:t>
                      </a:r>
                      <a:endParaRPr lang="en-GB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273664"/>
                  </a:ext>
                </a:extLst>
              </a:tr>
              <a:tr h="370264">
                <a:tc>
                  <a:txBody>
                    <a:bodyPr/>
                    <a:lstStyle/>
                    <a:p>
                      <a:pPr algn="ctr"/>
                      <a:r>
                        <a:rPr lang="en-GB" sz="1100" b="1"/>
                        <a:t>Harbour</a:t>
                      </a:r>
                      <a:endParaRPr lang="en-GB" sz="11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 area of water where boats are kept that is protected from waves and currents. 	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237005"/>
                  </a:ext>
                </a:extLst>
              </a:tr>
              <a:tr h="370264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/>
                        <a:t>Industrial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Businesses that provide products or services. 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3275605"/>
                  </a:ext>
                </a:extLst>
              </a:tr>
              <a:tr h="287383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/>
                        <a:t>Leisure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Time spent away from work relaxing	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952605"/>
                  </a:ext>
                </a:extLst>
              </a:tr>
              <a:tr h="278675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/>
                        <a:t>Moorland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Uncultivated </a:t>
                      </a:r>
                      <a:r>
                        <a:rPr lang="en-GB" sz="1100"/>
                        <a:t>hill land</a:t>
                      </a:r>
                      <a:endParaRPr lang="en-GB" sz="11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145560"/>
                  </a:ext>
                </a:extLst>
              </a:tr>
              <a:tr h="370264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/>
                        <a:t>Pier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structure built out into the water for people to walk along and get on and off boats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	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2626104"/>
                  </a:ext>
                </a:extLst>
              </a:tr>
              <a:tr h="291737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/>
                        <a:t>Tourist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People who travel to a different place other than their home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	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77076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/>
                        <a:t>Upland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An area</a:t>
                      </a:r>
                      <a:r>
                        <a:rPr lang="en-GB" sz="1100" baseline="0" dirty="0"/>
                        <a:t> of high or hilly land</a:t>
                      </a:r>
                      <a:endParaRPr lang="en-GB" sz="11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3165618"/>
                  </a:ext>
                </a:extLst>
              </a:tr>
              <a:tr h="370264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/>
                        <a:t>Valley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A low area of land between hills or mountains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2609717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949280"/>
              </p:ext>
            </p:extLst>
          </p:nvPr>
        </p:nvGraphicFramePr>
        <p:xfrm>
          <a:off x="272868" y="3664185"/>
          <a:ext cx="3698239" cy="2692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8239">
                  <a:extLst>
                    <a:ext uri="{9D8B030D-6E8A-4147-A177-3AD203B41FA5}">
                      <a16:colId xmlns:a16="http://schemas.microsoft.com/office/drawing/2014/main" val="3613103257"/>
                    </a:ext>
                  </a:extLst>
                </a:gridCol>
              </a:tblGrid>
              <a:tr h="261140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Where</a:t>
                      </a:r>
                      <a:r>
                        <a:rPr lang="en-GB" sz="1000" baseline="0" dirty="0"/>
                        <a:t> is Whitby?</a:t>
                      </a:r>
                      <a:endParaRPr lang="en-GB" sz="100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930952"/>
                  </a:ext>
                </a:extLst>
              </a:tr>
              <a:tr h="2431858">
                <a:tc>
                  <a:txBody>
                    <a:bodyPr/>
                    <a:lstStyle/>
                    <a:p>
                      <a:endParaRPr lang="en-GB" sz="1100" dirty="0"/>
                    </a:p>
                    <a:p>
                      <a:endParaRPr lang="en-GB" sz="1100" dirty="0"/>
                    </a:p>
                    <a:p>
                      <a:endParaRPr lang="en-GB" sz="1100" dirty="0"/>
                    </a:p>
                    <a:p>
                      <a:endParaRPr lang="en-GB" sz="1100" dirty="0"/>
                    </a:p>
                    <a:p>
                      <a:endParaRPr lang="en-GB" sz="1100" dirty="0"/>
                    </a:p>
                    <a:p>
                      <a:endParaRPr lang="en-GB" sz="1100" dirty="0"/>
                    </a:p>
                    <a:p>
                      <a:endParaRPr lang="en-GB" sz="1100" dirty="0"/>
                    </a:p>
                    <a:p>
                      <a:endParaRPr lang="en-GB" sz="1100" dirty="0"/>
                    </a:p>
                    <a:p>
                      <a:endParaRPr lang="en-GB" sz="1100" dirty="0"/>
                    </a:p>
                    <a:p>
                      <a:endParaRPr lang="en-GB" sz="1100" dirty="0"/>
                    </a:p>
                    <a:p>
                      <a:endParaRPr lang="en-GB" sz="1100" dirty="0"/>
                    </a:p>
                    <a:p>
                      <a:endParaRPr lang="en-GB" sz="1100" dirty="0"/>
                    </a:p>
                    <a:p>
                      <a:endParaRPr lang="en-GB" sz="11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59127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983900"/>
              </p:ext>
            </p:extLst>
          </p:nvPr>
        </p:nvGraphicFramePr>
        <p:xfrm>
          <a:off x="4236718" y="577499"/>
          <a:ext cx="3335384" cy="14895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7692">
                  <a:extLst>
                    <a:ext uri="{9D8B030D-6E8A-4147-A177-3AD203B41FA5}">
                      <a16:colId xmlns:a16="http://schemas.microsoft.com/office/drawing/2014/main" val="312864454"/>
                    </a:ext>
                  </a:extLst>
                </a:gridCol>
                <a:gridCol w="1667692">
                  <a:extLst>
                    <a:ext uri="{9D8B030D-6E8A-4147-A177-3AD203B41FA5}">
                      <a16:colId xmlns:a16="http://schemas.microsoft.com/office/drawing/2014/main" val="2830386511"/>
                    </a:ext>
                  </a:extLst>
                </a:gridCol>
              </a:tblGrid>
              <a:tr h="291606"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How</a:t>
                      </a:r>
                      <a:r>
                        <a:rPr lang="en-GB" sz="1100" baseline="0" dirty="0"/>
                        <a:t> is land used in Whitby?</a:t>
                      </a:r>
                      <a:endParaRPr lang="en-GB" sz="110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370076"/>
                  </a:ext>
                </a:extLst>
              </a:tr>
              <a:tr h="301241">
                <a:tc>
                  <a:txBody>
                    <a:bodyPr/>
                    <a:lstStyle/>
                    <a:p>
                      <a:r>
                        <a:rPr lang="en-GB" sz="1100" dirty="0"/>
                        <a:t>Housing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Industrial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195371"/>
                  </a:ext>
                </a:extLst>
              </a:tr>
              <a:tr h="419179">
                <a:tc>
                  <a:txBody>
                    <a:bodyPr/>
                    <a:lstStyle/>
                    <a:p>
                      <a:r>
                        <a:rPr lang="en-GB" sz="1100" b="1" dirty="0"/>
                        <a:t>Retail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/>
                        <a:t>Agricultural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5595422"/>
                  </a:ext>
                </a:extLst>
              </a:tr>
              <a:tr h="477543">
                <a:tc>
                  <a:txBody>
                    <a:bodyPr/>
                    <a:lstStyle/>
                    <a:p>
                      <a:r>
                        <a:rPr lang="en-GB" sz="1100" b="0" dirty="0"/>
                        <a:t>Leisure</a:t>
                      </a:r>
                    </a:p>
                    <a:p>
                      <a:endParaRPr lang="en-GB" sz="1100" b="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0" dirty="0"/>
                        <a:t>Harbour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219820"/>
                  </a:ext>
                </a:extLst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2" y="6912646"/>
            <a:ext cx="1288869" cy="711752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393371" y="169250"/>
            <a:ext cx="9144000" cy="3661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 b="1" u="sng" dirty="0">
                <a:latin typeface="+mn-lt"/>
              </a:rPr>
              <a:t>Key Knowledge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306" y="3946739"/>
            <a:ext cx="3398153" cy="2268267"/>
          </a:xfrm>
          <a:prstGeom prst="rect">
            <a:avLst/>
          </a:prstGeom>
        </p:spPr>
      </p:pic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048490"/>
              </p:ext>
            </p:extLst>
          </p:nvPr>
        </p:nvGraphicFramePr>
        <p:xfrm>
          <a:off x="4297679" y="4783495"/>
          <a:ext cx="3335384" cy="1813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5384">
                  <a:extLst>
                    <a:ext uri="{9D8B030D-6E8A-4147-A177-3AD203B41FA5}">
                      <a16:colId xmlns:a16="http://schemas.microsoft.com/office/drawing/2014/main" val="31286445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What</a:t>
                      </a:r>
                      <a:r>
                        <a:rPr lang="en-GB" sz="1100" baseline="0" dirty="0"/>
                        <a:t> is Whitby famous for?</a:t>
                      </a:r>
                      <a:endParaRPr lang="en-GB" sz="110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370076"/>
                  </a:ext>
                </a:extLst>
              </a:tr>
              <a:tr h="301241">
                <a:tc>
                  <a:txBody>
                    <a:bodyPr/>
                    <a:lstStyle/>
                    <a:p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Black mineral jet - A precious stone used in jewellery. </a:t>
                      </a:r>
                      <a:endParaRPr lang="en-GB" sz="1200" dirty="0"/>
                    </a:p>
                    <a:p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Whitby </a:t>
                      </a:r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Abbey </a:t>
                      </a:r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 There are 199 steps leading up to it. </a:t>
                      </a:r>
                    </a:p>
                    <a:p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Gothic style Abbey</a:t>
                      </a:r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This is the setting for part of the Dracula story. </a:t>
                      </a:r>
                    </a:p>
                    <a:p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Whalebone Arch - This 20ft whale’s jaw bone was erected in 1853. </a:t>
                      </a:r>
                      <a:endParaRPr lang="en-GB" sz="12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195371"/>
                  </a:ext>
                </a:extLst>
              </a:tr>
            </a:tbl>
          </a:graphicData>
        </a:graphic>
      </p:graphicFrame>
      <p:pic>
        <p:nvPicPr>
          <p:cNvPr id="16" name="Picture 4" descr="Image result for uk map showing whitb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483" y="2135291"/>
            <a:ext cx="2269775" cy="2614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7714" y="5050616"/>
            <a:ext cx="1914998" cy="147322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64347" y="5050616"/>
            <a:ext cx="2195883" cy="1473221"/>
          </a:xfrm>
          <a:prstGeom prst="rect">
            <a:avLst/>
          </a:prstGeom>
        </p:spPr>
      </p:pic>
      <p:pic>
        <p:nvPicPr>
          <p:cNvPr id="3" name="Picture 2" descr="Middlethorpe Primary Academy">
            <a:extLst>
              <a:ext uri="{FF2B5EF4-FFF2-40B4-BE49-F238E27FC236}">
                <a16:creationId xmlns:a16="http://schemas.microsoft.com/office/drawing/2014/main" id="{EFB9AC2E-9789-FFBE-CE5D-6DB62495F73E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10" y="65919"/>
            <a:ext cx="635486" cy="5708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9161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E2A7EDF09AA4D8123CD991C4270FB" ma:contentTypeVersion="15" ma:contentTypeDescription="Create a new document." ma:contentTypeScope="" ma:versionID="daea3f94d4f766f0375910be9b2ba6fb">
  <xsd:schema xmlns:xsd="http://www.w3.org/2001/XMLSchema" xmlns:xs="http://www.w3.org/2001/XMLSchema" xmlns:p="http://schemas.microsoft.com/office/2006/metadata/properties" xmlns:ns2="fbfaf87b-7bdd-4c4f-a8f3-ec676afede73" xmlns:ns3="597c8b6c-d28d-4116-9221-2285f0b83890" targetNamespace="http://schemas.microsoft.com/office/2006/metadata/properties" ma:root="true" ma:fieldsID="b21c9591371f1f850aced41d961ed5ca" ns2:_="" ns3:_="">
    <xsd:import namespace="fbfaf87b-7bdd-4c4f-a8f3-ec676afede73"/>
    <xsd:import namespace="597c8b6c-d28d-4116-9221-2285f0b838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faf87b-7bdd-4c4f-a8f3-ec676afede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ee90a1c-6484-4b97-8607-00254b61cb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1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7c8b6c-d28d-4116-9221-2285f0b8389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9d1ace9-3a31-4726-8f57-0b105f78182c}" ma:internalName="TaxCatchAll" ma:showField="CatchAllData" ma:web="597c8b6c-d28d-4116-9221-2285f0b838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bfaf87b-7bdd-4c4f-a8f3-ec676afede73">
      <Terms xmlns="http://schemas.microsoft.com/office/infopath/2007/PartnerControls"/>
    </lcf76f155ced4ddcb4097134ff3c332f>
    <TaxCatchAll xmlns="597c8b6c-d28d-4116-9221-2285f0b83890" xsi:nil="true"/>
  </documentManagement>
</p:properties>
</file>

<file path=customXml/itemProps1.xml><?xml version="1.0" encoding="utf-8"?>
<ds:datastoreItem xmlns:ds="http://schemas.openxmlformats.org/officeDocument/2006/customXml" ds:itemID="{AE196F18-7DAD-473C-A756-6BB9838092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faf87b-7bdd-4c4f-a8f3-ec676afede73"/>
    <ds:schemaRef ds:uri="597c8b6c-d28d-4116-9221-2285f0b838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276B22E-4E48-44CB-B212-695E4319FF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F5AA17-F0D4-47AB-AEF1-866379F011B7}">
  <ds:schemaRefs>
    <ds:schemaRef ds:uri="http://purl.org/dc/terms/"/>
    <ds:schemaRef ds:uri="http://purl.org/dc/dcmitype/"/>
    <ds:schemaRef ds:uri="http://schemas.microsoft.com/office/2006/documentManagement/types"/>
    <ds:schemaRef ds:uri="597c8b6c-d28d-4116-9221-2285f0b83890"/>
    <ds:schemaRef ds:uri="fbfaf87b-7bdd-4c4f-a8f3-ec676afede73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283</Words>
  <Application>Microsoft Office PowerPoint</Application>
  <PresentationFormat>Widescreen</PresentationFormat>
  <Paragraphs>58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Year 4 Term 6: What makes Whitby wonderful?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6 Term 1: World War 2</dc:title>
  <dc:creator>Claybourn, Steven</dc:creator>
  <cp:lastModifiedBy>McCulloch, Nina</cp:lastModifiedBy>
  <cp:revision>60</cp:revision>
  <cp:lastPrinted>2023-06-07T09:01:24Z</cp:lastPrinted>
  <dcterms:created xsi:type="dcterms:W3CDTF">2019-07-02T09:09:40Z</dcterms:created>
  <dcterms:modified xsi:type="dcterms:W3CDTF">2024-06-11T15:04:46Z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0x01010056CE2A7EDF09AA4D8123CD991C4270FB</vt:lpwstr>
  </property>
  <property fmtid="{D5CDD505-2E9C-101B-9397-08002B2CF9AE}" pid="3" name="MediaServiceImageTags">
    <vt:lpwstr/>
  </property>
</Properties>
</file>