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 Sue" userId="bd5278a6-d77f-494a-928b-67f57f2b3fbc" providerId="ADAL" clId="{8D8D43F7-4F61-4C61-8EB8-3ECE291C6D08}"/>
    <pc:docChg chg="custSel delSld modSld">
      <pc:chgData name="Storr, Sue" userId="bd5278a6-d77f-494a-928b-67f57f2b3fbc" providerId="ADAL" clId="{8D8D43F7-4F61-4C61-8EB8-3ECE291C6D08}" dt="2023-04-06T18:32:17.286" v="259" actId="20577"/>
      <pc:docMkLst>
        <pc:docMk/>
      </pc:docMkLst>
      <pc:sldChg chg="del">
        <pc:chgData name="Storr, Sue" userId="bd5278a6-d77f-494a-928b-67f57f2b3fbc" providerId="ADAL" clId="{8D8D43F7-4F61-4C61-8EB8-3ECE291C6D08}" dt="2023-03-30T09:41:55.965" v="0" actId="47"/>
        <pc:sldMkLst>
          <pc:docMk/>
          <pc:sldMk cId="455159612" sldId="257"/>
        </pc:sldMkLst>
      </pc:sldChg>
      <pc:sldChg chg="modSp mod">
        <pc:chgData name="Storr, Sue" userId="bd5278a6-d77f-494a-928b-67f57f2b3fbc" providerId="ADAL" clId="{8D8D43F7-4F61-4C61-8EB8-3ECE291C6D08}" dt="2023-04-06T18:32:17.286" v="259" actId="20577"/>
        <pc:sldMkLst>
          <pc:docMk/>
          <pc:sldMk cId="2455221509" sldId="259"/>
        </pc:sldMkLst>
        <pc:spChg chg="mod">
          <ac:chgData name="Storr, Sue" userId="bd5278a6-d77f-494a-928b-67f57f2b3fbc" providerId="ADAL" clId="{8D8D43F7-4F61-4C61-8EB8-3ECE291C6D08}" dt="2023-04-06T18:32:17.286" v="259" actId="20577"/>
          <ac:spMkLst>
            <pc:docMk/>
            <pc:sldMk cId="2455221509" sldId="259"/>
            <ac:spMk id="15" creationId="{00000000-0000-0000-0000-000000000000}"/>
          </ac:spMkLst>
        </pc:spChg>
      </pc:sldChg>
    </pc:docChg>
  </pc:docChgLst>
  <pc:docChgLst>
    <pc:chgData name="Storr, Sue" userId="bd5278a6-d77f-494a-928b-67f57f2b3fbc" providerId="ADAL" clId="{FC719383-D02C-4E5D-9738-01D3158E0EB5}"/>
    <pc:docChg chg="custSel modSld">
      <pc:chgData name="Storr, Sue" userId="bd5278a6-d77f-494a-928b-67f57f2b3fbc" providerId="ADAL" clId="{FC719383-D02C-4E5D-9738-01D3158E0EB5}" dt="2024-06-02T11:06:10.089" v="51" actId="20577"/>
      <pc:docMkLst>
        <pc:docMk/>
      </pc:docMkLst>
      <pc:sldChg chg="modSp mod">
        <pc:chgData name="Storr, Sue" userId="bd5278a6-d77f-494a-928b-67f57f2b3fbc" providerId="ADAL" clId="{FC719383-D02C-4E5D-9738-01D3158E0EB5}" dt="2024-06-02T11:06:10.089" v="51" actId="20577"/>
        <pc:sldMkLst>
          <pc:docMk/>
          <pc:sldMk cId="2455221509" sldId="259"/>
        </pc:sldMkLst>
        <pc:spChg chg="mod">
          <ac:chgData name="Storr, Sue" userId="bd5278a6-d77f-494a-928b-67f57f2b3fbc" providerId="ADAL" clId="{FC719383-D02C-4E5D-9738-01D3158E0EB5}" dt="2024-05-23T13:05:35.332" v="18" actId="20577"/>
          <ac:spMkLst>
            <pc:docMk/>
            <pc:sldMk cId="2455221509" sldId="259"/>
            <ac:spMk id="4" creationId="{00000000-0000-0000-0000-000000000000}"/>
          </ac:spMkLst>
        </pc:spChg>
        <pc:spChg chg="mod">
          <ac:chgData name="Storr, Sue" userId="bd5278a6-d77f-494a-928b-67f57f2b3fbc" providerId="ADAL" clId="{FC719383-D02C-4E5D-9738-01D3158E0EB5}" dt="2024-05-23T13:05:02.469" v="1" actId="20577"/>
          <ac:spMkLst>
            <pc:docMk/>
            <pc:sldMk cId="2455221509" sldId="259"/>
            <ac:spMk id="6" creationId="{00000000-0000-0000-0000-000000000000}"/>
          </ac:spMkLst>
        </pc:spChg>
        <pc:spChg chg="mod">
          <ac:chgData name="Storr, Sue" userId="bd5278a6-d77f-494a-928b-67f57f2b3fbc" providerId="ADAL" clId="{FC719383-D02C-4E5D-9738-01D3158E0EB5}" dt="2024-06-02T11:06:10.089" v="51" actId="20577"/>
          <ac:spMkLst>
            <pc:docMk/>
            <pc:sldMk cId="2455221509" sldId="259"/>
            <ac:spMk id="15" creationId="{00000000-0000-0000-0000-000000000000}"/>
          </ac:spMkLst>
        </pc:spChg>
        <pc:spChg chg="mod">
          <ac:chgData name="Storr, Sue" userId="bd5278a6-d77f-494a-928b-67f57f2b3fbc" providerId="ADAL" clId="{FC719383-D02C-4E5D-9738-01D3158E0EB5}" dt="2024-05-23T13:06:43.654" v="35" actId="313"/>
          <ac:spMkLst>
            <pc:docMk/>
            <pc:sldMk cId="2455221509" sldId="259"/>
            <ac:spMk id="19" creationId="{00000000-0000-0000-0000-000000000000}"/>
          </ac:spMkLst>
        </pc:spChg>
      </pc:sldChg>
    </pc:docChg>
  </pc:docChgLst>
  <pc:docChgLst>
    <pc:chgData name="McCulloch, Nina" userId="e0ce6090-163e-4b19-9490-01857898861e" providerId="ADAL" clId="{485D23D3-89F4-49EE-BDBE-8DD99AA3C287}"/>
    <pc:docChg chg="modSld">
      <pc:chgData name="McCulloch, Nina" userId="e0ce6090-163e-4b19-9490-01857898861e" providerId="ADAL" clId="{485D23D3-89F4-49EE-BDBE-8DD99AA3C287}" dt="2024-06-11T15:07:47.980" v="7" actId="14100"/>
      <pc:docMkLst>
        <pc:docMk/>
      </pc:docMkLst>
      <pc:sldChg chg="modSp mod">
        <pc:chgData name="McCulloch, Nina" userId="e0ce6090-163e-4b19-9490-01857898861e" providerId="ADAL" clId="{485D23D3-89F4-49EE-BDBE-8DD99AA3C287}" dt="2024-06-11T15:07:47.980" v="7" actId="14100"/>
        <pc:sldMkLst>
          <pc:docMk/>
          <pc:sldMk cId="2455221509" sldId="259"/>
        </pc:sldMkLst>
        <pc:spChg chg="mod">
          <ac:chgData name="McCulloch, Nina" userId="e0ce6090-163e-4b19-9490-01857898861e" providerId="ADAL" clId="{485D23D3-89F4-49EE-BDBE-8DD99AA3C287}" dt="2024-06-11T15:05:25.482" v="0" actId="20577"/>
          <ac:spMkLst>
            <pc:docMk/>
            <pc:sldMk cId="2455221509" sldId="259"/>
            <ac:spMk id="4" creationId="{00000000-0000-0000-0000-000000000000}"/>
          </ac:spMkLst>
        </pc:spChg>
        <pc:spChg chg="mod">
          <ac:chgData name="McCulloch, Nina" userId="e0ce6090-163e-4b19-9490-01857898861e" providerId="ADAL" clId="{485D23D3-89F4-49EE-BDBE-8DD99AA3C287}" dt="2024-06-11T15:07:25.329" v="5" actId="255"/>
          <ac:spMkLst>
            <pc:docMk/>
            <pc:sldMk cId="2455221509" sldId="259"/>
            <ac:spMk id="7" creationId="{00000000-0000-0000-0000-000000000000}"/>
          </ac:spMkLst>
        </pc:spChg>
        <pc:spChg chg="mod">
          <ac:chgData name="McCulloch, Nina" userId="e0ce6090-163e-4b19-9490-01857898861e" providerId="ADAL" clId="{485D23D3-89F4-49EE-BDBE-8DD99AA3C287}" dt="2024-06-11T15:07:47.980" v="7" actId="14100"/>
          <ac:spMkLst>
            <pc:docMk/>
            <pc:sldMk cId="2455221509" sldId="259"/>
            <ac:spMk id="14" creationId="{00000000-0000-0000-0000-000000000000}"/>
          </ac:spMkLst>
        </pc:spChg>
        <pc:spChg chg="mod">
          <ac:chgData name="McCulloch, Nina" userId="e0ce6090-163e-4b19-9490-01857898861e" providerId="ADAL" clId="{485D23D3-89F4-49EE-BDBE-8DD99AA3C287}" dt="2024-06-11T15:06:21.144" v="3" actId="20577"/>
          <ac:spMkLst>
            <pc:docMk/>
            <pc:sldMk cId="2455221509" sldId="259"/>
            <ac:spMk id="15" creationId="{00000000-0000-0000-0000-000000000000}"/>
          </ac:spMkLst>
        </pc:spChg>
        <pc:spChg chg="mod">
          <ac:chgData name="McCulloch, Nina" userId="e0ce6090-163e-4b19-9490-01857898861e" providerId="ADAL" clId="{485D23D3-89F4-49EE-BDBE-8DD99AA3C287}" dt="2024-06-11T15:07:37.648" v="6" actId="14100"/>
          <ac:spMkLst>
            <pc:docMk/>
            <pc:sldMk cId="2455221509" sldId="259"/>
            <ac:spMk id="21" creationId="{00000000-0000-0000-0000-000000000000}"/>
          </ac:spMkLst>
        </pc:spChg>
      </pc:sldChg>
    </pc:docChg>
  </pc:docChgLst>
  <pc:docChgLst>
    <pc:chgData name="Storr, Sue" userId="bd5278a6-d77f-494a-928b-67f57f2b3fbc" providerId="ADAL" clId="{3FFFCF4B-6CF0-473B-9334-FBEE8351A789}"/>
    <pc:docChg chg="custSel modSld">
      <pc:chgData name="Storr, Sue" userId="bd5278a6-d77f-494a-928b-67f57f2b3fbc" providerId="ADAL" clId="{3FFFCF4B-6CF0-473B-9334-FBEE8351A789}" dt="2023-06-05T11:24:46.891" v="1297" actId="20577"/>
      <pc:docMkLst>
        <pc:docMk/>
      </pc:docMkLst>
      <pc:sldChg chg="addSp delSp modSp mod setBg">
        <pc:chgData name="Storr, Sue" userId="bd5278a6-d77f-494a-928b-67f57f2b3fbc" providerId="ADAL" clId="{3FFFCF4B-6CF0-473B-9334-FBEE8351A789}" dt="2023-06-05T11:24:46.891" v="1297" actId="20577"/>
        <pc:sldMkLst>
          <pc:docMk/>
          <pc:sldMk cId="2455221509" sldId="259"/>
        </pc:sldMkLst>
        <pc:spChg chg="mod">
          <ac:chgData name="Storr, Sue" userId="bd5278a6-d77f-494a-928b-67f57f2b3fbc" providerId="ADAL" clId="{3FFFCF4B-6CF0-473B-9334-FBEE8351A789}" dt="2023-05-24T09:15:53.567" v="1" actId="20577"/>
          <ac:spMkLst>
            <pc:docMk/>
            <pc:sldMk cId="2455221509" sldId="259"/>
            <ac:spMk id="5" creationId="{00000000-0000-0000-0000-000000000000}"/>
          </ac:spMkLst>
        </pc:spChg>
        <pc:spChg chg="mod">
          <ac:chgData name="Storr, Sue" userId="bd5278a6-d77f-494a-928b-67f57f2b3fbc" providerId="ADAL" clId="{3FFFCF4B-6CF0-473B-9334-FBEE8351A789}" dt="2023-05-24T09:23:31.541" v="168" actId="20577"/>
          <ac:spMkLst>
            <pc:docMk/>
            <pc:sldMk cId="2455221509" sldId="259"/>
            <ac:spMk id="6" creationId="{00000000-0000-0000-0000-000000000000}"/>
          </ac:spMkLst>
        </pc:spChg>
        <pc:spChg chg="mod">
          <ac:chgData name="Storr, Sue" userId="bd5278a6-d77f-494a-928b-67f57f2b3fbc" providerId="ADAL" clId="{3FFFCF4B-6CF0-473B-9334-FBEE8351A789}" dt="2023-05-24T09:31:44.702" v="837" actId="255"/>
          <ac:spMkLst>
            <pc:docMk/>
            <pc:sldMk cId="2455221509" sldId="259"/>
            <ac:spMk id="7" creationId="{00000000-0000-0000-0000-000000000000}"/>
          </ac:spMkLst>
        </pc:spChg>
        <pc:spChg chg="mod">
          <ac:chgData name="Storr, Sue" userId="bd5278a6-d77f-494a-928b-67f57f2b3fbc" providerId="ADAL" clId="{3FFFCF4B-6CF0-473B-9334-FBEE8351A789}" dt="2023-05-24T09:29:06.620" v="619" actId="20577"/>
          <ac:spMkLst>
            <pc:docMk/>
            <pc:sldMk cId="2455221509" sldId="259"/>
            <ac:spMk id="8" creationId="{00000000-0000-0000-0000-000000000000}"/>
          </ac:spMkLst>
        </pc:spChg>
        <pc:spChg chg="mod">
          <ac:chgData name="Storr, Sue" userId="bd5278a6-d77f-494a-928b-67f57f2b3fbc" providerId="ADAL" clId="{3FFFCF4B-6CF0-473B-9334-FBEE8351A789}" dt="2023-05-24T09:41:05.834" v="1178" actId="20577"/>
          <ac:spMkLst>
            <pc:docMk/>
            <pc:sldMk cId="2455221509" sldId="259"/>
            <ac:spMk id="9" creationId="{00000000-0000-0000-0000-000000000000}"/>
          </ac:spMkLst>
        </pc:spChg>
        <pc:spChg chg="mod">
          <ac:chgData name="Storr, Sue" userId="bd5278a6-d77f-494a-928b-67f57f2b3fbc" providerId="ADAL" clId="{3FFFCF4B-6CF0-473B-9334-FBEE8351A789}" dt="2023-05-24T09:31:20.909" v="834" actId="1076"/>
          <ac:spMkLst>
            <pc:docMk/>
            <pc:sldMk cId="2455221509" sldId="259"/>
            <ac:spMk id="14" creationId="{00000000-0000-0000-0000-000000000000}"/>
          </ac:spMkLst>
        </pc:spChg>
        <pc:spChg chg="mod">
          <ac:chgData name="Storr, Sue" userId="bd5278a6-d77f-494a-928b-67f57f2b3fbc" providerId="ADAL" clId="{3FFFCF4B-6CF0-473B-9334-FBEE8351A789}" dt="2023-06-05T11:24:46.891" v="1297" actId="20577"/>
          <ac:spMkLst>
            <pc:docMk/>
            <pc:sldMk cId="2455221509" sldId="259"/>
            <ac:spMk id="15" creationId="{00000000-0000-0000-0000-000000000000}"/>
          </ac:spMkLst>
        </pc:spChg>
        <pc:spChg chg="mod">
          <ac:chgData name="Storr, Sue" userId="bd5278a6-d77f-494a-928b-67f57f2b3fbc" providerId="ADAL" clId="{3FFFCF4B-6CF0-473B-9334-FBEE8351A789}" dt="2023-05-24T09:39:22.132" v="1099" actId="20577"/>
          <ac:spMkLst>
            <pc:docMk/>
            <pc:sldMk cId="2455221509" sldId="259"/>
            <ac:spMk id="19" creationId="{00000000-0000-0000-0000-000000000000}"/>
          </ac:spMkLst>
        </pc:spChg>
        <pc:picChg chg="add del">
          <ac:chgData name="Storr, Sue" userId="bd5278a6-d77f-494a-928b-67f57f2b3fbc" providerId="ADAL" clId="{3FFFCF4B-6CF0-473B-9334-FBEE8351A789}" dt="2023-05-24T09:17:55.139" v="3" actId="478"/>
          <ac:picMkLst>
            <pc:docMk/>
            <pc:sldMk cId="2455221509" sldId="259"/>
            <ac:picMk id="24" creationId="{839FC7D0-8861-A64D-8F6E-2BBE4AFDAB51}"/>
          </ac:picMkLst>
        </pc:picChg>
        <pc:picChg chg="add del mod ord">
          <ac:chgData name="Storr, Sue" userId="bd5278a6-d77f-494a-928b-67f57f2b3fbc" providerId="ADAL" clId="{3FFFCF4B-6CF0-473B-9334-FBEE8351A789}" dt="2023-05-24T09:21:22.787" v="41" actId="478"/>
          <ac:picMkLst>
            <pc:docMk/>
            <pc:sldMk cId="2455221509" sldId="259"/>
            <ac:picMk id="25" creationId="{9068DFCB-9F7B-7881-D966-22D9453E5DF7}"/>
          </ac:picMkLst>
        </pc:picChg>
      </pc:sldChg>
    </pc:docChg>
  </pc:docChgLst>
  <pc:docChgLst>
    <pc:chgData name="Storr, Sue" userId="bd5278a6-d77f-494a-928b-67f57f2b3fbc" providerId="ADAL" clId="{A3AD03B9-35AC-45C6-A999-9E57CF0DDCA5}"/>
    <pc:docChg chg="modSld">
      <pc:chgData name="Storr, Sue" userId="bd5278a6-d77f-494a-928b-67f57f2b3fbc" providerId="ADAL" clId="{A3AD03B9-35AC-45C6-A999-9E57CF0DDCA5}" dt="2024-03-17T14:15:36.882" v="1" actId="20577"/>
      <pc:docMkLst>
        <pc:docMk/>
      </pc:docMkLst>
      <pc:sldChg chg="modSp mod">
        <pc:chgData name="Storr, Sue" userId="bd5278a6-d77f-494a-928b-67f57f2b3fbc" providerId="ADAL" clId="{A3AD03B9-35AC-45C6-A999-9E57CF0DDCA5}" dt="2024-03-17T14:15:36.882" v="1" actId="20577"/>
        <pc:sldMkLst>
          <pc:docMk/>
          <pc:sldMk cId="2455221509" sldId="259"/>
        </pc:sldMkLst>
        <pc:spChg chg="mod">
          <ac:chgData name="Storr, Sue" userId="bd5278a6-d77f-494a-928b-67f57f2b3fbc" providerId="ADAL" clId="{A3AD03B9-35AC-45C6-A999-9E57CF0DDCA5}" dt="2024-03-17T14:15:36.882" v="1" actId="20577"/>
          <ac:spMkLst>
            <pc:docMk/>
            <pc:sldMk cId="2455221509" sldId="259"/>
            <ac:spMk id="5" creationId="{00000000-0000-0000-0000-000000000000}"/>
          </ac:spMkLst>
        </pc:spChg>
      </pc:sldChg>
    </pc:docChg>
  </pc:docChgLst>
  <pc:docChgLst>
    <pc:chgData name="Storr, Sue" userId="bd5278a6-d77f-494a-928b-67f57f2b3fbc" providerId="ADAL" clId="{BA4389D0-E702-4F42-A202-38FB70FCD928}"/>
    <pc:docChg chg="custSel modSld">
      <pc:chgData name="Storr, Sue" userId="bd5278a6-d77f-494a-928b-67f57f2b3fbc" providerId="ADAL" clId="{BA4389D0-E702-4F42-A202-38FB70FCD928}" dt="2023-03-30T09:40:51.811" v="486" actId="20577"/>
      <pc:docMkLst>
        <pc:docMk/>
      </pc:docMkLst>
      <pc:sldChg chg="addSp delSp modSp mod">
        <pc:chgData name="Storr, Sue" userId="bd5278a6-d77f-494a-928b-67f57f2b3fbc" providerId="ADAL" clId="{BA4389D0-E702-4F42-A202-38FB70FCD928}" dt="2023-03-30T09:40:51.811" v="486" actId="20577"/>
        <pc:sldMkLst>
          <pc:docMk/>
          <pc:sldMk cId="2455221509" sldId="259"/>
        </pc:sldMkLst>
        <pc:spChg chg="mod">
          <ac:chgData name="Storr, Sue" userId="bd5278a6-d77f-494a-928b-67f57f2b3fbc" providerId="ADAL" clId="{BA4389D0-E702-4F42-A202-38FB70FCD928}" dt="2023-03-30T09:28:20.643" v="229" actId="255"/>
          <ac:spMkLst>
            <pc:docMk/>
            <pc:sldMk cId="2455221509" sldId="259"/>
            <ac:spMk id="4" creationId="{00000000-0000-0000-0000-000000000000}"/>
          </ac:spMkLst>
        </pc:spChg>
        <pc:spChg chg="mod">
          <ac:chgData name="Storr, Sue" userId="bd5278a6-d77f-494a-928b-67f57f2b3fbc" providerId="ADAL" clId="{BA4389D0-E702-4F42-A202-38FB70FCD928}" dt="2023-03-30T09:20:26.424" v="6" actId="20577"/>
          <ac:spMkLst>
            <pc:docMk/>
            <pc:sldMk cId="2455221509" sldId="259"/>
            <ac:spMk id="5" creationId="{00000000-0000-0000-0000-000000000000}"/>
          </ac:spMkLst>
        </pc:spChg>
        <pc:spChg chg="mod">
          <ac:chgData name="Storr, Sue" userId="bd5278a6-d77f-494a-928b-67f57f2b3fbc" providerId="ADAL" clId="{BA4389D0-E702-4F42-A202-38FB70FCD928}" dt="2023-03-30T09:26:14.730" v="142" actId="255"/>
          <ac:spMkLst>
            <pc:docMk/>
            <pc:sldMk cId="2455221509" sldId="259"/>
            <ac:spMk id="6" creationId="{00000000-0000-0000-0000-000000000000}"/>
          </ac:spMkLst>
        </pc:spChg>
        <pc:spChg chg="mod">
          <ac:chgData name="Storr, Sue" userId="bd5278a6-d77f-494a-928b-67f57f2b3fbc" providerId="ADAL" clId="{BA4389D0-E702-4F42-A202-38FB70FCD928}" dt="2023-03-30T09:39:55.751" v="482" actId="255"/>
          <ac:spMkLst>
            <pc:docMk/>
            <pc:sldMk cId="2455221509" sldId="259"/>
            <ac:spMk id="7" creationId="{00000000-0000-0000-0000-000000000000}"/>
          </ac:spMkLst>
        </pc:spChg>
        <pc:spChg chg="mod">
          <ac:chgData name="Storr, Sue" userId="bd5278a6-d77f-494a-928b-67f57f2b3fbc" providerId="ADAL" clId="{BA4389D0-E702-4F42-A202-38FB70FCD928}" dt="2023-03-30T09:29:23.365" v="233" actId="20577"/>
          <ac:spMkLst>
            <pc:docMk/>
            <pc:sldMk cId="2455221509" sldId="259"/>
            <ac:spMk id="8" creationId="{00000000-0000-0000-0000-000000000000}"/>
          </ac:spMkLst>
        </pc:spChg>
        <pc:spChg chg="mod">
          <ac:chgData name="Storr, Sue" userId="bd5278a6-d77f-494a-928b-67f57f2b3fbc" providerId="ADAL" clId="{BA4389D0-E702-4F42-A202-38FB70FCD928}" dt="2023-03-30T09:30:31.576" v="237" actId="255"/>
          <ac:spMkLst>
            <pc:docMk/>
            <pc:sldMk cId="2455221509" sldId="259"/>
            <ac:spMk id="9" creationId="{00000000-0000-0000-0000-000000000000}"/>
          </ac:spMkLst>
        </pc:spChg>
        <pc:spChg chg="mod">
          <ac:chgData name="Storr, Sue" userId="bd5278a6-d77f-494a-928b-67f57f2b3fbc" providerId="ADAL" clId="{BA4389D0-E702-4F42-A202-38FB70FCD928}" dt="2023-03-30T09:38:57.521" v="480" actId="255"/>
          <ac:spMkLst>
            <pc:docMk/>
            <pc:sldMk cId="2455221509" sldId="259"/>
            <ac:spMk id="11" creationId="{00000000-0000-0000-0000-000000000000}"/>
          </ac:spMkLst>
        </pc:spChg>
        <pc:spChg chg="mod">
          <ac:chgData name="Storr, Sue" userId="bd5278a6-d77f-494a-928b-67f57f2b3fbc" providerId="ADAL" clId="{BA4389D0-E702-4F42-A202-38FB70FCD928}" dt="2023-03-30T09:40:51.811" v="486" actId="20577"/>
          <ac:spMkLst>
            <pc:docMk/>
            <pc:sldMk cId="2455221509" sldId="259"/>
            <ac:spMk id="17" creationId="{00000000-0000-0000-0000-000000000000}"/>
          </ac:spMkLst>
        </pc:spChg>
        <pc:spChg chg="mod">
          <ac:chgData name="Storr, Sue" userId="bd5278a6-d77f-494a-928b-67f57f2b3fbc" providerId="ADAL" clId="{BA4389D0-E702-4F42-A202-38FB70FCD928}" dt="2023-03-30T09:37:56.188" v="466" actId="255"/>
          <ac:spMkLst>
            <pc:docMk/>
            <pc:sldMk cId="2455221509" sldId="259"/>
            <ac:spMk id="19" creationId="{00000000-0000-0000-0000-000000000000}"/>
          </ac:spMkLst>
        </pc:spChg>
        <pc:picChg chg="add mod">
          <ac:chgData name="Storr, Sue" userId="bd5278a6-d77f-494a-928b-67f57f2b3fbc" providerId="ADAL" clId="{BA4389D0-E702-4F42-A202-38FB70FCD928}" dt="2023-03-30T09:20:11.903" v="1"/>
          <ac:picMkLst>
            <pc:docMk/>
            <pc:sldMk cId="2455221509" sldId="259"/>
            <ac:picMk id="3" creationId="{496A6E37-5026-5FF9-B260-BC0C4F047931}"/>
          </ac:picMkLst>
        </pc:picChg>
        <pc:picChg chg="add mod">
          <ac:chgData name="Storr, Sue" userId="bd5278a6-d77f-494a-928b-67f57f2b3fbc" providerId="ADAL" clId="{BA4389D0-E702-4F42-A202-38FB70FCD928}" dt="2023-03-30T09:20:17.459" v="4" actId="1076"/>
          <ac:picMkLst>
            <pc:docMk/>
            <pc:sldMk cId="2455221509" sldId="259"/>
            <ac:picMk id="20" creationId="{8790543F-E989-73B2-583E-B8C608F44D43}"/>
          </ac:picMkLst>
        </pc:picChg>
        <pc:picChg chg="del">
          <ac:chgData name="Storr, Sue" userId="bd5278a6-d77f-494a-928b-67f57f2b3fbc" providerId="ADAL" clId="{BA4389D0-E702-4F42-A202-38FB70FCD928}" dt="2023-03-30T09:20:14.010" v="2" actId="478"/>
          <ac:picMkLst>
            <pc:docMk/>
            <pc:sldMk cId="2455221509" sldId="259"/>
            <ac:picMk id="24" creationId="{00000000-0000-0000-0000-000000000000}"/>
          </ac:picMkLst>
        </pc:picChg>
        <pc:picChg chg="del">
          <ac:chgData name="Storr, Sue" userId="bd5278a6-d77f-494a-928b-67f57f2b3fbc" providerId="ADAL" clId="{BA4389D0-E702-4F42-A202-38FB70FCD928}" dt="2023-03-30T09:20:09.796" v="0" actId="478"/>
          <ac:picMkLst>
            <pc:docMk/>
            <pc:sldMk cId="2455221509" sldId="259"/>
            <ac:picMk id="25"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13885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105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7039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5081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C91B98-3018-4155-9A72-D01A6B7977D5}" type="datetimeFigureOut">
              <a:rPr lang="en-GB" smtClean="0"/>
              <a:t>11/06/2024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933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C91B98-3018-4155-9A72-D01A6B7977D5}"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92729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C91B98-3018-4155-9A72-D01A6B7977D5}" type="datetimeFigureOut">
              <a:rPr lang="en-GB" smtClean="0"/>
              <a:t>11/06/2024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2694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C91B98-3018-4155-9A72-D01A6B7977D5}" type="datetimeFigureOut">
              <a:rPr lang="en-GB" smtClean="0"/>
              <a:t>11/06/2024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9644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91B98-3018-4155-9A72-D01A6B7977D5}" type="datetimeFigureOut">
              <a:rPr lang="en-GB" smtClean="0"/>
              <a:t>11/06/2024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81234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6932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11/06/2024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66328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91B98-3018-4155-9A72-D01A6B7977D5}" type="datetimeFigureOut">
              <a:rPr lang="en-GB" smtClean="0"/>
              <a:t>11/06/2024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E19B3-FC7B-4697-96D7-4D344AD69121}" type="slidenum">
              <a:rPr lang="en-GB" smtClean="0"/>
              <a:t>‹#›</a:t>
            </a:fld>
            <a:endParaRPr lang="en-GB"/>
          </a:p>
        </p:txBody>
      </p:sp>
    </p:spTree>
    <p:extLst>
      <p:ext uri="{BB962C8B-B14F-4D97-AF65-F5344CB8AC3E}">
        <p14:creationId xmlns:p14="http://schemas.microsoft.com/office/powerpoint/2010/main" val="2097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38986305@N06/14869729347"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extLst>
              <a:ext uri="{837473B0-CC2E-450A-ABE3-18F120FF3D39}">
                <a1611:picAttrSrcUrl xmlns:a1611="http://schemas.microsoft.com/office/drawing/2016/11/main" r:id="rId3"/>
              </a:ext>
            </a:extLst>
          </a:blip>
          <a:srcRect/>
          <a:stretch>
            <a:fillRect t="-11000" b="-11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062103"/>
          </a:xfrm>
          <a:prstGeom prst="rect">
            <a:avLst/>
          </a:prstGeom>
          <a:noFill/>
        </p:spPr>
        <p:txBody>
          <a:bodyPr wrap="square" rtlCol="0">
            <a:spAutoFit/>
          </a:bodyPr>
          <a:lstStyle/>
          <a:p>
            <a:r>
              <a:rPr lang="en-GB" sz="1600" u="sng" dirty="0">
                <a:latin typeface="Comic Sans MS" panose="030F0702030302020204" pitchFamily="66" charset="0"/>
              </a:rPr>
              <a:t>Curriculum – Geography</a:t>
            </a:r>
          </a:p>
          <a:p>
            <a:r>
              <a:rPr lang="en-GB" sz="1400" dirty="0">
                <a:latin typeface="Letter-join Plus 36" panose="02000505000000020003" pitchFamily="50" charset="0"/>
              </a:rPr>
              <a:t>This half term in Year 4, our Geography enquiry question will be</a:t>
            </a:r>
            <a:r>
              <a:rPr lang="en-GB" sz="1400" b="1" dirty="0">
                <a:latin typeface="Letter-join Plus 36" panose="02000505000000020003" pitchFamily="50" charset="0"/>
              </a:rPr>
              <a:t>: “What makes Whitby wonderful?” </a:t>
            </a:r>
          </a:p>
          <a:p>
            <a:r>
              <a:rPr lang="en-GB" sz="1400" dirty="0">
                <a:latin typeface="Letter-join Plus 36" panose="02000505000000020003" pitchFamily="50" charset="0"/>
              </a:rPr>
              <a:t>Our learning will involve finding out where Whitby is–relating this to prior learning. We will learn what it is like in Whitby compared to Cleethorpes. We will also look at the area surrounding Whitby. A lot of the fieldwork will be carried out on our visit to Whitby.. Finally, we will research and study the reasons why Whitby is wonderful.</a:t>
            </a:r>
          </a:p>
        </p:txBody>
      </p:sp>
      <p:sp>
        <p:nvSpPr>
          <p:cNvPr id="12" name="Rounded Rectangle 11"/>
          <p:cNvSpPr/>
          <p:nvPr/>
        </p:nvSpPr>
        <p:spPr>
          <a:xfrm>
            <a:off x="4455925" y="2590488"/>
            <a:ext cx="3457138" cy="1015208"/>
          </a:xfrm>
          <a:prstGeom prst="roundRect">
            <a:avLst/>
          </a:prstGeom>
          <a:solidFill>
            <a:srgbClr val="00B0F0"/>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11718" y="2691677"/>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4 Newsletter </a:t>
            </a:r>
          </a:p>
          <a:p>
            <a:pPr algn="ctr"/>
            <a:r>
              <a:rPr lang="en-GB" b="1" dirty="0">
                <a:latin typeface="CCW Cursive Writing 6" panose="03050602040000000000" pitchFamily="66" charset="0"/>
              </a:rPr>
              <a:t>Summer </a:t>
            </a:r>
            <a:r>
              <a:rPr lang="en-GB" b="1">
                <a:latin typeface="CCW Cursive Writing 6" panose="03050602040000000000" pitchFamily="66" charset="0"/>
              </a:rPr>
              <a:t>2 2024 </a:t>
            </a:r>
            <a:endParaRPr lang="en-GB" b="1" dirty="0">
              <a:latin typeface="CCW Cursive Writing 6" panose="03050602040000000000" pitchFamily="66" charset="0"/>
            </a:endParaRPr>
          </a:p>
        </p:txBody>
      </p:sp>
      <p:sp>
        <p:nvSpPr>
          <p:cNvPr id="6" name="TextBox 5"/>
          <p:cNvSpPr txBox="1"/>
          <p:nvPr/>
        </p:nvSpPr>
        <p:spPr>
          <a:xfrm>
            <a:off x="131746" y="102006"/>
            <a:ext cx="3947337" cy="3016210"/>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500" dirty="0">
                <a:latin typeface="Letter-join Plus 36" panose="02000505000000020003" pitchFamily="50" charset="0"/>
              </a:rPr>
              <a:t>In English our focus will be fiction. We will be focusing on the book called ‘Oliver and the </a:t>
            </a:r>
            <a:r>
              <a:rPr lang="en-GB" sz="1500" dirty="0" err="1">
                <a:latin typeface="Letter-join Plus 36" panose="02000505000000020003" pitchFamily="50" charset="0"/>
              </a:rPr>
              <a:t>Seawigs</a:t>
            </a:r>
            <a:r>
              <a:rPr lang="en-GB" sz="1500" dirty="0">
                <a:latin typeface="Letter-join Plus 36" panose="02000505000000020003" pitchFamily="50" charset="0"/>
              </a:rPr>
              <a:t>’ by Philip Reeve., From the study of this book, we will be creating descriptive pieces about a setting as well as writing a biography about a famous explorer. We will develop our skills of using description and a range of sentence structures, as well as including our knowledge of Year 4 spelling, punctuation and </a:t>
            </a:r>
            <a:r>
              <a:rPr lang="en-GB" sz="1400" dirty="0">
                <a:latin typeface="Letter-join Plus 36" panose="02000505000000020003" pitchFamily="50" charset="0"/>
              </a:rPr>
              <a:t>grammar. </a:t>
            </a:r>
          </a:p>
          <a:p>
            <a:r>
              <a:rPr lang="en-GB" sz="1400" dirty="0">
                <a:latin typeface="Letter-join Plus 36" panose="02000505000000020003" pitchFamily="50" charset="0"/>
              </a:rPr>
              <a:t>We will continue to practise the Year 3/4 words.  During all lessons, we will continue to focus on a high standard of presentation, including joined handwriting. </a:t>
            </a:r>
            <a:endParaRPr lang="en-GB" sz="1400" dirty="0">
              <a:solidFill>
                <a:schemeClr val="bg1"/>
              </a:solidFill>
              <a:latin typeface="Letter-join Plus 36" panose="02000505000000020003" pitchFamily="50" charset="0"/>
            </a:endParaRPr>
          </a:p>
        </p:txBody>
      </p:sp>
      <p:sp>
        <p:nvSpPr>
          <p:cNvPr id="7" name="TextBox 6"/>
          <p:cNvSpPr txBox="1"/>
          <p:nvPr/>
        </p:nvSpPr>
        <p:spPr>
          <a:xfrm>
            <a:off x="4199559" y="3575383"/>
            <a:ext cx="4008993" cy="1508105"/>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p>
          <a:p>
            <a:pPr algn="ctr"/>
            <a:r>
              <a:rPr lang="en-GB" sz="1400" u="sng" dirty="0">
                <a:latin typeface="Comic Sans MS" panose="030F0702030302020204" pitchFamily="66" charset="0"/>
              </a:rPr>
              <a:t>Learning Outcome</a:t>
            </a:r>
          </a:p>
          <a:p>
            <a:r>
              <a:rPr lang="en-GB" sz="1300" dirty="0">
                <a:latin typeface="Letter-join Plus 36" panose="02000505000000020003" pitchFamily="50" charset="0"/>
              </a:rPr>
              <a:t>After this unit of Geography learning, children will have      an understanding of what Whitby is like and how it compares to Cleethorpes. Through investigation and actual study of the area, the children can decide if Whitby is wonderful.</a:t>
            </a:r>
          </a:p>
        </p:txBody>
      </p:sp>
      <p:sp>
        <p:nvSpPr>
          <p:cNvPr id="9" name="TextBox 8"/>
          <p:cNvSpPr txBox="1"/>
          <p:nvPr/>
        </p:nvSpPr>
        <p:spPr>
          <a:xfrm>
            <a:off x="8452158" y="95440"/>
            <a:ext cx="3571487" cy="2708434"/>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endParaRPr lang="en-GB" sz="1400" dirty="0"/>
          </a:p>
          <a:p>
            <a:r>
              <a:rPr lang="en-GB" sz="1300" dirty="0">
                <a:latin typeface="Letter-join Plus 36" panose="02000505000000020003" pitchFamily="50" charset="0"/>
              </a:rPr>
              <a:t>In </a:t>
            </a:r>
            <a:r>
              <a:rPr lang="en-GB" sz="1300" b="1" dirty="0">
                <a:latin typeface="Letter-join Plus 36" panose="02000505000000020003" pitchFamily="50" charset="0"/>
              </a:rPr>
              <a:t>Year 4 </a:t>
            </a:r>
            <a:r>
              <a:rPr lang="en-GB" sz="1300" dirty="0">
                <a:latin typeface="Letter-join Plus 36" panose="02000505000000020003" pitchFamily="50" charset="0"/>
              </a:rPr>
              <a:t>this term we will continue to  consolidate our previous maths learning every day using our Do Now Activities and rapid recall tests. New learning will consist of statistics and position and direction. In preparation for the Multiplication Tables Check in June, we will do daily practise using Timestables.co.uk, as well as TTRS. Please continue to support your child to practise their recall of all times tables up to 12 x 12. Your child will be working through a personal plan of times tables which they need to learn. The ability to recall these facts more confidently would be hugely beneficial.  </a:t>
            </a:r>
            <a:endParaRPr lang="en-GB" sz="1300" dirty="0">
              <a:solidFill>
                <a:schemeClr val="accent6">
                  <a:lumMod val="75000"/>
                </a:schemeClr>
              </a:solidFill>
              <a:latin typeface="Letter-join Plus 36" panose="02000505000000020003" pitchFamily="50" charset="0"/>
            </a:endParaRPr>
          </a:p>
        </p:txBody>
      </p:sp>
      <p:sp>
        <p:nvSpPr>
          <p:cNvPr id="2" name="Rectangle 1"/>
          <p:cNvSpPr/>
          <p:nvPr/>
        </p:nvSpPr>
        <p:spPr>
          <a:xfrm>
            <a:off x="112739" y="51006"/>
            <a:ext cx="3944536" cy="32299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376592"/>
            <a:ext cx="3955547" cy="128609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05538" y="5113552"/>
            <a:ext cx="4026926" cy="1682828"/>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2098010"/>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u="sng" dirty="0">
                <a:latin typeface="Comic Sans MS" panose="030F0702030302020204" pitchFamily="66" charset="0"/>
              </a:rPr>
              <a:t>Wider Curriculum</a:t>
            </a:r>
          </a:p>
          <a:p>
            <a:pPr algn="ctr"/>
            <a:endParaRPr lang="en-GB" sz="1200" u="sng" dirty="0">
              <a:latin typeface="Letter-join Plus 36" panose="02000505000000020003" pitchFamily="50" charset="0"/>
            </a:endParaRPr>
          </a:p>
          <a:p>
            <a:pPr>
              <a:spcAft>
                <a:spcPts val="800"/>
              </a:spcAft>
            </a:pPr>
            <a:r>
              <a:rPr lang="en-GB" sz="1200" dirty="0">
                <a:latin typeface="Letter-join Plus 36" panose="02000505000000020003" pitchFamily="50" charset="0"/>
              </a:rPr>
              <a:t>ICT – Computer Science – </a:t>
            </a:r>
            <a:r>
              <a:rPr lang="en-GB" sz="1200" dirty="0" err="1">
                <a:latin typeface="Letter-join Plus 36" panose="02000505000000020003" pitchFamily="50" charset="0"/>
              </a:rPr>
              <a:t>Microbit</a:t>
            </a:r>
            <a:endParaRPr lang="en-GB" sz="1200" dirty="0">
              <a:latin typeface="Letter-join Plus 36" panose="02000505000000020003" pitchFamily="50" charset="0"/>
            </a:endParaRPr>
          </a:p>
          <a:p>
            <a:pPr>
              <a:spcAft>
                <a:spcPts val="800"/>
              </a:spcAft>
            </a:pPr>
            <a:r>
              <a:rPr lang="en-GB" sz="1200" dirty="0">
                <a:latin typeface="Letter-join Plus 36" panose="02000505000000020003" pitchFamily="50" charset="0"/>
              </a:rPr>
              <a:t>PSHE – Changing Me</a:t>
            </a:r>
          </a:p>
          <a:p>
            <a:pPr>
              <a:spcAft>
                <a:spcPts val="800"/>
              </a:spcAft>
            </a:pPr>
            <a:r>
              <a:rPr lang="en-GB" sz="1200" dirty="0">
                <a:latin typeface="Letter-join Plus 36" panose="02000505000000020003" pitchFamily="50" charset="0"/>
              </a:rPr>
              <a:t>Music –  Glockenspiels – Reflect, Rewind and Replay</a:t>
            </a:r>
          </a:p>
          <a:p>
            <a:pPr>
              <a:spcAft>
                <a:spcPts val="800"/>
              </a:spcAft>
            </a:pPr>
            <a:r>
              <a:rPr lang="en-GB" sz="1200" dirty="0">
                <a:latin typeface="Letter-join Plus 36" panose="02000505000000020003" pitchFamily="50" charset="0"/>
              </a:rPr>
              <a:t>PE – Rounders and Tennis</a:t>
            </a:r>
          </a:p>
          <a:p>
            <a:pPr>
              <a:spcAft>
                <a:spcPts val="800"/>
              </a:spcAft>
            </a:pPr>
            <a:r>
              <a:rPr lang="en-GB" sz="1200" dirty="0">
                <a:latin typeface="Letter-join Plus 36" panose="02000505000000020003" pitchFamily="50" charset="0"/>
              </a:rPr>
              <a:t>DT – How can we create a healthy food item?</a:t>
            </a:r>
          </a:p>
          <a:p>
            <a:pPr>
              <a:spcAft>
                <a:spcPts val="800"/>
              </a:spcAft>
            </a:pPr>
            <a:endParaRPr lang="en-GB" sz="1100" dirty="0">
              <a:latin typeface="Comic Sans MS" panose="030F0702030302020204" pitchFamily="66" charset="0"/>
            </a:endParaRP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31746" y="3370026"/>
            <a:ext cx="3954003" cy="1200329"/>
          </a:xfrm>
          <a:prstGeom prst="rect">
            <a:avLst/>
          </a:prstGeom>
          <a:ln>
            <a:noFill/>
          </a:ln>
        </p:spPr>
        <p:txBody>
          <a:bodyPr wrap="square">
            <a:spAutoFit/>
          </a:bodyPr>
          <a:lstStyle/>
          <a:p>
            <a:pPr algn="ctr"/>
            <a:r>
              <a:rPr lang="en-GB" sz="1200" u="sng" dirty="0">
                <a:latin typeface="Comic Sans MS" panose="030F0702030302020204" pitchFamily="66" charset="0"/>
              </a:rPr>
              <a:t>Our PE Days</a:t>
            </a:r>
            <a:endParaRPr lang="en-GB" sz="1200" dirty="0"/>
          </a:p>
          <a:p>
            <a:r>
              <a:rPr lang="en-GB" sz="1200" dirty="0">
                <a:latin typeface="Letter-join Plus 36" panose="02000505000000020003" pitchFamily="50" charset="0"/>
              </a:rPr>
              <a:t>Our PE morning is every </a:t>
            </a:r>
            <a:r>
              <a:rPr lang="en-GB" sz="1200" b="1" dirty="0">
                <a:latin typeface="Letter-join Plus 36" panose="02000505000000020003" pitchFamily="50" charset="0"/>
              </a:rPr>
              <a:t>Thursday</a:t>
            </a:r>
            <a:r>
              <a:rPr lang="en-GB" sz="1200" dirty="0">
                <a:latin typeface="Letter-join Plus 36" panose="02000505000000020003" pitchFamily="50" charset="0"/>
              </a:rPr>
              <a:t>. Please ensure that children have correct full outdoor and indoor PE kit in school. Long hair should be tied back and </a:t>
            </a:r>
            <a:r>
              <a:rPr lang="en-GB" sz="1200" b="1" dirty="0">
                <a:latin typeface="Letter-join Plus 36" panose="02000505000000020003" pitchFamily="50" charset="0"/>
              </a:rPr>
              <a:t>earrings removed </a:t>
            </a:r>
            <a:r>
              <a:rPr lang="en-GB" sz="1200" dirty="0">
                <a:latin typeface="Letter-join Plus 36" panose="02000505000000020003" pitchFamily="50" charset="0"/>
              </a:rPr>
              <a:t>as outlined in the school’s uniform policy on our website. We would prefer them not to use plasters over earrings for health and safety reasons.</a:t>
            </a:r>
          </a:p>
        </p:txBody>
      </p:sp>
      <p:sp>
        <p:nvSpPr>
          <p:cNvPr id="18" name="Rectangle 17"/>
          <p:cNvSpPr/>
          <p:nvPr/>
        </p:nvSpPr>
        <p:spPr>
          <a:xfrm>
            <a:off x="8424718" y="4420486"/>
            <a:ext cx="3630868" cy="233376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81099" y="4433879"/>
            <a:ext cx="3471068" cy="2292935"/>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300" dirty="0">
                <a:latin typeface="Letter-join Plus 36" panose="02000505000000020003" pitchFamily="50"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300" b="1" dirty="0">
                <a:latin typeface="Letter-join Plus 36" panose="02000505000000020003" pitchFamily="50" charset="0"/>
              </a:rPr>
              <a:t>every Monday</a:t>
            </a:r>
            <a:r>
              <a:rPr lang="en-GB" sz="1300" dirty="0">
                <a:latin typeface="Letter-join Plus 36" panose="02000505000000020003" pitchFamily="50" charset="0"/>
              </a:rPr>
              <a:t>.</a:t>
            </a:r>
          </a:p>
          <a:p>
            <a:r>
              <a:rPr lang="en-GB" sz="1300" dirty="0">
                <a:latin typeface="Letter-join Plus 36" panose="02000505000000020003" pitchFamily="50" charset="0"/>
              </a:rPr>
              <a:t>Reading should be a delightful experience and we encourage you to revisit and re-read favourite books and stories. </a:t>
            </a:r>
          </a:p>
          <a:p>
            <a:r>
              <a:rPr lang="en-GB" sz="1300" dirty="0">
                <a:latin typeface="Letter-join Plus 36" panose="02000505000000020003" pitchFamily="50" charset="0"/>
              </a:rPr>
              <a:t>Happy readers become confident readers.</a:t>
            </a:r>
          </a:p>
        </p:txBody>
      </p:sp>
      <p:sp>
        <p:nvSpPr>
          <p:cNvPr id="17" name="Rectangle 16"/>
          <p:cNvSpPr/>
          <p:nvPr/>
        </p:nvSpPr>
        <p:spPr>
          <a:xfrm>
            <a:off x="4242485" y="5139174"/>
            <a:ext cx="4107709" cy="1600438"/>
          </a:xfrm>
          <a:prstGeom prst="rect">
            <a:avLst/>
          </a:prstGeom>
        </p:spPr>
        <p:txBody>
          <a:bodyPr wrap="square">
            <a:spAutoFit/>
          </a:bodyPr>
          <a:lstStyle/>
          <a:p>
            <a:pPr algn="ctr"/>
            <a:r>
              <a:rPr lang="en-GB" sz="1400" u="sng">
                <a:latin typeface="Comic Sans MS" panose="030F0702030302020204" pitchFamily="66" charset="0"/>
              </a:rPr>
              <a:t>Homework</a:t>
            </a:r>
          </a:p>
          <a:p>
            <a:pPr algn="ctr"/>
            <a:endParaRPr lang="en-GB" sz="1400" u="sng" dirty="0">
              <a:latin typeface="Comic Sans MS" panose="030F0702030302020204" pitchFamily="66" charset="0"/>
            </a:endParaRPr>
          </a:p>
          <a:p>
            <a:r>
              <a:rPr lang="en-GB" sz="1400" dirty="0">
                <a:latin typeface="Letter-join Plus 36" panose="02000505000000020003" pitchFamily="50" charset="0"/>
              </a:rPr>
              <a:t>Each week the children will be set homework on a </a:t>
            </a:r>
            <a:r>
              <a:rPr lang="en-GB" sz="1400" b="1" dirty="0">
                <a:latin typeface="Letter-join Plus 36" panose="02000505000000020003" pitchFamily="50" charset="0"/>
              </a:rPr>
              <a:t>Friday to be submitted by following Thursday.</a:t>
            </a:r>
            <a:endParaRPr lang="en-GB" sz="1400" dirty="0">
              <a:latin typeface="Letter-join Plus 36" panose="02000505000000020003" pitchFamily="50" charset="0"/>
            </a:endParaRPr>
          </a:p>
          <a:p>
            <a:r>
              <a:rPr lang="en-GB" sz="1400" dirty="0">
                <a:latin typeface="Letter-join Plus 36" panose="02000505000000020003" pitchFamily="50" charset="0"/>
              </a:rPr>
              <a:t>Times tables will also be set on a Friday ready for the following Friday. The children may also be set some extra Maths / English work if needed.</a:t>
            </a:r>
          </a:p>
        </p:txBody>
      </p:sp>
      <p:sp>
        <p:nvSpPr>
          <p:cNvPr id="21" name="Rectangle 20"/>
          <p:cNvSpPr/>
          <p:nvPr/>
        </p:nvSpPr>
        <p:spPr>
          <a:xfrm>
            <a:off x="4230429" y="3715041"/>
            <a:ext cx="4026926" cy="131276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59329" y="2897810"/>
            <a:ext cx="3564316" cy="1384995"/>
          </a:xfrm>
          <a:prstGeom prst="rect">
            <a:avLst/>
          </a:prstGeom>
        </p:spPr>
        <p:txBody>
          <a:bodyPr wrap="square">
            <a:spAutoFit/>
          </a:bodyPr>
          <a:lstStyle/>
          <a:p>
            <a:pPr algn="ctr"/>
            <a:r>
              <a:rPr lang="en-GB" sz="1400" u="sng" dirty="0">
                <a:latin typeface="Comic Sans MS" panose="030F0702030302020204" pitchFamily="66" charset="0"/>
              </a:rPr>
              <a:t>Science</a:t>
            </a:r>
          </a:p>
          <a:p>
            <a:r>
              <a:rPr lang="en-GB" sz="1400" dirty="0">
                <a:latin typeface="Letter-join Plus 36" panose="02000505000000020003" pitchFamily="50" charset="0"/>
              </a:rPr>
              <a:t>This half term Year 4 will be learning about Sound. We will learn about how sounds make it to our ears, how we can classify different sounds, what sounds we can hear and we will be making a string telephone and seeing how it works</a:t>
            </a:r>
          </a:p>
        </p:txBody>
      </p:sp>
      <p:pic>
        <p:nvPicPr>
          <p:cNvPr id="3" name="Picture 2" descr="Middlethorpe Primary Academy">
            <a:extLst>
              <a:ext uri="{FF2B5EF4-FFF2-40B4-BE49-F238E27FC236}">
                <a16:creationId xmlns:a16="http://schemas.microsoft.com/office/drawing/2014/main" id="{496A6E37-5026-5FF9-B260-BC0C4F04793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5624" y="2808531"/>
            <a:ext cx="635486" cy="570893"/>
          </a:xfrm>
          <a:prstGeom prst="rect">
            <a:avLst/>
          </a:prstGeom>
          <a:noFill/>
          <a:ln>
            <a:noFill/>
          </a:ln>
        </p:spPr>
      </p:pic>
      <p:pic>
        <p:nvPicPr>
          <p:cNvPr id="20" name="Picture 19" descr="Middlethorpe Primary Academy">
            <a:extLst>
              <a:ext uri="{FF2B5EF4-FFF2-40B4-BE49-F238E27FC236}">
                <a16:creationId xmlns:a16="http://schemas.microsoft.com/office/drawing/2014/main" id="{8790543F-E989-73B2-583E-B8C608F44D4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07095" y="2775504"/>
            <a:ext cx="635486" cy="570893"/>
          </a:xfrm>
          <a:prstGeom prst="rect">
            <a:avLst/>
          </a:prstGeom>
          <a:noFill/>
          <a:ln>
            <a:noFill/>
          </a:ln>
        </p:spPr>
      </p:pic>
    </p:spTree>
    <p:extLst>
      <p:ext uri="{BB962C8B-B14F-4D97-AF65-F5344CB8AC3E}">
        <p14:creationId xmlns:p14="http://schemas.microsoft.com/office/powerpoint/2010/main" val="245522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87F5D9-EB42-4C98-8AB6-BBAEFD7F0D27}">
  <ds:schemaRefs>
    <ds:schemaRef ds:uri="http://www.w3.org/XML/1998/namespace"/>
    <ds:schemaRef ds:uri="http://purl.org/dc/terms/"/>
    <ds:schemaRef ds:uri="597c8b6c-d28d-4116-9221-2285f0b83890"/>
    <ds:schemaRef ds:uri="http://purl.org/dc/dcmitype/"/>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fbfaf87b-7bdd-4c4f-a8f3-ec676afede73"/>
  </ds:schemaRefs>
</ds:datastoreItem>
</file>

<file path=customXml/itemProps2.xml><?xml version="1.0" encoding="utf-8"?>
<ds:datastoreItem xmlns:ds="http://schemas.openxmlformats.org/officeDocument/2006/customXml" ds:itemID="{C7E8A990-3D75-4C49-9569-F9C7ED815C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960560-8276-49D5-BF4E-9AB40BF4FE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669</TotalTime>
  <Words>648</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CCW Cursive Writing 6</vt:lpstr>
      <vt:lpstr>Comic Sans MS</vt:lpstr>
      <vt:lpstr>Letter-join Plus 36</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Claassen</dc:creator>
  <cp:lastModifiedBy>McCulloch, Nina</cp:lastModifiedBy>
  <cp:revision>12</cp:revision>
  <dcterms:created xsi:type="dcterms:W3CDTF">2022-04-09T12:44:16Z</dcterms:created>
  <dcterms:modified xsi:type="dcterms:W3CDTF">2024-06-11T15:07:52Z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4546800</vt:r8>
  </property>
  <property fmtid="{D5CDD505-2E9C-101B-9397-08002B2CF9AE}" pid="4" name="MediaServiceImageTags">
    <vt:lpwstr/>
  </property>
</Properties>
</file>