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E2C94-C8FF-4540-99E5-2063B9946562}" v="10" dt="2022-10-17T14:13:24.7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166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orr, Sue" userId="bd5278a6-d77f-494a-928b-67f57f2b3fbc" providerId="ADAL" clId="{DE9E2C94-C8FF-4540-99E5-2063B9946562}"/>
    <pc:docChg chg="undo redo custSel modSld">
      <pc:chgData name="Storr, Sue" userId="bd5278a6-d77f-494a-928b-67f57f2b3fbc" providerId="ADAL" clId="{DE9E2C94-C8FF-4540-99E5-2063B9946562}" dt="2022-10-17T14:13:18.582" v="2281" actId="11529"/>
      <pc:docMkLst>
        <pc:docMk/>
      </pc:docMkLst>
      <pc:sldChg chg="addSp delSp modSp mod">
        <pc:chgData name="Storr, Sue" userId="bd5278a6-d77f-494a-928b-67f57f2b3fbc" providerId="ADAL" clId="{DE9E2C94-C8FF-4540-99E5-2063B9946562}" dt="2022-10-17T14:13:18.582" v="2281" actId="11529"/>
        <pc:sldMkLst>
          <pc:docMk/>
          <pc:sldMk cId="1787170213" sldId="257"/>
        </pc:sldMkLst>
        <pc:spChg chg="mod">
          <ac:chgData name="Storr, Sue" userId="bd5278a6-d77f-494a-928b-67f57f2b3fbc" providerId="ADAL" clId="{DE9E2C94-C8FF-4540-99E5-2063B9946562}" dt="2022-10-17T12:53:48.162" v="103" actId="20577"/>
          <ac:spMkLst>
            <pc:docMk/>
            <pc:sldMk cId="1787170213" sldId="257"/>
            <ac:spMk id="2" creationId="{00000000-0000-0000-0000-000000000000}"/>
          </ac:spMkLst>
        </pc:spChg>
        <pc:spChg chg="del">
          <ac:chgData name="Storr, Sue" userId="bd5278a6-d77f-494a-928b-67f57f2b3fbc" providerId="ADAL" clId="{DE9E2C94-C8FF-4540-99E5-2063B9946562}" dt="2022-10-17T12:55:44.536" v="114" actId="478"/>
          <ac:spMkLst>
            <pc:docMk/>
            <pc:sldMk cId="1787170213" sldId="257"/>
            <ac:spMk id="12" creationId="{00000000-0000-0000-0000-000000000000}"/>
          </ac:spMkLst>
        </pc:spChg>
        <pc:spChg chg="del">
          <ac:chgData name="Storr, Sue" userId="bd5278a6-d77f-494a-928b-67f57f2b3fbc" providerId="ADAL" clId="{DE9E2C94-C8FF-4540-99E5-2063B9946562}" dt="2022-10-17T12:55:49.578" v="115" actId="478"/>
          <ac:spMkLst>
            <pc:docMk/>
            <pc:sldMk cId="1787170213" sldId="257"/>
            <ac:spMk id="26" creationId="{00000000-0000-0000-0000-000000000000}"/>
          </ac:spMkLst>
        </pc:spChg>
        <pc:spChg chg="del mod">
          <ac:chgData name="Storr, Sue" userId="bd5278a6-d77f-494a-928b-67f57f2b3fbc" providerId="ADAL" clId="{DE9E2C94-C8FF-4540-99E5-2063B9946562}" dt="2022-10-17T12:51:54.436" v="71" actId="478"/>
          <ac:spMkLst>
            <pc:docMk/>
            <pc:sldMk cId="1787170213" sldId="257"/>
            <ac:spMk id="31" creationId="{00000000-0000-0000-0000-000000000000}"/>
          </ac:spMkLst>
        </pc:spChg>
        <pc:spChg chg="del mod">
          <ac:chgData name="Storr, Sue" userId="bd5278a6-d77f-494a-928b-67f57f2b3fbc" providerId="ADAL" clId="{DE9E2C94-C8FF-4540-99E5-2063B9946562}" dt="2022-10-17T12:52:12.086" v="77" actId="478"/>
          <ac:spMkLst>
            <pc:docMk/>
            <pc:sldMk cId="1787170213" sldId="257"/>
            <ac:spMk id="32" creationId="{00000000-0000-0000-0000-000000000000}"/>
          </ac:spMkLst>
        </pc:spChg>
        <pc:spChg chg="del">
          <ac:chgData name="Storr, Sue" userId="bd5278a6-d77f-494a-928b-67f57f2b3fbc" providerId="ADAL" clId="{DE9E2C94-C8FF-4540-99E5-2063B9946562}" dt="2022-10-17T12:52:07.016" v="75" actId="478"/>
          <ac:spMkLst>
            <pc:docMk/>
            <pc:sldMk cId="1787170213" sldId="257"/>
            <ac:spMk id="33" creationId="{00000000-0000-0000-0000-000000000000}"/>
          </ac:spMkLst>
        </pc:spChg>
        <pc:spChg chg="del mod">
          <ac:chgData name="Storr, Sue" userId="bd5278a6-d77f-494a-928b-67f57f2b3fbc" providerId="ADAL" clId="{DE9E2C94-C8FF-4540-99E5-2063B9946562}" dt="2022-10-17T12:51:54.439" v="73"/>
          <ac:spMkLst>
            <pc:docMk/>
            <pc:sldMk cId="1787170213" sldId="257"/>
            <ac:spMk id="34" creationId="{00000000-0000-0000-0000-000000000000}"/>
          </ac:spMkLst>
        </pc:spChg>
        <pc:spChg chg="del">
          <ac:chgData name="Storr, Sue" userId="bd5278a6-d77f-494a-928b-67f57f2b3fbc" providerId="ADAL" clId="{DE9E2C94-C8FF-4540-99E5-2063B9946562}" dt="2022-10-17T12:52:15.720" v="78" actId="478"/>
          <ac:spMkLst>
            <pc:docMk/>
            <pc:sldMk cId="1787170213" sldId="257"/>
            <ac:spMk id="35" creationId="{00000000-0000-0000-0000-000000000000}"/>
          </ac:spMkLst>
        </pc:spChg>
        <pc:spChg chg="del">
          <ac:chgData name="Storr, Sue" userId="bd5278a6-d77f-494a-928b-67f57f2b3fbc" providerId="ADAL" clId="{DE9E2C94-C8FF-4540-99E5-2063B9946562}" dt="2022-10-17T12:52:19.564" v="79" actId="478"/>
          <ac:spMkLst>
            <pc:docMk/>
            <pc:sldMk cId="1787170213" sldId="257"/>
            <ac:spMk id="36" creationId="{00000000-0000-0000-0000-000000000000}"/>
          </ac:spMkLst>
        </pc:spChg>
        <pc:spChg chg="del">
          <ac:chgData name="Storr, Sue" userId="bd5278a6-d77f-494a-928b-67f57f2b3fbc" providerId="ADAL" clId="{DE9E2C94-C8FF-4540-99E5-2063B9946562}" dt="2022-10-17T12:52:23.391" v="80" actId="478"/>
          <ac:spMkLst>
            <pc:docMk/>
            <pc:sldMk cId="1787170213" sldId="257"/>
            <ac:spMk id="37" creationId="{00000000-0000-0000-0000-000000000000}"/>
          </ac:spMkLst>
        </pc:spChg>
        <pc:spChg chg="del">
          <ac:chgData name="Storr, Sue" userId="bd5278a6-d77f-494a-928b-67f57f2b3fbc" providerId="ADAL" clId="{DE9E2C94-C8FF-4540-99E5-2063B9946562}" dt="2022-10-17T12:52:26.327" v="81" actId="478"/>
          <ac:spMkLst>
            <pc:docMk/>
            <pc:sldMk cId="1787170213" sldId="257"/>
            <ac:spMk id="38" creationId="{00000000-0000-0000-0000-000000000000}"/>
          </ac:spMkLst>
        </pc:spChg>
        <pc:spChg chg="del">
          <ac:chgData name="Storr, Sue" userId="bd5278a6-d77f-494a-928b-67f57f2b3fbc" providerId="ADAL" clId="{DE9E2C94-C8FF-4540-99E5-2063B9946562}" dt="2022-10-17T12:52:33.043" v="83" actId="478"/>
          <ac:spMkLst>
            <pc:docMk/>
            <pc:sldMk cId="1787170213" sldId="257"/>
            <ac:spMk id="39" creationId="{00000000-0000-0000-0000-000000000000}"/>
          </ac:spMkLst>
        </pc:spChg>
        <pc:spChg chg="del">
          <ac:chgData name="Storr, Sue" userId="bd5278a6-d77f-494a-928b-67f57f2b3fbc" providerId="ADAL" clId="{DE9E2C94-C8FF-4540-99E5-2063B9946562}" dt="2022-10-17T12:52:29.709" v="82" actId="478"/>
          <ac:spMkLst>
            <pc:docMk/>
            <pc:sldMk cId="1787170213" sldId="257"/>
            <ac:spMk id="40" creationId="{00000000-0000-0000-0000-000000000000}"/>
          </ac:spMkLst>
        </pc:spChg>
        <pc:spChg chg="del">
          <ac:chgData name="Storr, Sue" userId="bd5278a6-d77f-494a-928b-67f57f2b3fbc" providerId="ADAL" clId="{DE9E2C94-C8FF-4540-99E5-2063B9946562}" dt="2022-10-17T12:52:36.931" v="84" actId="478"/>
          <ac:spMkLst>
            <pc:docMk/>
            <pc:sldMk cId="1787170213" sldId="257"/>
            <ac:spMk id="41" creationId="{00000000-0000-0000-0000-000000000000}"/>
          </ac:spMkLst>
        </pc:spChg>
        <pc:spChg chg="add del mod ord">
          <ac:chgData name="Storr, Sue" userId="bd5278a6-d77f-494a-928b-67f57f2b3fbc" providerId="ADAL" clId="{DE9E2C94-C8FF-4540-99E5-2063B9946562}" dt="2022-10-17T14:13:18.582" v="2281" actId="11529"/>
          <ac:spMkLst>
            <pc:docMk/>
            <pc:sldMk cId="1787170213" sldId="257"/>
            <ac:spMk id="51" creationId="{4F1BE761-1A65-CBE6-2F99-8BD03F8A0799}"/>
          </ac:spMkLst>
        </pc:spChg>
        <pc:grpChg chg="del">
          <ac:chgData name="Storr, Sue" userId="bd5278a6-d77f-494a-928b-67f57f2b3fbc" providerId="ADAL" clId="{DE9E2C94-C8FF-4540-99E5-2063B9946562}" dt="2022-10-17T12:55:36.287" v="112" actId="478"/>
          <ac:grpSpMkLst>
            <pc:docMk/>
            <pc:sldMk cId="1787170213" sldId="257"/>
            <ac:grpSpMk id="7" creationId="{00000000-0000-0000-0000-000000000000}"/>
          </ac:grpSpMkLst>
        </pc:grpChg>
        <pc:graphicFrameChg chg="modGraphic">
          <ac:chgData name="Storr, Sue" userId="bd5278a6-d77f-494a-928b-67f57f2b3fbc" providerId="ADAL" clId="{DE9E2C94-C8FF-4540-99E5-2063B9946562}" dt="2022-10-17T13:16:04.992" v="850" actId="2164"/>
          <ac:graphicFrameMkLst>
            <pc:docMk/>
            <pc:sldMk cId="1787170213" sldId="257"/>
            <ac:graphicFrameMk id="6" creationId="{00000000-0000-0000-0000-000000000000}"/>
          </ac:graphicFrameMkLst>
        </pc:graphicFrameChg>
        <pc:graphicFrameChg chg="modGraphic">
          <ac:chgData name="Storr, Sue" userId="bd5278a6-d77f-494a-928b-67f57f2b3fbc" providerId="ADAL" clId="{DE9E2C94-C8FF-4540-99E5-2063B9946562}" dt="2022-10-17T13:47:51.110" v="1694" actId="20577"/>
          <ac:graphicFrameMkLst>
            <pc:docMk/>
            <pc:sldMk cId="1787170213" sldId="257"/>
            <ac:graphicFrameMk id="8" creationId="{00000000-0000-0000-0000-000000000000}"/>
          </ac:graphicFrameMkLst>
        </pc:graphicFrameChg>
        <pc:graphicFrameChg chg="mod modGraphic">
          <ac:chgData name="Storr, Sue" userId="bd5278a6-d77f-494a-928b-67f57f2b3fbc" providerId="ADAL" clId="{DE9E2C94-C8FF-4540-99E5-2063B9946562}" dt="2022-10-17T14:11:44.745" v="2271" actId="16037"/>
          <ac:graphicFrameMkLst>
            <pc:docMk/>
            <pc:sldMk cId="1787170213" sldId="257"/>
            <ac:graphicFrameMk id="9" creationId="{00000000-0000-0000-0000-000000000000}"/>
          </ac:graphicFrameMkLst>
        </pc:graphicFrameChg>
        <pc:graphicFrameChg chg="mod modGraphic">
          <ac:chgData name="Storr, Sue" userId="bd5278a6-d77f-494a-928b-67f57f2b3fbc" providerId="ADAL" clId="{DE9E2C94-C8FF-4540-99E5-2063B9946562}" dt="2022-10-17T13:31:44.375" v="1255" actId="2164"/>
          <ac:graphicFrameMkLst>
            <pc:docMk/>
            <pc:sldMk cId="1787170213" sldId="257"/>
            <ac:graphicFrameMk id="15" creationId="{00000000-0000-0000-0000-000000000000}"/>
          </ac:graphicFrameMkLst>
        </pc:graphicFrameChg>
        <pc:graphicFrameChg chg="del mod modGraphic">
          <ac:chgData name="Storr, Sue" userId="bd5278a6-d77f-494a-928b-67f57f2b3fbc" providerId="ADAL" clId="{DE9E2C94-C8FF-4540-99E5-2063B9946562}" dt="2022-10-17T13:34:44.201" v="1406" actId="478"/>
          <ac:graphicFrameMkLst>
            <pc:docMk/>
            <pc:sldMk cId="1787170213" sldId="257"/>
            <ac:graphicFrameMk id="16" creationId="{00000000-0000-0000-0000-000000000000}"/>
          </ac:graphicFrameMkLst>
        </pc:graphicFrameChg>
        <pc:graphicFrameChg chg="add del mod modGraphic">
          <ac:chgData name="Storr, Sue" userId="bd5278a6-d77f-494a-928b-67f57f2b3fbc" providerId="ADAL" clId="{DE9E2C94-C8FF-4540-99E5-2063B9946562}" dt="2022-10-17T14:05:25.120" v="2106" actId="478"/>
          <ac:graphicFrameMkLst>
            <pc:docMk/>
            <pc:sldMk cId="1787170213" sldId="257"/>
            <ac:graphicFrameMk id="48" creationId="{9F7262D3-B6C9-646B-A17E-DC9D8EAC7B36}"/>
          </ac:graphicFrameMkLst>
        </pc:graphicFrameChg>
        <pc:picChg chg="add mod">
          <ac:chgData name="Storr, Sue" userId="bd5278a6-d77f-494a-928b-67f57f2b3fbc" providerId="ADAL" clId="{DE9E2C94-C8FF-4540-99E5-2063B9946562}" dt="2022-10-17T13:18:57.755" v="863" actId="1076"/>
          <ac:picMkLst>
            <pc:docMk/>
            <pc:sldMk cId="1787170213" sldId="257"/>
            <ac:picMk id="4" creationId="{FEF64986-FF75-3C82-90C6-56E3760DB2C5}"/>
          </ac:picMkLst>
        </pc:picChg>
        <pc:picChg chg="add del mod">
          <ac:chgData name="Storr, Sue" userId="bd5278a6-d77f-494a-928b-67f57f2b3fbc" providerId="ADAL" clId="{DE9E2C94-C8FF-4540-99E5-2063B9946562}" dt="2022-10-17T13:26:03.143" v="1175" actId="478"/>
          <ac:picMkLst>
            <pc:docMk/>
            <pc:sldMk cId="1787170213" sldId="257"/>
            <ac:picMk id="10" creationId="{F4C13A8F-B5E0-C7E2-B090-BF34AB2D8AE5}"/>
          </ac:picMkLst>
        </pc:picChg>
        <pc:picChg chg="mod">
          <ac:chgData name="Storr, Sue" userId="bd5278a6-d77f-494a-928b-67f57f2b3fbc" providerId="ADAL" clId="{DE9E2C94-C8FF-4540-99E5-2063B9946562}" dt="2022-10-17T13:18:50.312" v="860" actId="1076"/>
          <ac:picMkLst>
            <pc:docMk/>
            <pc:sldMk cId="1787170213" sldId="257"/>
            <ac:picMk id="13" creationId="{00000000-0000-0000-0000-000000000000}"/>
          </ac:picMkLst>
        </pc:picChg>
        <pc:picChg chg="add mod">
          <ac:chgData name="Storr, Sue" userId="bd5278a6-d77f-494a-928b-67f57f2b3fbc" providerId="ADAL" clId="{DE9E2C94-C8FF-4540-99E5-2063B9946562}" dt="2022-10-17T13:28:15.358" v="1186" actId="1076"/>
          <ac:picMkLst>
            <pc:docMk/>
            <pc:sldMk cId="1787170213" sldId="257"/>
            <ac:picMk id="14" creationId="{88A9F7C6-7128-DD05-7F6A-A2848A1C1E0C}"/>
          </ac:picMkLst>
        </pc:picChg>
        <pc:picChg chg="add del">
          <ac:chgData name="Storr, Sue" userId="bd5278a6-d77f-494a-928b-67f57f2b3fbc" providerId="ADAL" clId="{DE9E2C94-C8FF-4540-99E5-2063B9946562}" dt="2022-10-17T13:34:56.490" v="1408" actId="478"/>
          <ac:picMkLst>
            <pc:docMk/>
            <pc:sldMk cId="1787170213" sldId="257"/>
            <ac:picMk id="24" creationId="{0A23CD51-F1F2-0AAC-95BC-9675FE301E39}"/>
          </ac:picMkLst>
        </pc:picChg>
        <pc:picChg chg="add del mod">
          <ac:chgData name="Storr, Sue" userId="bd5278a6-d77f-494a-928b-67f57f2b3fbc" providerId="ADAL" clId="{DE9E2C94-C8FF-4540-99E5-2063B9946562}" dt="2022-10-17T13:35:37.273" v="1414" actId="478"/>
          <ac:picMkLst>
            <pc:docMk/>
            <pc:sldMk cId="1787170213" sldId="257"/>
            <ac:picMk id="28" creationId="{95DF50EE-3B3E-8FDF-3231-82467D38E1A9}"/>
          </ac:picMkLst>
        </pc:picChg>
        <pc:picChg chg="del">
          <ac:chgData name="Storr, Sue" userId="bd5278a6-d77f-494a-928b-67f57f2b3fbc" providerId="ADAL" clId="{DE9E2C94-C8FF-4540-99E5-2063B9946562}" dt="2022-10-17T12:51:39.117" v="65" actId="478"/>
          <ac:picMkLst>
            <pc:docMk/>
            <pc:sldMk cId="1787170213" sldId="257"/>
            <ac:picMk id="30" creationId="{00000000-0000-0000-0000-000000000000}"/>
          </ac:picMkLst>
        </pc:picChg>
        <pc:picChg chg="del">
          <ac:chgData name="Storr, Sue" userId="bd5278a6-d77f-494a-928b-67f57f2b3fbc" providerId="ADAL" clId="{DE9E2C94-C8FF-4540-99E5-2063B9946562}" dt="2022-10-17T13:20:21.269" v="864" actId="478"/>
          <ac:picMkLst>
            <pc:docMk/>
            <pc:sldMk cId="1787170213" sldId="257"/>
            <ac:picMk id="42" creationId="{00000000-0000-0000-0000-000000000000}"/>
          </ac:picMkLst>
        </pc:picChg>
        <pc:picChg chg="add mod">
          <ac:chgData name="Storr, Sue" userId="bd5278a6-d77f-494a-928b-67f57f2b3fbc" providerId="ADAL" clId="{DE9E2C94-C8FF-4540-99E5-2063B9946562}" dt="2022-10-17T13:52:26.322" v="1698" actId="1076"/>
          <ac:picMkLst>
            <pc:docMk/>
            <pc:sldMk cId="1787170213" sldId="257"/>
            <ac:picMk id="43" creationId="{056880A7-1F57-470D-12E5-9403BC2F9521}"/>
          </ac:picMkLst>
        </pc:picChg>
        <pc:picChg chg="add mod">
          <ac:chgData name="Storr, Sue" userId="bd5278a6-d77f-494a-928b-67f57f2b3fbc" providerId="ADAL" clId="{DE9E2C94-C8FF-4540-99E5-2063B9946562}" dt="2022-10-17T13:53:22.803" v="1702" actId="1076"/>
          <ac:picMkLst>
            <pc:docMk/>
            <pc:sldMk cId="1787170213" sldId="257"/>
            <ac:picMk id="45" creationId="{64D4B140-2625-3C11-5E2F-DFFEC33BCA72}"/>
          </ac:picMkLst>
        </pc:picChg>
        <pc:picChg chg="add mod">
          <ac:chgData name="Storr, Sue" userId="bd5278a6-d77f-494a-928b-67f57f2b3fbc" providerId="ADAL" clId="{DE9E2C94-C8FF-4540-99E5-2063B9946562}" dt="2022-10-17T14:00:47.221" v="1882" actId="1076"/>
          <ac:picMkLst>
            <pc:docMk/>
            <pc:sldMk cId="1787170213" sldId="257"/>
            <ac:picMk id="47" creationId="{0BA86CD3-63AF-99C1-09C8-8ACA1DA01223}"/>
          </ac:picMkLst>
        </pc:picChg>
        <pc:picChg chg="add mod">
          <ac:chgData name="Storr, Sue" userId="bd5278a6-d77f-494a-928b-67f57f2b3fbc" providerId="ADAL" clId="{DE9E2C94-C8FF-4540-99E5-2063B9946562}" dt="2022-10-17T14:09:37.660" v="2270" actId="1076"/>
          <ac:picMkLst>
            <pc:docMk/>
            <pc:sldMk cId="1787170213" sldId="257"/>
            <ac:picMk id="50" creationId="{52B5C303-F0D4-83B9-3E84-86D11B871079}"/>
          </ac:picMkLst>
        </pc:picChg>
        <pc:cxnChg chg="del">
          <ac:chgData name="Storr, Sue" userId="bd5278a6-d77f-494a-928b-67f57f2b3fbc" providerId="ADAL" clId="{DE9E2C94-C8FF-4540-99E5-2063B9946562}" dt="2022-10-17T12:55:40.531" v="113" actId="478"/>
          <ac:cxnSpMkLst>
            <pc:docMk/>
            <pc:sldMk cId="1787170213" sldId="257"/>
            <ac:cxnSpMk id="25" creationId="{00000000-0000-0000-0000-000000000000}"/>
          </ac:cxnSpMkLst>
        </pc:cxnChg>
        <pc:cxnChg chg="del mod">
          <ac:chgData name="Storr, Sue" userId="bd5278a6-d77f-494a-928b-67f57f2b3fbc" providerId="ADAL" clId="{DE9E2C94-C8FF-4540-99E5-2063B9946562}" dt="2022-10-17T12:55:52.903" v="116" actId="478"/>
          <ac:cxnSpMkLst>
            <pc:docMk/>
            <pc:sldMk cId="1787170213" sldId="257"/>
            <ac:cxnSpMk id="27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94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25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14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2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79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6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29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20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86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7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0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4977-BDE9-4FCA-B912-ED759B5090CD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42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038" y="492456"/>
            <a:ext cx="9144000" cy="366169"/>
          </a:xfrm>
        </p:spPr>
        <p:txBody>
          <a:bodyPr>
            <a:noAutofit/>
          </a:bodyPr>
          <a:lstStyle/>
          <a:p>
            <a:r>
              <a:rPr lang="en-GB" sz="2800" b="1" u="sng" dirty="0">
                <a:latin typeface="Letter-join No-Lead 36" panose="02000503000000020003" pitchFamily="50" charset="0"/>
              </a:rPr>
              <a:t>Year 4 – How do people </a:t>
            </a:r>
            <a:br>
              <a:rPr lang="en-GB" sz="2800" b="1" u="sng" dirty="0">
                <a:latin typeface="Letter-join No-Lead 36" panose="02000503000000020003" pitchFamily="50" charset="0"/>
              </a:rPr>
            </a:br>
            <a:r>
              <a:rPr lang="en-GB" sz="2800" b="1" u="sng" dirty="0">
                <a:latin typeface="Letter-join No-Lead 36" panose="02000503000000020003" pitchFamily="50" charset="0"/>
              </a:rPr>
              <a:t>show commitment to God?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500936"/>
              </p:ext>
            </p:extLst>
          </p:nvPr>
        </p:nvGraphicFramePr>
        <p:xfrm>
          <a:off x="7830666" y="252749"/>
          <a:ext cx="4110446" cy="5101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">
                  <a:extLst>
                    <a:ext uri="{9D8B030D-6E8A-4147-A177-3AD203B41FA5}">
                      <a16:colId xmlns:a16="http://schemas.microsoft.com/office/drawing/2014/main" val="4206251872"/>
                    </a:ext>
                  </a:extLst>
                </a:gridCol>
                <a:gridCol w="3074126">
                  <a:extLst>
                    <a:ext uri="{9D8B030D-6E8A-4147-A177-3AD203B41FA5}">
                      <a16:colId xmlns:a16="http://schemas.microsoft.com/office/drawing/2014/main" val="1439194525"/>
                    </a:ext>
                  </a:extLst>
                </a:gridCol>
              </a:tblGrid>
              <a:tr h="21782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Vocabulary Dozen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738203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Letter-join No-Lead 36" panose="02000503000000020003" pitchFamily="50" charset="0"/>
                        </a:rPr>
                        <a:t>Covenant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Letter-join No-Lead 36" panose="02000503000000020003" pitchFamily="50" charset="0"/>
                        </a:rPr>
                        <a:t>A special promise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284681"/>
                  </a:ext>
                </a:extLst>
              </a:tr>
              <a:tr h="30024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Shema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An important prayer for Jews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100611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Torah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The Jewish holy book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290659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Synagogue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Place of worship for Jewish people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73664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Rabbi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Jewish religious leader and teacher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237005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Hebrew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A language used by Jewish people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75605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>
                          <a:latin typeface="Letter-join No-Lead 36" panose="02000503000000020003" pitchFamily="50" charset="0"/>
                        </a:rPr>
                        <a:t>Ner</a:t>
                      </a: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 </a:t>
                      </a:r>
                      <a:r>
                        <a:rPr lang="en-GB" sz="1400" b="1" dirty="0" err="1">
                          <a:latin typeface="Letter-join No-Lead 36" panose="02000503000000020003" pitchFamily="50" charset="0"/>
                        </a:rPr>
                        <a:t>Tamid</a:t>
                      </a:r>
                      <a:endParaRPr lang="en-GB" sz="1400" b="1" dirty="0">
                        <a:latin typeface="Letter-join No-Lead 36" panose="02000503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A light that hangs above the Ark where the Torah is kept that is not allowed to go 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952605"/>
                  </a:ext>
                </a:extLst>
              </a:tr>
              <a:tr h="27867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Kashrut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The special dietary rules followed by Jews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145560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Kosher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Following Jewish laws of food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626104"/>
                  </a:ext>
                </a:extLst>
              </a:tr>
              <a:tr h="29173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Worship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Love or devotion shown to a being or an object considered sacred.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707613"/>
                  </a:ext>
                </a:extLst>
              </a:tr>
              <a:tr h="29594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Eucharist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The consecrated bread and wine used in Holy Communion.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165618"/>
                  </a:ext>
                </a:extLst>
              </a:tr>
              <a:tr h="39810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Holy Communion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Letter-join No-Lead 36" panose="02000503000000020003" pitchFamily="50" charset="0"/>
                        </a:rPr>
                        <a:t>Any of various Cristian rites in which bread and wine are consecrated and distributed as the body and blood of Jesus Christ.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0971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807724"/>
              </p:ext>
            </p:extLst>
          </p:nvPr>
        </p:nvGraphicFramePr>
        <p:xfrm>
          <a:off x="261985" y="252749"/>
          <a:ext cx="3517536" cy="6394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536">
                  <a:extLst>
                    <a:ext uri="{9D8B030D-6E8A-4147-A177-3AD203B41FA5}">
                      <a16:colId xmlns:a16="http://schemas.microsoft.com/office/drawing/2014/main" val="3613103257"/>
                    </a:ext>
                  </a:extLst>
                </a:gridCol>
              </a:tblGrid>
              <a:tr h="315814"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Main Beliefs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30952"/>
                  </a:ext>
                </a:extLst>
              </a:tr>
              <a:tr h="300028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Jews believe in one God. They also try to lie by the </a:t>
                      </a:r>
                      <a:r>
                        <a:rPr lang="en-GB" sz="1400" b="0" dirty="0">
                          <a:solidFill>
                            <a:srgbClr val="FF0000"/>
                          </a:solidFill>
                          <a:latin typeface="Letter-join No-Lead 36" panose="02000503000000020003" pitchFamily="50" charset="0"/>
                        </a:rPr>
                        <a:t>Ten Commandments.</a:t>
                      </a:r>
                    </a:p>
                    <a:p>
                      <a:pPr algn="ctr"/>
                      <a:endParaRPr lang="en-GB" sz="1400" b="0" dirty="0">
                        <a:solidFill>
                          <a:srgbClr val="FF0000"/>
                        </a:solidFill>
                        <a:latin typeface="Letter-join No-Lead 36" panose="02000503000000020003" pitchFamily="50" charset="0"/>
                      </a:endParaRP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Letter-join No-Lead 36" panose="02000503000000020003" pitchFamily="50" charset="0"/>
                        </a:rPr>
                        <a:t>They include using God’s name with respect, remembering </a:t>
                      </a:r>
                      <a:r>
                        <a:rPr lang="en-GB" sz="1400" b="0" dirty="0">
                          <a:solidFill>
                            <a:schemeClr val="accent2"/>
                          </a:solidFill>
                          <a:latin typeface="Letter-join No-Lead 36" panose="02000503000000020003" pitchFamily="50" charset="0"/>
                        </a:rPr>
                        <a:t>the Sabbath,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Letter-join No-Lead 36" panose="02000503000000020003" pitchFamily="50" charset="0"/>
                        </a:rPr>
                        <a:t>respecting your parents and not lying or stealing.</a:t>
                      </a:r>
                    </a:p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Letter-join No-Lead 36" panose="02000503000000020003" pitchFamily="50" charset="0"/>
                      </a:endParaRP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Letter-join No-Lead 36" panose="02000503000000020003" pitchFamily="50" charset="0"/>
                        </a:rPr>
                        <a:t>Jews believe God gave the </a:t>
                      </a:r>
                      <a:r>
                        <a:rPr lang="en-GB" sz="1400" b="0" dirty="0">
                          <a:solidFill>
                            <a:schemeClr val="accent2"/>
                          </a:solidFill>
                          <a:latin typeface="Letter-join No-Lead 36" panose="02000503000000020003" pitchFamily="50" charset="0"/>
                        </a:rPr>
                        <a:t>Ten Commandments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Letter-join No-Lead 36" panose="02000503000000020003" pitchFamily="50" charset="0"/>
                        </a:rPr>
                        <a:t>to Moses</a:t>
                      </a:r>
                    </a:p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Letter-join No-Lead 36" panose="02000503000000020003" pitchFamily="50" charset="0"/>
                      </a:endParaRPr>
                    </a:p>
                    <a:p>
                      <a:pPr algn="l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Letter-join No-Lead 36" panose="02000503000000020003" pitchFamily="50" charset="0"/>
                        </a:rPr>
                        <a:t>.</a:t>
                      </a:r>
                      <a:endParaRPr lang="en-GB" sz="1400" b="0" dirty="0">
                        <a:solidFill>
                          <a:schemeClr val="accent2"/>
                        </a:solidFill>
                        <a:latin typeface="Letter-join No-Lead 36" panose="02000503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59127"/>
                  </a:ext>
                </a:extLst>
              </a:tr>
              <a:tr h="262525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Symbols n the Christmas story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angels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star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wise men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gifts – gold, frankincense and myrrh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manger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stable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400" b="1" dirty="0">
                        <a:latin typeface="Letter-join No-Lead 36" panose="02000503000000020003" pitchFamily="50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Christingle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orange – the world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candle – light of the world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The red ribbon – Jesus’ blood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Four cocktail sticks - 4 corners of world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>
                          <a:latin typeface="Letter-join No-Lead 36" panose="02000503000000020003" pitchFamily="50" charset="0"/>
                        </a:rPr>
                        <a:t>Sweets or dried fruit – God’s gifts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45038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778527"/>
              </p:ext>
            </p:extLst>
          </p:nvPr>
        </p:nvGraphicFramePr>
        <p:xfrm>
          <a:off x="3790618" y="939957"/>
          <a:ext cx="4028950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8950">
                  <a:extLst>
                    <a:ext uri="{9D8B030D-6E8A-4147-A177-3AD203B41FA5}">
                      <a16:colId xmlns:a16="http://schemas.microsoft.com/office/drawing/2014/main" val="312864454"/>
                    </a:ext>
                  </a:extLst>
                </a:gridCol>
              </a:tblGrid>
              <a:tr h="26057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No-Lead 36" panose="02000503000000020003" pitchFamily="50" charset="0"/>
                        </a:rPr>
                        <a:t>Judaism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0076"/>
                  </a:ext>
                </a:extLst>
              </a:tr>
              <a:tr h="26918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No-Lead 36" panose="02000503000000020003" pitchFamily="50" charset="0"/>
                        </a:rPr>
                        <a:t>Judaism began around 4000 years ago in the idle East; Jerusalem is a place where many Jews go on pilgrimage.</a:t>
                      </a:r>
                    </a:p>
                    <a:p>
                      <a:endParaRPr lang="en-GB" sz="1200" dirty="0">
                        <a:latin typeface="Letter-join No-Lead 36" panose="02000503000000020003" pitchFamily="50" charset="0"/>
                      </a:endParaRPr>
                    </a:p>
                    <a:p>
                      <a:endParaRPr lang="en-GB" sz="1200" dirty="0">
                        <a:latin typeface="Letter-join No-Lead 36" panose="02000503000000020003" pitchFamily="50" charset="0"/>
                      </a:endParaRPr>
                    </a:p>
                    <a:p>
                      <a:endParaRPr lang="en-GB" sz="1200" dirty="0">
                        <a:latin typeface="Letter-join No-Lead 36" panose="02000503000000020003" pitchFamily="50" charset="0"/>
                      </a:endParaRPr>
                    </a:p>
                    <a:p>
                      <a:endParaRPr lang="en-GB" sz="1200" dirty="0">
                        <a:latin typeface="Letter-join No-Lead 36" panose="02000503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195371"/>
                  </a:ext>
                </a:extLst>
              </a:tr>
              <a:tr h="374568">
                <a:tc>
                  <a:txBody>
                    <a:bodyPr/>
                    <a:lstStyle/>
                    <a:p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Jewish people go to </a:t>
                      </a:r>
                      <a:r>
                        <a:rPr lang="en-GB" sz="1300" b="0" dirty="0">
                          <a:solidFill>
                            <a:schemeClr val="accent2"/>
                          </a:solidFill>
                          <a:latin typeface="Letter-join No-Lead 36" panose="02000503000000020003" pitchFamily="50" charset="0"/>
                        </a:rPr>
                        <a:t>the synagogue </a:t>
                      </a:r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to worship.</a:t>
                      </a:r>
                    </a:p>
                    <a:p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The most important part of the synagogue is the Ark; This is where the </a:t>
                      </a:r>
                      <a:r>
                        <a:rPr lang="en-GB" sz="1300" b="0" dirty="0">
                          <a:solidFill>
                            <a:schemeClr val="accent2"/>
                          </a:solidFill>
                          <a:latin typeface="Letter-join No-Lead 36" panose="02000503000000020003" pitchFamily="50" charset="0"/>
                        </a:rPr>
                        <a:t>Torah</a:t>
                      </a:r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 is kept. The Torah is treated with great respect. </a:t>
                      </a:r>
                    </a:p>
                    <a:p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Jews are not allowed to touch it.</a:t>
                      </a:r>
                    </a:p>
                    <a:p>
                      <a:endParaRPr lang="en-GB" sz="1300" b="0" dirty="0">
                        <a:latin typeface="Letter-join No-Lead 36" panose="02000503000000020003" pitchFamily="50" charset="0"/>
                      </a:endParaRPr>
                    </a:p>
                    <a:p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Jews believe there is one God who every Jew can have a relationship with.</a:t>
                      </a:r>
                    </a:p>
                    <a:p>
                      <a:endParaRPr lang="en-GB" sz="1300" b="0" dirty="0">
                        <a:latin typeface="Letter-join No-Lead 36" panose="02000503000000020003" pitchFamily="50" charset="0"/>
                      </a:endParaRPr>
                    </a:p>
                    <a:p>
                      <a:r>
                        <a:rPr lang="en-GB" sz="1300" b="0" dirty="0">
                          <a:latin typeface="Letter-join No-Lead 36" panose="02000503000000020003" pitchFamily="50" charset="0"/>
                        </a:rPr>
                        <a:t>Jewish history begins with the Covenant between God and Abraham.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595422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849" y="6194101"/>
            <a:ext cx="1275808" cy="704539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201905"/>
              </p:ext>
            </p:extLst>
          </p:nvPr>
        </p:nvGraphicFramePr>
        <p:xfrm>
          <a:off x="261985" y="3233111"/>
          <a:ext cx="3517536" cy="34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536">
                  <a:extLst>
                    <a:ext uri="{9D8B030D-6E8A-4147-A177-3AD203B41FA5}">
                      <a16:colId xmlns:a16="http://schemas.microsoft.com/office/drawing/2014/main" val="3613103257"/>
                    </a:ext>
                  </a:extLst>
                </a:gridCol>
              </a:tblGrid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The most significant part of the nativity story for Christians.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3095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EF64986-FF75-3C82-90C6-56E3760DB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3440" y="5349098"/>
            <a:ext cx="2921000" cy="9847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8A9F7C6-7128-DD05-7F6A-A2848A1C1E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88" y="2627235"/>
            <a:ext cx="3517536" cy="35297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056880A7-1F57-470D-12E5-9403BC2F95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6394" y="4810941"/>
            <a:ext cx="967824" cy="88399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4D4B140-2625-3C11-5E2F-DFFEC33BCA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9981" y="3858549"/>
            <a:ext cx="898291" cy="598861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BA86CD3-63AF-99C1-09C8-8ACA1DA012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94998" y="1666240"/>
            <a:ext cx="1200234" cy="72014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52B5C303-F0D4-83B9-3E84-86D11B87107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77917" y="4785569"/>
            <a:ext cx="3517536" cy="1753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70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4" ma:contentTypeDescription="Create a new document." ma:contentTypeScope="" ma:versionID="edfcf39255ccf83fd378684607e2ef21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594668823eadc93deee512efff969ff2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DC830FA4-D461-49F4-ACE1-FA078C1F41B8}"/>
</file>

<file path=customXml/itemProps2.xml><?xml version="1.0" encoding="utf-8"?>
<ds:datastoreItem xmlns:ds="http://schemas.openxmlformats.org/officeDocument/2006/customXml" ds:itemID="{2057969F-8CC1-464E-AB9F-FDE5478492F0}"/>
</file>

<file path=customXml/itemProps3.xml><?xml version="1.0" encoding="utf-8"?>
<ds:datastoreItem xmlns:ds="http://schemas.openxmlformats.org/officeDocument/2006/customXml" ds:itemID="{B6DEDAFD-A678-4235-A5D4-465A595D69D6}"/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346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No-Lead 36</vt:lpstr>
      <vt:lpstr>Office Theme</vt:lpstr>
      <vt:lpstr>Year 4 – How do people  show commitment to God?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Term 1: World War 2</dc:title>
  <dc:creator>Claybourn, Steven</dc:creator>
  <cp:lastModifiedBy>Storr, Sue</cp:lastModifiedBy>
  <cp:revision>42</cp:revision>
  <cp:lastPrinted>2019-07-08T11:41:19Z</cp:lastPrinted>
  <dcterms:created xsi:type="dcterms:W3CDTF">2019-07-02T09:09:40Z</dcterms:created>
  <dcterms:modified xsi:type="dcterms:W3CDTF">2022-10-17T14:13:24Z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