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EA134-0095-4893-B04D-5A1525DD46DF}" v="1" dt="2024-06-11T15:10:01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744" autoAdjust="0"/>
  </p:normalViewPr>
  <p:slideViewPr>
    <p:cSldViewPr snapToGrid="0">
      <p:cViewPr varScale="1">
        <p:scale>
          <a:sx n="78" d="100"/>
          <a:sy n="78" d="100"/>
        </p:scale>
        <p:origin x="1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DFD88F62-EAE8-4F17-BDB3-3A1CFD097C77}"/>
    <pc:docChg chg="undo custSel modSld addMainMaster delMainMaster">
      <pc:chgData name="Storr, Sue" userId="bd5278a6-d77f-494a-928b-67f57f2b3fbc" providerId="ADAL" clId="{DFD88F62-EAE8-4F17-BDB3-3A1CFD097C77}" dt="2024-03-17T14:15:11.965" v="17"/>
      <pc:docMkLst>
        <pc:docMk/>
      </pc:docMkLst>
      <pc:sldChg chg="addSp delSp modSp mod setBg modClrScheme chgLayout">
        <pc:chgData name="Storr, Sue" userId="bd5278a6-d77f-494a-928b-67f57f2b3fbc" providerId="ADAL" clId="{DFD88F62-EAE8-4F17-BDB3-3A1CFD097C77}" dt="2024-03-17T14:15:11.965" v="17"/>
        <pc:sldMkLst>
          <pc:docMk/>
          <pc:sldMk cId="3960255245" sldId="256"/>
        </pc:sldMkLst>
        <pc:spChg chg="add del">
          <ac:chgData name="Storr, Sue" userId="bd5278a6-d77f-494a-928b-67f57f2b3fbc" providerId="ADAL" clId="{DFD88F62-EAE8-4F17-BDB3-3A1CFD097C77}" dt="2024-03-17T14:13:22.392" v="11" actId="26606"/>
          <ac:spMkLst>
            <pc:docMk/>
            <pc:sldMk cId="3960255245" sldId="256"/>
            <ac:spMk id="12" creationId="{16B067B1-F4E5-4FDF-813D-C9E872E80075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13" creationId="{247A131F-D5DE-41A5-B4CF-4F345319B40B}"/>
          </ac:spMkLst>
        </pc:spChg>
        <pc:spChg chg="add del">
          <ac:chgData name="Storr, Sue" userId="bd5278a6-d77f-494a-928b-67f57f2b3fbc" providerId="ADAL" clId="{DFD88F62-EAE8-4F17-BDB3-3A1CFD097C77}" dt="2024-03-17T14:13:13.915" v="9" actId="26606"/>
          <ac:spMkLst>
            <pc:docMk/>
            <pc:sldMk cId="3960255245" sldId="256"/>
            <ac:spMk id="14" creationId="{435959F4-53DA-47FF-BC24-1E5B75C69876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15" creationId="{3AF4666D-BD98-40A5-A75F-478B982010B2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18" creationId="{68680585-71F9-4721-A998-4974171D2EB4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20" creationId="{12BC95C2-2EEC-4F59-ABA8-660B0D059CCF}"/>
          </ac:spMkLst>
        </pc:spChg>
        <pc:spChg chg="add del">
          <ac:chgData name="Storr, Sue" userId="bd5278a6-d77f-494a-928b-67f57f2b3fbc" providerId="ADAL" clId="{DFD88F62-EAE8-4F17-BDB3-3A1CFD097C77}" dt="2024-03-17T14:13:13.915" v="9" actId="26606"/>
          <ac:spMkLst>
            <pc:docMk/>
            <pc:sldMk cId="3960255245" sldId="256"/>
            <ac:spMk id="25" creationId="{59226104-0061-4319-8237-9C001BF85D49}"/>
          </ac:spMkLst>
        </pc:spChg>
        <pc:spChg chg="add del">
          <ac:chgData name="Storr, Sue" userId="bd5278a6-d77f-494a-928b-67f57f2b3fbc" providerId="ADAL" clId="{DFD88F62-EAE8-4F17-BDB3-3A1CFD097C77}" dt="2024-03-17T14:13:13.915" v="9" actId="26606"/>
          <ac:spMkLst>
            <pc:docMk/>
            <pc:sldMk cId="3960255245" sldId="256"/>
            <ac:spMk id="27" creationId="{A5D0B0D3-D735-4619-AA45-B57B791E1744}"/>
          </ac:spMkLst>
        </pc:spChg>
        <pc:spChg chg="add del">
          <ac:chgData name="Storr, Sue" userId="bd5278a6-d77f-494a-928b-67f57f2b3fbc" providerId="ADAL" clId="{DFD88F62-EAE8-4F17-BDB3-3A1CFD097C77}" dt="2024-03-17T14:13:13.915" v="9" actId="26606"/>
          <ac:spMkLst>
            <pc:docMk/>
            <pc:sldMk cId="3960255245" sldId="256"/>
            <ac:spMk id="29" creationId="{CF7F2079-504C-499A-A644-58F4DDC7643B}"/>
          </ac:spMkLst>
        </pc:spChg>
        <pc:spChg chg="add del">
          <ac:chgData name="Storr, Sue" userId="bd5278a6-d77f-494a-928b-67f57f2b3fbc" providerId="ADAL" clId="{DFD88F62-EAE8-4F17-BDB3-3A1CFD097C77}" dt="2024-03-17T14:13:13.915" v="9" actId="26606"/>
          <ac:spMkLst>
            <pc:docMk/>
            <pc:sldMk cId="3960255245" sldId="256"/>
            <ac:spMk id="31" creationId="{3D505D40-32E9-4C48-81F8-AD80433BE6B7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40" creationId="{81BC67A1-175E-439E-85E2-88911C119814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42" creationId="{94A7B82C-30F1-42B4-BE36-3DB42DD517D1}"/>
          </ac:spMkLst>
        </pc:spChg>
        <pc:spChg chg="add del">
          <ac:chgData name="Storr, Sue" userId="bd5278a6-d77f-494a-928b-67f57f2b3fbc" providerId="ADAL" clId="{DFD88F62-EAE8-4F17-BDB3-3A1CFD097C77}" dt="2024-03-17T14:13:38.724" v="13" actId="26606"/>
          <ac:spMkLst>
            <pc:docMk/>
            <pc:sldMk cId="3960255245" sldId="256"/>
            <ac:spMk id="44" creationId="{43CA1578-CEEB-41BB-8068-C0DA02C36C52}"/>
          </ac:spMkLst>
        </pc:spChg>
        <pc:grpChg chg="add del">
          <ac:chgData name="Storr, Sue" userId="bd5278a6-d77f-494a-928b-67f57f2b3fbc" providerId="ADAL" clId="{DFD88F62-EAE8-4F17-BDB3-3A1CFD097C77}" dt="2024-03-17T14:13:13.915" v="9" actId="26606"/>
          <ac:grpSpMkLst>
            <pc:docMk/>
            <pc:sldMk cId="3960255245" sldId="256"/>
            <ac:grpSpMk id="16" creationId="{A7CF83E8-F6F0-41E3-B580-7412A04DDFB5}"/>
          </ac:grpSpMkLst>
        </pc:grpChg>
        <pc:grpChg chg="add del">
          <ac:chgData name="Storr, Sue" userId="bd5278a6-d77f-494a-928b-67f57f2b3fbc" providerId="ADAL" clId="{DFD88F62-EAE8-4F17-BDB3-3A1CFD097C77}" dt="2024-03-17T14:13:38.724" v="13" actId="26606"/>
          <ac:grpSpMkLst>
            <pc:docMk/>
            <pc:sldMk cId="3960255245" sldId="256"/>
            <ac:grpSpMk id="22" creationId="{03E9870D-4BBA-43AF-8D44-BBADF020CFF6}"/>
          </ac:grpSpMkLst>
        </pc:grpChg>
        <pc:grpChg chg="add del">
          <ac:chgData name="Storr, Sue" userId="bd5278a6-d77f-494a-928b-67f57f2b3fbc" providerId="ADAL" clId="{DFD88F62-EAE8-4F17-BDB3-3A1CFD097C77}" dt="2024-03-17T14:13:38.724" v="13" actId="26606"/>
          <ac:grpSpMkLst>
            <pc:docMk/>
            <pc:sldMk cId="3960255245" sldId="256"/>
            <ac:grpSpMk id="30" creationId="{C3279E8D-2BAA-4CB1-834B-09FADD54DE56}"/>
          </ac:grpSpMkLst>
        </pc:grpChg>
        <pc:grpChg chg="add del">
          <ac:chgData name="Storr, Sue" userId="bd5278a6-d77f-494a-928b-67f57f2b3fbc" providerId="ADAL" clId="{DFD88F62-EAE8-4F17-BDB3-3A1CFD097C77}" dt="2024-03-17T14:13:13.915" v="9" actId="26606"/>
          <ac:grpSpMkLst>
            <pc:docMk/>
            <pc:sldMk cId="3960255245" sldId="256"/>
            <ac:grpSpMk id="33" creationId="{C507BF36-B92B-4CAC-BCA7-8364B51E1F09}"/>
          </ac:grpSpMkLst>
        </pc:grpChg>
        <pc:grpChg chg="add del">
          <ac:chgData name="Storr, Sue" userId="bd5278a6-d77f-494a-928b-67f57f2b3fbc" providerId="ADAL" clId="{DFD88F62-EAE8-4F17-BDB3-3A1CFD097C77}" dt="2024-03-17T14:13:38.724" v="13" actId="26606"/>
          <ac:grpSpMkLst>
            <pc:docMk/>
            <pc:sldMk cId="3960255245" sldId="256"/>
            <ac:grpSpMk id="46" creationId="{7DF11618-754F-4C58-94AD-F7AA3530D6AF}"/>
          </ac:grpSpMkLst>
        </pc:grpChg>
        <pc:grpChg chg="add del">
          <ac:chgData name="Storr, Sue" userId="bd5278a6-d77f-494a-928b-67f57f2b3fbc" providerId="ADAL" clId="{DFD88F62-EAE8-4F17-BDB3-3A1CFD097C77}" dt="2024-03-17T14:13:38.724" v="13" actId="26606"/>
          <ac:grpSpMkLst>
            <pc:docMk/>
            <pc:sldMk cId="3960255245" sldId="256"/>
            <ac:grpSpMk id="72" creationId="{A5761FD8-9CFD-4F5A-AB69-F179306BCD09}"/>
          </ac:grpSpMkLst>
        </pc:grpChg>
        <pc:picChg chg="mod">
          <ac:chgData name="Storr, Sue" userId="bd5278a6-d77f-494a-928b-67f57f2b3fbc" providerId="ADAL" clId="{DFD88F62-EAE8-4F17-BDB3-3A1CFD097C77}" dt="2024-03-17T14:14:51.254" v="16" actId="207"/>
          <ac:picMkLst>
            <pc:docMk/>
            <pc:sldMk cId="3960255245" sldId="256"/>
            <ac:picMk id="9" creationId="{D2A4C211-F1C0-8A7B-A1D2-4048CA523BDA}"/>
          </ac:picMkLst>
        </pc:picChg>
        <pc:cxnChg chg="add del">
          <ac:chgData name="Storr, Sue" userId="bd5278a6-d77f-494a-928b-67f57f2b3fbc" providerId="ADAL" clId="{DFD88F62-EAE8-4F17-BDB3-3A1CFD097C77}" dt="2024-03-17T14:13:22.392" v="11" actId="26606"/>
          <ac:cxnSpMkLst>
            <pc:docMk/>
            <pc:sldMk cId="3960255245" sldId="256"/>
            <ac:cxnSpMk id="11" creationId="{353C1207-D1C8-49E3-8837-E2B89D366FAE}"/>
          </ac:cxnSpMkLst>
        </pc:cxnChg>
      </pc:sldChg>
      <pc:sldMasterChg chg="add del addSldLayout delSldLayout">
        <pc:chgData name="Storr, Sue" userId="bd5278a6-d77f-494a-928b-67f57f2b3fbc" providerId="ADAL" clId="{DFD88F62-EAE8-4F17-BDB3-3A1CFD097C77}" dt="2024-03-17T14:13:38.724" v="13" actId="26606"/>
        <pc:sldMasterMkLst>
          <pc:docMk/>
          <pc:sldMasterMk cId="479721363" sldId="2147483648"/>
        </pc:sldMasterMkLst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4015504031" sldId="2147483649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1949536293" sldId="2147483650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2613571757" sldId="2147483651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1834196537" sldId="2147483652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1950764527" sldId="2147483653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3589744532" sldId="2147483654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2503568634" sldId="2147483655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3228743911" sldId="2147483656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3319672407" sldId="2147483657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2243617500" sldId="2147483658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479721363" sldId="2147483648"/>
            <pc:sldLayoutMk cId="2796506439" sldId="2147483659"/>
          </pc:sldLayoutMkLst>
        </pc:sldLayoutChg>
      </pc:sldMasterChg>
      <pc:sldMasterChg chg="add del addSldLayout delSldLayout">
        <pc:chgData name="Storr, Sue" userId="bd5278a6-d77f-494a-928b-67f57f2b3fbc" providerId="ADAL" clId="{DFD88F62-EAE8-4F17-BDB3-3A1CFD097C77}" dt="2024-03-17T14:13:13.915" v="9" actId="26606"/>
        <pc:sldMasterMkLst>
          <pc:docMk/>
          <pc:sldMasterMk cId="374787587" sldId="2147483699"/>
        </pc:sldMasterMkLst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985234179" sldId="2147483688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2291672138" sldId="2147483689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1945738088" sldId="2147483690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2663851008" sldId="2147483691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189882260" sldId="2147483692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3759926542" sldId="2147483693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1799458286" sldId="2147483694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4253181883" sldId="2147483695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1459851785" sldId="2147483696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2660428412" sldId="2147483697"/>
          </pc:sldLayoutMkLst>
        </pc:sldLayoutChg>
        <pc:sldLayoutChg chg="add del">
          <pc:chgData name="Storr, Sue" userId="bd5278a6-d77f-494a-928b-67f57f2b3fbc" providerId="ADAL" clId="{DFD88F62-EAE8-4F17-BDB3-3A1CFD097C77}" dt="2024-03-17T14:13:13.915" v="9" actId="26606"/>
          <pc:sldLayoutMkLst>
            <pc:docMk/>
            <pc:sldMasterMk cId="374787587" sldId="2147483699"/>
            <pc:sldLayoutMk cId="730324748" sldId="2147483698"/>
          </pc:sldLayoutMkLst>
        </pc:sldLayoutChg>
      </pc:sldMasterChg>
      <pc:sldMasterChg chg="add del addSldLayout delSldLayout">
        <pc:chgData name="Storr, Sue" userId="bd5278a6-d77f-494a-928b-67f57f2b3fbc" providerId="ADAL" clId="{DFD88F62-EAE8-4F17-BDB3-3A1CFD097C77}" dt="2024-03-17T14:13:38.724" v="13" actId="26606"/>
        <pc:sldMasterMkLst>
          <pc:docMk/>
          <pc:sldMasterMk cId="3194852141" sldId="2147483738"/>
        </pc:sldMasterMkLst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1156266609" sldId="2147483727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2110269723" sldId="2147483728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2140181488" sldId="2147483729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1763709240" sldId="2147483730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604860614" sldId="2147483731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2958416901" sldId="2147483732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3836999919" sldId="2147483733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2290087846" sldId="2147483734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2662268315" sldId="2147483735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3945531842" sldId="2147483736"/>
          </pc:sldLayoutMkLst>
        </pc:sldLayoutChg>
        <pc:sldLayoutChg chg="add del">
          <pc:chgData name="Storr, Sue" userId="bd5278a6-d77f-494a-928b-67f57f2b3fbc" providerId="ADAL" clId="{DFD88F62-EAE8-4F17-BDB3-3A1CFD097C77}" dt="2024-03-17T14:13:38.724" v="13" actId="26606"/>
          <pc:sldLayoutMkLst>
            <pc:docMk/>
            <pc:sldMasterMk cId="3194852141" sldId="2147483738"/>
            <pc:sldLayoutMk cId="3000733269" sldId="2147483737"/>
          </pc:sldLayoutMkLst>
        </pc:sldLayoutChg>
      </pc:sldMasterChg>
      <pc:sldMasterChg chg="add del addSldLayout delSldLayout">
        <pc:chgData name="Storr, Sue" userId="bd5278a6-d77f-494a-928b-67f57f2b3fbc" providerId="ADAL" clId="{DFD88F62-EAE8-4F17-BDB3-3A1CFD097C77}" dt="2024-03-17T14:13:22.392" v="11" actId="26606"/>
        <pc:sldMasterMkLst>
          <pc:docMk/>
          <pc:sldMasterMk cId="72090646" sldId="2147483751"/>
        </pc:sldMasterMkLst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506692445" sldId="2147483740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4290122692" sldId="2147483741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1736644293" sldId="2147483742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2450483938" sldId="2147483743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1970210611" sldId="2147483744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3859597460" sldId="2147483745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332408194" sldId="2147483746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2747555307" sldId="2147483747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1819811914" sldId="2147483748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2836003940" sldId="2147483749"/>
          </pc:sldLayoutMkLst>
        </pc:sldLayoutChg>
        <pc:sldLayoutChg chg="add del">
          <pc:chgData name="Storr, Sue" userId="bd5278a6-d77f-494a-928b-67f57f2b3fbc" providerId="ADAL" clId="{DFD88F62-EAE8-4F17-BDB3-3A1CFD097C77}" dt="2024-03-17T14:13:22.392" v="11" actId="26606"/>
          <pc:sldLayoutMkLst>
            <pc:docMk/>
            <pc:sldMasterMk cId="72090646" sldId="2147483751"/>
            <pc:sldLayoutMk cId="1088442730" sldId="2147483750"/>
          </pc:sldLayoutMkLst>
        </pc:sldLayoutChg>
      </pc:sldMasterChg>
    </pc:docChg>
  </pc:docChgLst>
  <pc:docChgLst>
    <pc:chgData name="McCulloch, Nina" userId="e0ce6090-163e-4b19-9490-01857898861e" providerId="ADAL" clId="{559EA134-0095-4893-B04D-5A1525DD46DF}"/>
    <pc:docChg chg="modSld">
      <pc:chgData name="McCulloch, Nina" userId="e0ce6090-163e-4b19-9490-01857898861e" providerId="ADAL" clId="{559EA134-0095-4893-B04D-5A1525DD46DF}" dt="2024-06-11T15:10:05.678" v="1" actId="1076"/>
      <pc:docMkLst>
        <pc:docMk/>
      </pc:docMkLst>
      <pc:sldChg chg="addSp modSp mod">
        <pc:chgData name="McCulloch, Nina" userId="e0ce6090-163e-4b19-9490-01857898861e" providerId="ADAL" clId="{559EA134-0095-4893-B04D-5A1525DD46DF}" dt="2024-06-11T15:10:05.678" v="1" actId="1076"/>
        <pc:sldMkLst>
          <pc:docMk/>
          <pc:sldMk cId="3960255245" sldId="256"/>
        </pc:sldMkLst>
        <pc:picChg chg="add mod">
          <ac:chgData name="McCulloch, Nina" userId="e0ce6090-163e-4b19-9490-01857898861e" providerId="ADAL" clId="{559EA134-0095-4893-B04D-5A1525DD46DF}" dt="2024-06-11T15:10:05.678" v="1" actId="1076"/>
          <ac:picMkLst>
            <pc:docMk/>
            <pc:sldMk cId="3960255245" sldId="256"/>
            <ac:picMk id="2" creationId="{D390EE19-0CBC-B677-3280-FA76D99A16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5079-282B-7493-086A-F32805B4D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E4776-D38E-D718-3DF2-F547EACB6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C4381-021C-2248-BDD8-97CF6351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4772D-D69C-1109-907F-C3D0B1AC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D2D86-37B5-00DF-BCA4-D2B34F84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D0F9-CDE9-E97D-2828-B6425E39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AAC41-B3BE-C784-9A64-EB87CAA23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A6BE-EC18-48A3-5B63-5841B923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3936D-E999-C0D1-F18D-A9CE01A8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85B44-D96D-1DEC-A7B0-30C5C7E9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1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BE00A-A6A1-A96B-4617-031BFB0CB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5C289-7588-20E4-FAED-6483D4FEF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93148-2787-1A53-8F16-0E4A81AC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C93C-A205-6AD2-B719-0DE22986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E2834-D85E-B146-6759-900903B5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0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A7EC6-1B7F-6241-CBB0-158F467F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A8BF-472B-CD26-308E-CB2BDE8F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0867-14E5-F73C-41B8-A29059D5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86BFD-A3B3-F882-83B8-73105908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89613-7D78-CADD-B577-9098B2FA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F2F7-E23D-F43C-EDD3-F0676C7B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03656-4CC2-9C37-EE4D-B2ACE208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18736-30B2-6475-8492-670FF85C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C804-B3B5-FCDA-224F-B871CFFB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44492-8CEE-D8F0-355E-49F05979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7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DE05-12C9-A977-8CCB-912516BE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2E0D-DA02-532E-D548-BE459BCF0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076-DD41-578D-CD33-3D7A821AF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4A77-C966-CAB4-0E29-1C89B78B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94BC5-9C12-48A2-F168-6AC73D70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A09EA-AB31-7551-26FB-157D46FF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F23F-959A-20EB-7AFF-06015A6A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B23E9-8D89-4D13-D524-DFE57B108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0EED9-E89B-A501-BF8E-5815B73CD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06E78-97AA-FFB9-92DB-CAB2D5B87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54637-3812-C04F-464C-A78D36A66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9BEE6-0E94-E667-4E2C-0293E107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27AD9-4101-97B1-2C48-D0C36CEE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1C1CE-93E1-1873-9984-963C6844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62B59-C9C5-F583-0FF9-59026B99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EBC723-35D0-C952-6D9D-0C26BE7D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2570A-5CBF-CE42-41A0-5F655357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09D4B-BAE3-9A25-0A93-3230CA40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4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57AE9-BA56-B58A-48D0-855550B0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94F0B8-A277-42D8-39A2-490150BC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F48C2-E893-2875-27C6-26B889C5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6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FBB7-E530-FB93-E46B-9207A710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0F93-5C92-5357-F3BF-1539B6B3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CB087-3731-EF45-5C1C-AF1834D29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D928-524D-0F39-D63D-02070C02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449CD-1D8B-0810-93AE-D95383F9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787C8-55E5-4777-0BF7-34797129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4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F1F2-ECE9-7FA1-760F-2B5D7EF36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893FC-A557-0890-6530-231EFAF85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465CC-3E67-F693-0527-73EE22587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9AB9B-56BD-C660-1940-BC767804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725F6-7A0D-8F49-1798-FB7AA7F4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049AC-E49A-BD4E-7111-EA6C1DEB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7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8ACD1-4941-7AF7-EA2C-550EECFC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52730-D101-A683-3D74-75875CA9D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7EF8B-A069-5A84-4C6E-D5A708795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4320-F9D5-4FA0-9564-ADF5D1ABB60C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6AAB-8013-8780-848D-28BDD67DA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1302-B9FB-ACC2-5206-71A60FE50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2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2A4C211-F1C0-8A7B-A1D2-4048CA523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8" y="96921"/>
            <a:ext cx="11189110" cy="66779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" name="Picture 1" descr="Middlethorpe Primary Academy">
            <a:extLst>
              <a:ext uri="{FF2B5EF4-FFF2-40B4-BE49-F238E27FC236}">
                <a16:creationId xmlns:a16="http://schemas.microsoft.com/office/drawing/2014/main" id="{D390EE19-0CBC-B677-3280-FA76D99A16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2" y="242312"/>
            <a:ext cx="635486" cy="570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0255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233934-E1E4-4D65-81D0-8BF3B3988C49}">
  <ds:schemaRefs>
    <ds:schemaRef ds:uri="http://purl.org/dc/elements/1.1/"/>
    <ds:schemaRef ds:uri="fbfaf87b-7bdd-4c4f-a8f3-ec676afede73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97c8b6c-d28d-4116-9221-2285f0b83890"/>
  </ds:schemaRefs>
</ds:datastoreItem>
</file>

<file path=customXml/itemProps2.xml><?xml version="1.0" encoding="utf-8"?>
<ds:datastoreItem xmlns:ds="http://schemas.openxmlformats.org/officeDocument/2006/customXml" ds:itemID="{A9555091-4C26-46F9-B335-FD1FA73C9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636526-28C5-4361-BDF3-8C19A6407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Storr, Sue</dc:creator>
  <cp:lastModifiedBy>McCulloch, Nina</cp:lastModifiedBy>
  <cp:revision>1</cp:revision>
  <dcterms:created xsi:type="dcterms:W3CDTF">2023-06-18T13:52:40Z</dcterms:created>
  <dcterms:modified xsi:type="dcterms:W3CDTF">2024-06-11T15:10:05Z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