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3AD120-F8EE-4C54-A55E-6C6BAF446671}" v="6" dt="2024-10-27T20:39:51.4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B43AD120-F8EE-4C54-A55E-6C6BAF446671}"/>
    <pc:docChg chg="modSld">
      <pc:chgData name="McCulloch, Nina" userId="e0ce6090-163e-4b19-9490-01857898861e" providerId="ADAL" clId="{B43AD120-F8EE-4C54-A55E-6C6BAF446671}" dt="2024-10-27T20:40:24.635" v="23" actId="255"/>
      <pc:docMkLst>
        <pc:docMk/>
      </pc:docMkLst>
      <pc:sldChg chg="addSp modSp mod">
        <pc:chgData name="McCulloch, Nina" userId="e0ce6090-163e-4b19-9490-01857898861e" providerId="ADAL" clId="{B43AD120-F8EE-4C54-A55E-6C6BAF446671}" dt="2024-10-27T20:40:24.635" v="23" actId="255"/>
        <pc:sldMkLst>
          <pc:docMk/>
          <pc:sldMk cId="1787170213" sldId="257"/>
        </pc:sldMkLst>
        <pc:spChg chg="mod">
          <ac:chgData name="McCulloch, Nina" userId="e0ce6090-163e-4b19-9490-01857898861e" providerId="ADAL" clId="{B43AD120-F8EE-4C54-A55E-6C6BAF446671}" dt="2024-10-27T20:38:50.406" v="5" actId="1076"/>
          <ac:spMkLst>
            <pc:docMk/>
            <pc:sldMk cId="1787170213" sldId="257"/>
            <ac:spMk id="4" creationId="{00000000-0000-0000-0000-000000000000}"/>
          </ac:spMkLst>
        </pc:spChg>
        <pc:graphicFrameChg chg="modGraphic">
          <ac:chgData name="McCulloch, Nina" userId="e0ce6090-163e-4b19-9490-01857898861e" providerId="ADAL" clId="{B43AD120-F8EE-4C54-A55E-6C6BAF446671}" dt="2024-10-27T20:40:24.635" v="23" actId="255"/>
          <ac:graphicFrameMkLst>
            <pc:docMk/>
            <pc:sldMk cId="1787170213" sldId="257"/>
            <ac:graphicFrameMk id="6" creationId="{00000000-0000-0000-0000-000000000000}"/>
          </ac:graphicFrameMkLst>
        </pc:graphicFrameChg>
        <pc:graphicFrameChg chg="modGraphic">
          <ac:chgData name="McCulloch, Nina" userId="e0ce6090-163e-4b19-9490-01857898861e" providerId="ADAL" clId="{B43AD120-F8EE-4C54-A55E-6C6BAF446671}" dt="2024-10-27T20:40:10.628" v="21" actId="255"/>
          <ac:graphicFrameMkLst>
            <pc:docMk/>
            <pc:sldMk cId="1787170213" sldId="257"/>
            <ac:graphicFrameMk id="8" creationId="{00000000-0000-0000-0000-000000000000}"/>
          </ac:graphicFrameMkLst>
        </pc:graphicFrameChg>
        <pc:graphicFrameChg chg="mod modGraphic">
          <ac:chgData name="McCulloch, Nina" userId="e0ce6090-163e-4b19-9490-01857898861e" providerId="ADAL" clId="{B43AD120-F8EE-4C54-A55E-6C6BAF446671}" dt="2024-10-27T20:40:16.374" v="22" actId="255"/>
          <ac:graphicFrameMkLst>
            <pc:docMk/>
            <pc:sldMk cId="1787170213" sldId="257"/>
            <ac:graphicFrameMk id="9" creationId="{00000000-0000-0000-0000-000000000000}"/>
          </ac:graphicFrameMkLst>
        </pc:graphicFrameChg>
        <pc:graphicFrameChg chg="modGraphic">
          <ac:chgData name="McCulloch, Nina" userId="e0ce6090-163e-4b19-9490-01857898861e" providerId="ADAL" clId="{B43AD120-F8EE-4C54-A55E-6C6BAF446671}" dt="2024-10-27T20:40:05.373" v="20" actId="255"/>
          <ac:graphicFrameMkLst>
            <pc:docMk/>
            <pc:sldMk cId="1787170213" sldId="257"/>
            <ac:graphicFrameMk id="15" creationId="{00000000-0000-0000-0000-000000000000}"/>
          </ac:graphicFrameMkLst>
        </pc:graphicFrameChg>
        <pc:picChg chg="add mod">
          <ac:chgData name="McCulloch, Nina" userId="e0ce6090-163e-4b19-9490-01857898861e" providerId="ADAL" clId="{B43AD120-F8EE-4C54-A55E-6C6BAF446671}" dt="2024-10-27T20:38:33.672" v="1" actId="1076"/>
          <ac:picMkLst>
            <pc:docMk/>
            <pc:sldMk cId="1787170213" sldId="257"/>
            <ac:picMk id="5" creationId="{1871C0BB-892B-22D6-ABAD-2BE441D0F5A6}"/>
          </ac:picMkLst>
        </pc:picChg>
        <pc:picChg chg="mod">
          <ac:chgData name="McCulloch, Nina" userId="e0ce6090-163e-4b19-9490-01857898861e" providerId="ADAL" clId="{B43AD120-F8EE-4C54-A55E-6C6BAF446671}" dt="2024-10-27T20:38:36.316" v="2" actId="1076"/>
          <ac:picMkLst>
            <pc:docMk/>
            <pc:sldMk cId="1787170213" sldId="257"/>
            <ac:picMk id="13" creationId="{00000000-0000-0000-0000-000000000000}"/>
          </ac:picMkLst>
        </pc:picChg>
        <pc:picChg chg="mod">
          <ac:chgData name="McCulloch, Nina" userId="e0ce6090-163e-4b19-9490-01857898861e" providerId="ADAL" clId="{B43AD120-F8EE-4C54-A55E-6C6BAF446671}" dt="2024-10-27T20:39:51.405" v="17" actId="1076"/>
          <ac:picMkLst>
            <pc:docMk/>
            <pc:sldMk cId="1787170213" sldId="257"/>
            <ac:picMk id="1028" creationId="{00000000-0000-0000-0000-000000000000}"/>
          </ac:picMkLst>
        </pc:picChg>
        <pc:picChg chg="mod">
          <ac:chgData name="McCulloch, Nina" userId="e0ce6090-163e-4b19-9490-01857898861e" providerId="ADAL" clId="{B43AD120-F8EE-4C54-A55E-6C6BAF446671}" dt="2024-10-27T20:39:30.666" v="13" actId="1076"/>
          <ac:picMkLst>
            <pc:docMk/>
            <pc:sldMk cId="1787170213" sldId="257"/>
            <ac:picMk id="1030" creationId="{00000000-0000-0000-0000-000000000000}"/>
          </ac:picMkLst>
        </pc:picChg>
        <pc:picChg chg="mod">
          <ac:chgData name="McCulloch, Nina" userId="e0ce6090-163e-4b19-9490-01857898861e" providerId="ADAL" clId="{B43AD120-F8EE-4C54-A55E-6C6BAF446671}" dt="2024-10-27T20:38:46.471" v="4" actId="1076"/>
          <ac:picMkLst>
            <pc:docMk/>
            <pc:sldMk cId="1787170213" sldId="257"/>
            <ac:picMk id="103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B6BA0-88F0-437A-B77D-AEFAC27408B5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1A0C-82A5-411E-A21A-2CF5FD3E02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5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94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5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4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79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2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0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6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0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977-BDE9-4FCA-B912-ED759B5090CD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2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6617" y="69665"/>
            <a:ext cx="9144000" cy="366169"/>
          </a:xfrm>
        </p:spPr>
        <p:txBody>
          <a:bodyPr>
            <a:normAutofit/>
          </a:bodyPr>
          <a:lstStyle/>
          <a:p>
            <a:r>
              <a:rPr lang="en-GB" sz="2000" b="1" u="sng" dirty="0">
                <a:latin typeface="+mn-lt"/>
              </a:rPr>
              <a:t>Year 4 – States of Matter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70355"/>
              </p:ext>
            </p:extLst>
          </p:nvPr>
        </p:nvGraphicFramePr>
        <p:xfrm>
          <a:off x="7830666" y="252749"/>
          <a:ext cx="4110446" cy="5869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>
                  <a:extLst>
                    <a:ext uri="{9D8B030D-6E8A-4147-A177-3AD203B41FA5}">
                      <a16:colId xmlns:a16="http://schemas.microsoft.com/office/drawing/2014/main" val="4206251872"/>
                    </a:ext>
                  </a:extLst>
                </a:gridCol>
                <a:gridCol w="3074126">
                  <a:extLst>
                    <a:ext uri="{9D8B030D-6E8A-4147-A177-3AD203B41FA5}">
                      <a16:colId xmlns:a16="http://schemas.microsoft.com/office/drawing/2014/main" val="1439194525"/>
                    </a:ext>
                  </a:extLst>
                </a:gridCol>
              </a:tblGrid>
              <a:tr h="31156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Vocabulary Dozen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38203"/>
                  </a:ext>
                </a:extLst>
              </a:tr>
              <a:tr h="50629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solids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Solids keep their shape well and don’t flow or spread</a:t>
                      </a:r>
                      <a:r>
                        <a:rPr lang="en-GB" sz="1200" baseline="0" dirty="0"/>
                        <a:t> out on their own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284681"/>
                  </a:ext>
                </a:extLst>
              </a:tr>
              <a:tr h="38363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liquids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They aren’t firm and they flow and can be poured easily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100611"/>
                  </a:ext>
                </a:extLst>
              </a:tr>
              <a:tr h="4731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gases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Has no particular shape and can drift easily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290659"/>
                  </a:ext>
                </a:extLst>
              </a:tr>
              <a:tr h="4731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evaporation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change that happens when a liquid</a:t>
                      </a:r>
                      <a:r>
                        <a:rPr lang="en-GB" sz="1200" baseline="0" dirty="0"/>
                        <a:t> turns into a gas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73664"/>
                  </a:ext>
                </a:extLst>
              </a:tr>
              <a:tr h="4731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condensation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change that happens when a gas turns into a liquid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237005"/>
                  </a:ext>
                </a:extLst>
              </a:tr>
              <a:tr h="50629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Water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way</a:t>
                      </a:r>
                      <a:r>
                        <a:rPr lang="en-GB" sz="1200" baseline="0" dirty="0"/>
                        <a:t> water moves around the planet by changing state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5605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Is a measure of how hot or cold something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52605"/>
                  </a:ext>
                </a:extLst>
              </a:tr>
              <a:tr h="3560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Degrees Celsius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</a:t>
                      </a:r>
                      <a:r>
                        <a:rPr lang="en-GB" sz="1200" baseline="0" dirty="0"/>
                        <a:t> unit by which temperature is measured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145560"/>
                  </a:ext>
                </a:extLst>
              </a:tr>
              <a:tr h="50629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Tiny</a:t>
                      </a:r>
                      <a:r>
                        <a:rPr lang="en-GB" sz="1200" baseline="0" dirty="0"/>
                        <a:t> bits of matter that make up everything in the universe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626104"/>
                  </a:ext>
                </a:extLst>
              </a:tr>
              <a:tr h="37276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condensed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process of a gas turning into a liquid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7613"/>
                  </a:ext>
                </a:extLst>
              </a:tr>
              <a:tr h="37813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thermometer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piece of equipment that measures</a:t>
                      </a:r>
                      <a:r>
                        <a:rPr lang="en-GB" sz="1200" baseline="0" dirty="0"/>
                        <a:t> temperature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65618"/>
                  </a:ext>
                </a:extLst>
              </a:tr>
              <a:tr h="50866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Water vapour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When water heats up it evaporates to form water vapour.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0971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01430"/>
              </p:ext>
            </p:extLst>
          </p:nvPr>
        </p:nvGraphicFramePr>
        <p:xfrm>
          <a:off x="261985" y="252749"/>
          <a:ext cx="3517536" cy="3201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53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25666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Solids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41066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Solids keep their shape well and don’t flow</a:t>
                      </a:r>
                      <a:r>
                        <a:rPr lang="en-GB" sz="1200" baseline="0" dirty="0"/>
                        <a:t> or spread out on their own.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/>
                        <a:t>Solids always take up the same amount of space.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817602"/>
                  </a:ext>
                </a:extLst>
              </a:tr>
              <a:tr h="3498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Particles sit closely together.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088461"/>
                  </a:ext>
                </a:extLst>
              </a:tr>
              <a:tr h="410669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/>
                        <a:t>They move a little but keep in the same position.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661073"/>
                  </a:ext>
                </a:extLst>
              </a:tr>
              <a:tr h="1334676">
                <a:tc>
                  <a:txBody>
                    <a:bodyPr/>
                    <a:lstStyle/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01803"/>
              </p:ext>
            </p:extLst>
          </p:nvPr>
        </p:nvGraphicFramePr>
        <p:xfrm>
          <a:off x="3929584" y="435834"/>
          <a:ext cx="3766615" cy="3302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615">
                  <a:extLst>
                    <a:ext uri="{9D8B030D-6E8A-4147-A177-3AD203B41FA5}">
                      <a16:colId xmlns:a16="http://schemas.microsoft.com/office/drawing/2014/main" val="312864454"/>
                    </a:ext>
                  </a:extLst>
                </a:gridCol>
              </a:tblGrid>
              <a:tr h="31810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Gases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0076"/>
                  </a:ext>
                </a:extLst>
              </a:tr>
              <a:tr h="328619">
                <a:tc>
                  <a:txBody>
                    <a:bodyPr/>
                    <a:lstStyle/>
                    <a:p>
                      <a:r>
                        <a:rPr lang="en-GB" sz="1200" dirty="0"/>
                        <a:t>A gas has no particular shape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95371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r>
                        <a:rPr lang="en-GB" sz="1200" b="0" dirty="0"/>
                        <a:t>Gases move all over the place all of the time.</a:t>
                      </a:r>
                      <a:endParaRPr lang="en-GB" sz="1200" b="0" baseline="0" dirty="0"/>
                    </a:p>
                    <a:p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595422"/>
                  </a:ext>
                </a:extLst>
              </a:tr>
              <a:tr h="457277">
                <a:tc>
                  <a:txBody>
                    <a:bodyPr/>
                    <a:lstStyle/>
                    <a:p>
                      <a:r>
                        <a:rPr lang="en-GB" sz="1200" dirty="0"/>
                        <a:t>Most gases are invisible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219820"/>
                  </a:ext>
                </a:extLst>
              </a:tr>
              <a:tr h="329334">
                <a:tc>
                  <a:txBody>
                    <a:bodyPr/>
                    <a:lstStyle/>
                    <a:p>
                      <a:r>
                        <a:rPr lang="en-GB" sz="1200" dirty="0"/>
                        <a:t>Gas particles are all around us</a:t>
                      </a:r>
                      <a:r>
                        <a:rPr lang="en-GB" sz="1200" baseline="0" dirty="0"/>
                        <a:t> spreading into any empty space.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460263"/>
                  </a:ext>
                </a:extLst>
              </a:tr>
              <a:tr h="1283757">
                <a:tc>
                  <a:txBody>
                    <a:bodyPr/>
                    <a:lstStyle/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  <a:p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0265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889" y="6097826"/>
            <a:ext cx="1275808" cy="704539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6757"/>
              </p:ext>
            </p:extLst>
          </p:nvPr>
        </p:nvGraphicFramePr>
        <p:xfrm>
          <a:off x="250254" y="3388648"/>
          <a:ext cx="3486706" cy="330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670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1442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Liquids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415160"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/>
                        <a:t>Liquids are runny and they flow downwards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450381"/>
                  </a:ext>
                </a:extLst>
              </a:tr>
              <a:tr h="450809"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/>
                        <a:t>Liquids</a:t>
                      </a:r>
                      <a:r>
                        <a:rPr lang="en-GB" sz="1200" b="0" baseline="0" dirty="0"/>
                        <a:t> take up the shape of the container</a:t>
                      </a:r>
                      <a:endParaRPr lang="en-GB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39607"/>
                  </a:ext>
                </a:extLst>
              </a:tr>
              <a:tr h="423259"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/>
                        <a:t>The surface of a liquid in a container stays level.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435574"/>
                  </a:ext>
                </a:extLst>
              </a:tr>
              <a:tr h="515023"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/>
                        <a:t>Particles in liquids are not so tightly packed and move a little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214541"/>
                  </a:ext>
                </a:extLst>
              </a:tr>
              <a:tr h="1183566">
                <a:tc>
                  <a:txBody>
                    <a:bodyPr/>
                    <a:lstStyle/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  <a:p>
                      <a:pPr algn="l"/>
                      <a:endParaRPr lang="en-GB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948402"/>
                  </a:ext>
                </a:extLst>
              </a:tr>
            </a:tbl>
          </a:graphicData>
        </a:graphic>
      </p:graphicFrame>
      <p:pic>
        <p:nvPicPr>
          <p:cNvPr id="1026" name="Picture 2" descr="Image result for particles in a soli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90546" y="1997000"/>
            <a:ext cx="1940107" cy="134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articles in a liqui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17" y="5564420"/>
            <a:ext cx="1426962" cy="97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articles in a ga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494" y="2628314"/>
            <a:ext cx="1381927" cy="96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ater cyc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14" y="3928332"/>
            <a:ext cx="3747974" cy="292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98731" y="3813346"/>
            <a:ext cx="280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Water Cycle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71C0BB-892B-22D6-ABAD-2BE441D0F5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54321" y="6164321"/>
            <a:ext cx="586791" cy="5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7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8F668B96-8C4C-4253-813C-5C58EF767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E116CF-A0F2-4784-92B9-7E5B2D49EE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BEB357-2B57-4910-96EE-524E57B7A786}">
  <ds:schemaRefs>
    <ds:schemaRef ds:uri="http://purl.org/dc/terms/"/>
    <ds:schemaRef ds:uri="597c8b6c-d28d-4116-9221-2285f0b83890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fbfaf87b-7bdd-4c4f-a8f3-ec676afede7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261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4 – States of Matter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McCulloch, Nina</cp:lastModifiedBy>
  <cp:revision>50</cp:revision>
  <cp:lastPrinted>2019-07-08T11:41:19Z</cp:lastPrinted>
  <dcterms:created xsi:type="dcterms:W3CDTF">2019-07-02T09:09:40Z</dcterms:created>
  <dcterms:modified xsi:type="dcterms:W3CDTF">2024-10-27T20:40:24Z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