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5DEF18-E697-1A9D-1C5A-2E261BDFF3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89ECC57-4308-EDF6-27A8-52EF0715CB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763462-1896-EFB5-F479-594935CD26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780C2-7E59-4411-A16E-3332C5C3B4B6}" type="datetimeFigureOut">
              <a:rPr lang="en-GB" smtClean="0"/>
              <a:t>06/06/2023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0B422B-CA0E-F029-D40A-209F7664D7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DCCAB3-1306-781A-7FE0-492F4FF612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A7077-17D0-4C8A-A114-4BF08EE544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1008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9D5768-7405-A0DC-CAA5-6712EA3062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17E346-D602-6783-94D1-5724A3ECA0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95DF97-C353-2848-9226-35DC13A9E9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780C2-7E59-4411-A16E-3332C5C3B4B6}" type="datetimeFigureOut">
              <a:rPr lang="en-GB" smtClean="0"/>
              <a:t>06/06/2023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6312A5-197B-09DC-8F8E-88145EA20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503FBB-A2F6-0BC4-CD3E-9EB198E4F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A7077-17D0-4C8A-A114-4BF08EE544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7298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726539B-F01C-7178-BE19-670C8C5155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F8816B-7BD5-67F5-BEF5-D89FE4E736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58C8A2-6F5F-3A4C-708A-3487F75663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780C2-7E59-4411-A16E-3332C5C3B4B6}" type="datetimeFigureOut">
              <a:rPr lang="en-GB" smtClean="0"/>
              <a:t>06/06/2023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D9E0D5-ABA9-D67A-7DF2-3190C0D29E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AAB684-AF4E-9C10-C9BC-CF15EB5BA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A7077-17D0-4C8A-A114-4BF08EE544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3269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70D045-FC4C-0985-CD23-54B51D036B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C96651-8F9D-1E4A-94B9-E59FBE6F3E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A6ED20-FE51-3DF8-9D8B-CFE3F11F6B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780C2-7E59-4411-A16E-3332C5C3B4B6}" type="datetimeFigureOut">
              <a:rPr lang="en-GB" smtClean="0"/>
              <a:t>06/06/2023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B2E398-9D01-E9F6-C7F2-08F700C0ED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9DDF5D-3756-ED2A-300C-A5AC5998E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A7077-17D0-4C8A-A114-4BF08EE544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4535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B1073-33D8-B4B1-27F8-9843895A27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4888AC-F32B-33F1-6342-85C2ACDC61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F08665-B8F8-413A-F1B7-09EB806A69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780C2-7E59-4411-A16E-3332C5C3B4B6}" type="datetimeFigureOut">
              <a:rPr lang="en-GB" smtClean="0"/>
              <a:t>06/06/2023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2C0B88-13A0-5A46-0A9B-91DEFF4B92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8A8EA6-6E25-E1CF-2164-DF43C03FF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A7077-17D0-4C8A-A114-4BF08EE544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1439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BDCE45-CF98-7986-7890-E38E34E7FF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771DA8-AFFA-DAD3-F8BA-734BAFFED8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023F75-C4DD-7AE0-92B1-F49AF21CFB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FAF95F-3552-8D2E-161F-818C552FB9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780C2-7E59-4411-A16E-3332C5C3B4B6}" type="datetimeFigureOut">
              <a:rPr lang="en-GB" smtClean="0"/>
              <a:t>06/06/2023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389AEA-E06C-AE9D-E966-98615B838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FEFFA1-A169-7F0C-E664-1B7BAFBDB4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A7077-17D0-4C8A-A114-4BF08EE544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8705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92A0DD-2274-1187-9BF8-9119682A18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1226B3-03FF-6F3F-7DE8-F0CD26FD12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31A07C-606D-B905-78C1-19A1012153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C752F53-8BEF-2FB6-950B-03616CA674B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D489A79-5C54-CC45-5580-02676E111E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329C902-5C24-A7C3-D698-5981085156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780C2-7E59-4411-A16E-3332C5C3B4B6}" type="datetimeFigureOut">
              <a:rPr lang="en-GB" smtClean="0"/>
              <a:t>06/06/2023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616490E-763E-52A7-272F-B0B4F856B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EBEF08B-D2C4-96EE-3744-86D02AE3F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A7077-17D0-4C8A-A114-4BF08EE544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9872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EDC06E-6167-49B3-FFEA-2B874306AD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49A91DA-68C4-55AE-9DE9-1688A2682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780C2-7E59-4411-A16E-3332C5C3B4B6}" type="datetimeFigureOut">
              <a:rPr lang="en-GB" smtClean="0"/>
              <a:t>06/06/2023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22EB46-E004-9D0B-965C-4C138A275C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46E0DC-C499-063D-0732-18CB58FC7E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A7077-17D0-4C8A-A114-4BF08EE544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0379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2A0B3F2-8A0D-C4D9-5877-A5F970558D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780C2-7E59-4411-A16E-3332C5C3B4B6}" type="datetimeFigureOut">
              <a:rPr lang="en-GB" smtClean="0"/>
              <a:t>06/06/2023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D67E662-9CE9-03BD-1D87-F7E1CEC00D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A696B1-2386-9904-4110-96F4EE8F9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A7077-17D0-4C8A-A114-4BF08EE544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9588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8CD04E-15CA-401A-94E3-36A63C1F03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4B72E6-4463-6D74-689D-793233CE6E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7BB4CD-2CAF-D24F-4B78-1C63AFBD2A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846FEE-9A93-26B5-6752-86432B4BE4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780C2-7E59-4411-A16E-3332C5C3B4B6}" type="datetimeFigureOut">
              <a:rPr lang="en-GB" smtClean="0"/>
              <a:t>06/06/2023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4745A3-BDFC-1E65-BA43-1E97BC3896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C0CBAE-318B-469A-2D88-59F2971AEF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A7077-17D0-4C8A-A114-4BF08EE544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5653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8CECD-732F-7E26-6A35-85101D45C5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A9FE51A-92F9-CC31-4422-12B35167D2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8079AA-B11E-A4EB-4A6A-98CEF5B9C2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C87BB9-B573-4039-2403-1BF6A52893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780C2-7E59-4411-A16E-3332C5C3B4B6}" type="datetimeFigureOut">
              <a:rPr lang="en-GB" smtClean="0"/>
              <a:t>06/06/2023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AD6799-0DA4-8AEA-4626-D25A8C634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DFF300-5E6E-23BD-ACC3-D4F6475E33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A7077-17D0-4C8A-A114-4BF08EE544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8475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B6CA1AF-4881-EFB2-B4CB-C73BBAE125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F20ACE-0B1E-E910-6E6E-2B9A97FA32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10197C-E21F-9207-F451-B186BAA83F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C780C2-7E59-4411-A16E-3332C5C3B4B6}" type="datetimeFigureOut">
              <a:rPr lang="en-GB" smtClean="0"/>
              <a:t>06/06/2023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2AEF7A-25D6-892B-8DE8-40471DD212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2968BE-1173-17E4-8D23-81A4057776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5A7077-17D0-4C8A-A114-4BF08EE544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6579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9730FFC-86CB-2868-F432-CDE721390531}"/>
              </a:ext>
            </a:extLst>
          </p:cNvPr>
          <p:cNvSpPr/>
          <p:nvPr/>
        </p:nvSpPr>
        <p:spPr>
          <a:xfrm>
            <a:off x="774441" y="102637"/>
            <a:ext cx="10562253" cy="6652726"/>
          </a:xfrm>
          <a:prstGeom prst="rect">
            <a:avLst/>
          </a:prstGeom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428739C-69B8-0CF8-379B-2E3C11880A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2896" y="140552"/>
            <a:ext cx="10046207" cy="6576895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2468D525-ADBE-6DB8-EA20-832F24C0B510}"/>
              </a:ext>
            </a:extLst>
          </p:cNvPr>
          <p:cNvSpPr/>
          <p:nvPr/>
        </p:nvSpPr>
        <p:spPr>
          <a:xfrm>
            <a:off x="5141168" y="2584579"/>
            <a:ext cx="1831910" cy="909735"/>
          </a:xfrm>
          <a:prstGeom prst="rect">
            <a:avLst/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700" dirty="0">
                <a:latin typeface="Linkpen 27b Join" panose="03050602060000000000" pitchFamily="66" charset="0"/>
              </a:rPr>
              <a:t>What has South America got that the UK hasn’t?</a:t>
            </a:r>
          </a:p>
        </p:txBody>
      </p:sp>
    </p:spTree>
    <p:extLst>
      <p:ext uri="{BB962C8B-B14F-4D97-AF65-F5344CB8AC3E}">
        <p14:creationId xmlns:p14="http://schemas.microsoft.com/office/powerpoint/2010/main" val="42381154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6CE2A7EDF09AA4D8123CD991C4270FB" ma:contentTypeVersion="15" ma:contentTypeDescription="Create a new document." ma:contentTypeScope="" ma:versionID="daea3f94d4f766f0375910be9b2ba6fb">
  <xsd:schema xmlns:xsd="http://www.w3.org/2001/XMLSchema" xmlns:xs="http://www.w3.org/2001/XMLSchema" xmlns:p="http://schemas.microsoft.com/office/2006/metadata/properties" xmlns:ns2="fbfaf87b-7bdd-4c4f-a8f3-ec676afede73" xmlns:ns3="597c8b6c-d28d-4116-9221-2285f0b83890" targetNamespace="http://schemas.microsoft.com/office/2006/metadata/properties" ma:root="true" ma:fieldsID="b21c9591371f1f850aced41d961ed5ca" ns2:_="" ns3:_="">
    <xsd:import namespace="fbfaf87b-7bdd-4c4f-a8f3-ec676afede73"/>
    <xsd:import namespace="597c8b6c-d28d-4116-9221-2285f0b8389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faf87b-7bdd-4c4f-a8f3-ec676afede7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6ee90a1c-6484-4b97-8607-00254b61cbd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19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7c8b6c-d28d-4116-9221-2285f0b83890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b9d1ace9-3a31-4726-8f57-0b105f78182c}" ma:internalName="TaxCatchAll" ma:showField="CatchAllData" ma:web="597c8b6c-d28d-4116-9221-2285f0b8389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bfaf87b-7bdd-4c4f-a8f3-ec676afede73">
      <Terms xmlns="http://schemas.microsoft.com/office/infopath/2007/PartnerControls"/>
    </lcf76f155ced4ddcb4097134ff3c332f>
    <TaxCatchAll xmlns="597c8b6c-d28d-4116-9221-2285f0b83890" xsi:nil="true"/>
  </documentManagement>
</p:properties>
</file>

<file path=customXml/itemProps1.xml><?xml version="1.0" encoding="utf-8"?>
<ds:datastoreItem xmlns:ds="http://schemas.openxmlformats.org/officeDocument/2006/customXml" ds:itemID="{31D0F1FE-AFC2-4198-8584-C46B2327558F}"/>
</file>

<file path=customXml/itemProps2.xml><?xml version="1.0" encoding="utf-8"?>
<ds:datastoreItem xmlns:ds="http://schemas.openxmlformats.org/officeDocument/2006/customXml" ds:itemID="{3BD717C5-61B4-415A-B93C-323FF6CB54D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D1B57EA-8ECE-48A5-A0A9-6D0A3D63B210}">
  <ds:schemaRefs>
    <ds:schemaRef ds:uri="http://purl.org/dc/elements/1.1/"/>
    <ds:schemaRef ds:uri="http://schemas.openxmlformats.org/package/2006/metadata/core-properties"/>
    <ds:schemaRef ds:uri="fbfaf87b-7bdd-4c4f-a8f3-ec676afede73"/>
    <ds:schemaRef ds:uri="http://schemas.microsoft.com/office/2006/metadata/properties"/>
    <ds:schemaRef ds:uri="http://purl.org/dc/terms/"/>
    <ds:schemaRef ds:uri="http://www.w3.org/XML/1998/namespace"/>
    <ds:schemaRef ds:uri="http://purl.org/dc/dcmitype/"/>
    <ds:schemaRef ds:uri="http://schemas.microsoft.com/office/2006/documentManagement/types"/>
    <ds:schemaRef ds:uri="http://schemas.microsoft.com/office/infopath/2007/PartnerControls"/>
    <ds:schemaRef ds:uri="597c8b6c-d28d-4116-9221-2285f0b83890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10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Linkpen 27b Join</vt:lpstr>
      <vt:lpstr>Office Theme</vt:lpstr>
      <vt:lpstr>PowerPoint Presentation</vt:lpstr>
    </vt:vector>
  </TitlesOfParts>
  <Company>Enquire Learning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Cadman, Ben</dc:creator>
  <cp:lastModifiedBy>Cadman, Ben</cp:lastModifiedBy>
  <cp:revision>1</cp:revision>
  <dcterms:created xsi:type="dcterms:W3CDTF">2023-06-06T19:25:23Z</dcterms:created>
  <dcterms:modified xsi:type="dcterms:W3CDTF">2023-06-06T19:29:20Z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0x01010056CE2A7EDF09AA4D8123CD991C4270FB</vt:lpwstr>
  </property>
  <property fmtid="{D5CDD505-2E9C-101B-9397-08002B2CF9AE}" pid="3" name="MediaServiceImageTags">
    <vt:lpwstr/>
  </property>
</Properties>
</file>