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dman, Ben" userId="19a4090c-3457-4d71-88f3-a1d47547c2a4" providerId="ADAL" clId="{FD925A63-2275-474A-BF0E-FC862A403E11}"/>
    <pc:docChg chg="modSld">
      <pc:chgData name="Cadman, Ben" userId="19a4090c-3457-4d71-88f3-a1d47547c2a4" providerId="ADAL" clId="{FD925A63-2275-474A-BF0E-FC862A403E11}" dt="2023-02-11T09:04:24.547" v="58" actId="20577"/>
      <pc:docMkLst>
        <pc:docMk/>
      </pc:docMkLst>
      <pc:sldChg chg="modSp mod">
        <pc:chgData name="Cadman, Ben" userId="19a4090c-3457-4d71-88f3-a1d47547c2a4" providerId="ADAL" clId="{FD925A63-2275-474A-BF0E-FC862A403E11}" dt="2023-02-11T09:04:24.547" v="58" actId="20577"/>
        <pc:sldMkLst>
          <pc:docMk/>
          <pc:sldMk cId="3780102559" sldId="256"/>
        </pc:sldMkLst>
        <pc:spChg chg="mod">
          <ac:chgData name="Cadman, Ben" userId="19a4090c-3457-4d71-88f3-a1d47547c2a4" providerId="ADAL" clId="{FD925A63-2275-474A-BF0E-FC862A403E11}" dt="2023-02-11T09:01:37.875" v="3" actId="20577"/>
          <ac:spMkLst>
            <pc:docMk/>
            <pc:sldMk cId="3780102559" sldId="256"/>
            <ac:spMk id="11" creationId="{00000000-0000-0000-0000-000000000000}"/>
          </ac:spMkLst>
        </pc:spChg>
        <pc:spChg chg="mod">
          <ac:chgData name="Cadman, Ben" userId="19a4090c-3457-4d71-88f3-a1d47547c2a4" providerId="ADAL" clId="{FD925A63-2275-474A-BF0E-FC862A403E11}" dt="2023-02-11T09:03:31.945" v="47" actId="20577"/>
          <ac:spMkLst>
            <pc:docMk/>
            <pc:sldMk cId="3780102559" sldId="256"/>
            <ac:spMk id="12" creationId="{00000000-0000-0000-0000-000000000000}"/>
          </ac:spMkLst>
        </pc:spChg>
        <pc:spChg chg="mod">
          <ac:chgData name="Cadman, Ben" userId="19a4090c-3457-4d71-88f3-a1d47547c2a4" providerId="ADAL" clId="{FD925A63-2275-474A-BF0E-FC862A403E11}" dt="2023-02-11T09:04:04.919" v="54" actId="20577"/>
          <ac:spMkLst>
            <pc:docMk/>
            <pc:sldMk cId="3780102559" sldId="256"/>
            <ac:spMk id="13" creationId="{00000000-0000-0000-0000-000000000000}"/>
          </ac:spMkLst>
        </pc:spChg>
        <pc:spChg chg="mod">
          <ac:chgData name="Cadman, Ben" userId="19a4090c-3457-4d71-88f3-a1d47547c2a4" providerId="ADAL" clId="{FD925A63-2275-474A-BF0E-FC862A403E11}" dt="2023-02-11T09:04:24.547" v="58" actId="20577"/>
          <ac:spMkLst>
            <pc:docMk/>
            <pc:sldMk cId="3780102559" sldId="256"/>
            <ac:spMk id="14" creationId="{00000000-0000-0000-0000-000000000000}"/>
          </ac:spMkLst>
        </pc:spChg>
        <pc:spChg chg="mod">
          <ac:chgData name="Cadman, Ben" userId="19a4090c-3457-4d71-88f3-a1d47547c2a4" providerId="ADAL" clId="{FD925A63-2275-474A-BF0E-FC862A403E11}" dt="2023-02-11T09:02:00.053" v="5" actId="113"/>
          <ac:spMkLst>
            <pc:docMk/>
            <pc:sldMk cId="3780102559" sldId="256"/>
            <ac:spMk id="18" creationId="{00000000-0000-0000-0000-000000000000}"/>
          </ac:spMkLst>
        </pc:spChg>
      </pc:sldChg>
    </pc:docChg>
  </pc:docChgLst>
  <pc:docChgLst>
    <pc:chgData name="McCulloch, Nina" userId="e0ce6090-163e-4b19-9490-01857898861e" providerId="ADAL" clId="{8546CB88-B022-42D2-A129-6E17B3709DF7}"/>
    <pc:docChg chg="custSel modSld">
      <pc:chgData name="McCulloch, Nina" userId="e0ce6090-163e-4b19-9490-01857898861e" providerId="ADAL" clId="{8546CB88-B022-42D2-A129-6E17B3709DF7}" dt="2024-06-11T15:26:09.218" v="184" actId="1076"/>
      <pc:docMkLst>
        <pc:docMk/>
      </pc:docMkLst>
      <pc:sldChg chg="modSp mod">
        <pc:chgData name="McCulloch, Nina" userId="e0ce6090-163e-4b19-9490-01857898861e" providerId="ADAL" clId="{8546CB88-B022-42D2-A129-6E17B3709DF7}" dt="2024-06-11T15:26:09.218" v="184" actId="1076"/>
        <pc:sldMkLst>
          <pc:docMk/>
          <pc:sldMk cId="3780102559" sldId="256"/>
        </pc:sldMkLst>
        <pc:spChg chg="mod">
          <ac:chgData name="McCulloch, Nina" userId="e0ce6090-163e-4b19-9490-01857898861e" providerId="ADAL" clId="{8546CB88-B022-42D2-A129-6E17B3709DF7}" dt="2024-06-11T15:26:02.850" v="183" actId="20577"/>
          <ac:spMkLst>
            <pc:docMk/>
            <pc:sldMk cId="3780102559" sldId="256"/>
            <ac:spMk id="11" creationId="{00000000-0000-0000-0000-000000000000}"/>
          </ac:spMkLst>
        </pc:spChg>
        <pc:spChg chg="mod">
          <ac:chgData name="McCulloch, Nina" userId="e0ce6090-163e-4b19-9490-01857898861e" providerId="ADAL" clId="{8546CB88-B022-42D2-A129-6E17B3709DF7}" dt="2024-06-11T15:22:21.095" v="3" actId="255"/>
          <ac:spMkLst>
            <pc:docMk/>
            <pc:sldMk cId="3780102559" sldId="256"/>
            <ac:spMk id="12" creationId="{00000000-0000-0000-0000-000000000000}"/>
          </ac:spMkLst>
        </pc:spChg>
        <pc:spChg chg="mod">
          <ac:chgData name="McCulloch, Nina" userId="e0ce6090-163e-4b19-9490-01857898861e" providerId="ADAL" clId="{8546CB88-B022-42D2-A129-6E17B3709DF7}" dt="2024-06-11T15:21:57.812" v="0" actId="255"/>
          <ac:spMkLst>
            <pc:docMk/>
            <pc:sldMk cId="3780102559" sldId="256"/>
            <ac:spMk id="13" creationId="{00000000-0000-0000-0000-000000000000}"/>
          </ac:spMkLst>
        </pc:spChg>
        <pc:spChg chg="mod">
          <ac:chgData name="McCulloch, Nina" userId="e0ce6090-163e-4b19-9490-01857898861e" providerId="ADAL" clId="{8546CB88-B022-42D2-A129-6E17B3709DF7}" dt="2024-06-11T15:22:04.020" v="1" actId="255"/>
          <ac:spMkLst>
            <pc:docMk/>
            <pc:sldMk cId="3780102559" sldId="256"/>
            <ac:spMk id="14" creationId="{00000000-0000-0000-0000-000000000000}"/>
          </ac:spMkLst>
        </pc:spChg>
        <pc:spChg chg="mod">
          <ac:chgData name="McCulloch, Nina" userId="e0ce6090-163e-4b19-9490-01857898861e" providerId="ADAL" clId="{8546CB88-B022-42D2-A129-6E17B3709DF7}" dt="2024-06-11T15:22:41.521" v="4" actId="255"/>
          <ac:spMkLst>
            <pc:docMk/>
            <pc:sldMk cId="3780102559" sldId="256"/>
            <ac:spMk id="15" creationId="{00000000-0000-0000-0000-000000000000}"/>
          </ac:spMkLst>
        </pc:spChg>
        <pc:spChg chg="mod">
          <ac:chgData name="McCulloch, Nina" userId="e0ce6090-163e-4b19-9490-01857898861e" providerId="ADAL" clId="{8546CB88-B022-42D2-A129-6E17B3709DF7}" dt="2024-06-11T15:22:12.958" v="2" actId="255"/>
          <ac:spMkLst>
            <pc:docMk/>
            <pc:sldMk cId="3780102559" sldId="256"/>
            <ac:spMk id="17" creationId="{00000000-0000-0000-0000-000000000000}"/>
          </ac:spMkLst>
        </pc:spChg>
        <pc:spChg chg="mod">
          <ac:chgData name="McCulloch, Nina" userId="e0ce6090-163e-4b19-9490-01857898861e" providerId="ADAL" clId="{8546CB88-B022-42D2-A129-6E17B3709DF7}" dt="2024-06-11T15:26:09.218" v="184" actId="1076"/>
          <ac:spMkLst>
            <pc:docMk/>
            <pc:sldMk cId="3780102559" sldId="256"/>
            <ac:spMk id="18" creationId="{00000000-0000-0000-0000-000000000000}"/>
          </ac:spMkLst>
        </pc:spChg>
      </pc:sldChg>
    </pc:docChg>
  </pc:docChgLst>
  <pc:docChgLst>
    <pc:chgData name="Cadman, Ben" userId="19a4090c-3457-4d71-88f3-a1d47547c2a4" providerId="ADAL" clId="{5049460E-DEDF-409D-BA2E-EBDE1FF3F4CA}"/>
    <pc:docChg chg="undo custSel modSld">
      <pc:chgData name="Cadman, Ben" userId="19a4090c-3457-4d71-88f3-a1d47547c2a4" providerId="ADAL" clId="{5049460E-DEDF-409D-BA2E-EBDE1FF3F4CA}" dt="2023-06-06T19:09:37.622" v="1255" actId="167"/>
      <pc:docMkLst>
        <pc:docMk/>
      </pc:docMkLst>
      <pc:sldChg chg="addSp delSp modSp mod">
        <pc:chgData name="Cadman, Ben" userId="19a4090c-3457-4d71-88f3-a1d47547c2a4" providerId="ADAL" clId="{5049460E-DEDF-409D-BA2E-EBDE1FF3F4CA}" dt="2023-06-06T19:09:37.622" v="1255" actId="167"/>
        <pc:sldMkLst>
          <pc:docMk/>
          <pc:sldMk cId="3780102559" sldId="256"/>
        </pc:sldMkLst>
        <pc:spChg chg="mod">
          <ac:chgData name="Cadman, Ben" userId="19a4090c-3457-4d71-88f3-a1d47547c2a4" providerId="ADAL" clId="{5049460E-DEDF-409D-BA2E-EBDE1FF3F4CA}" dt="2023-06-06T18:36:23.747" v="156" actId="20577"/>
          <ac:spMkLst>
            <pc:docMk/>
            <pc:sldMk cId="3780102559" sldId="256"/>
            <ac:spMk id="3" creationId="{64072EE4-AF43-038B-F599-6ED268645049}"/>
          </ac:spMkLst>
        </pc:spChg>
        <pc:spChg chg="mod">
          <ac:chgData name="Cadman, Ben" userId="19a4090c-3457-4d71-88f3-a1d47547c2a4" providerId="ADAL" clId="{5049460E-DEDF-409D-BA2E-EBDE1FF3F4CA}" dt="2023-06-06T18:32:34.977" v="125" actId="20577"/>
          <ac:spMkLst>
            <pc:docMk/>
            <pc:sldMk cId="3780102559" sldId="256"/>
            <ac:spMk id="11" creationId="{00000000-0000-0000-0000-000000000000}"/>
          </ac:spMkLst>
        </pc:spChg>
        <pc:spChg chg="mod">
          <ac:chgData name="Cadman, Ben" userId="19a4090c-3457-4d71-88f3-a1d47547c2a4" providerId="ADAL" clId="{5049460E-DEDF-409D-BA2E-EBDE1FF3F4CA}" dt="2023-06-06T18:49:13.592" v="950" actId="20577"/>
          <ac:spMkLst>
            <pc:docMk/>
            <pc:sldMk cId="3780102559" sldId="256"/>
            <ac:spMk id="12" creationId="{00000000-0000-0000-0000-000000000000}"/>
          </ac:spMkLst>
        </pc:spChg>
        <pc:spChg chg="mod">
          <ac:chgData name="Cadman, Ben" userId="19a4090c-3457-4d71-88f3-a1d47547c2a4" providerId="ADAL" clId="{5049460E-DEDF-409D-BA2E-EBDE1FF3F4CA}" dt="2023-06-06T18:53:41.185" v="1057" actId="14100"/>
          <ac:spMkLst>
            <pc:docMk/>
            <pc:sldMk cId="3780102559" sldId="256"/>
            <ac:spMk id="13" creationId="{00000000-0000-0000-0000-000000000000}"/>
          </ac:spMkLst>
        </pc:spChg>
        <pc:spChg chg="mod">
          <ac:chgData name="Cadman, Ben" userId="19a4090c-3457-4d71-88f3-a1d47547c2a4" providerId="ADAL" clId="{5049460E-DEDF-409D-BA2E-EBDE1FF3F4CA}" dt="2023-06-06T19:05:43.011" v="1253" actId="1076"/>
          <ac:spMkLst>
            <pc:docMk/>
            <pc:sldMk cId="3780102559" sldId="256"/>
            <ac:spMk id="14" creationId="{00000000-0000-0000-0000-000000000000}"/>
          </ac:spMkLst>
        </pc:spChg>
        <pc:spChg chg="mod">
          <ac:chgData name="Cadman, Ben" userId="19a4090c-3457-4d71-88f3-a1d47547c2a4" providerId="ADAL" clId="{5049460E-DEDF-409D-BA2E-EBDE1FF3F4CA}" dt="2023-06-06T18:37:47.347" v="248" actId="14100"/>
          <ac:spMkLst>
            <pc:docMk/>
            <pc:sldMk cId="3780102559" sldId="256"/>
            <ac:spMk id="18" creationId="{00000000-0000-0000-0000-000000000000}"/>
          </ac:spMkLst>
        </pc:spChg>
        <pc:picChg chg="add mod">
          <ac:chgData name="Cadman, Ben" userId="19a4090c-3457-4d71-88f3-a1d47547c2a4" providerId="ADAL" clId="{5049460E-DEDF-409D-BA2E-EBDE1FF3F4CA}" dt="2023-06-06T19:09:37.622" v="1255" actId="167"/>
          <ac:picMkLst>
            <pc:docMk/>
            <pc:sldMk cId="3780102559" sldId="256"/>
            <ac:picMk id="2" creationId="{08C3E8E1-B9F4-2F1E-E8A8-D81D306BE8B6}"/>
          </ac:picMkLst>
        </pc:picChg>
        <pc:picChg chg="del">
          <ac:chgData name="Cadman, Ben" userId="19a4090c-3457-4d71-88f3-a1d47547c2a4" providerId="ADAL" clId="{5049460E-DEDF-409D-BA2E-EBDE1FF3F4CA}" dt="2023-06-06T18:37:56.686" v="249" actId="21"/>
          <ac:picMkLst>
            <pc:docMk/>
            <pc:sldMk cId="3780102559" sldId="256"/>
            <ac:picMk id="1026" creationId="{CE571184-E05C-3413-4CBC-B82C15ADAA80}"/>
          </ac:picMkLst>
        </pc:picChg>
      </pc:sldChg>
    </pc:docChg>
  </pc:docChgLst>
  <pc:docChgLst>
    <pc:chgData name="Cadman, Ben" userId="19a4090c-3457-4d71-88f3-a1d47547c2a4" providerId="ADAL" clId="{44E03745-BF17-4560-97FC-6BC79BAB281E}"/>
    <pc:docChg chg="custSel modSld">
      <pc:chgData name="Cadman, Ben" userId="19a4090c-3457-4d71-88f3-a1d47547c2a4" providerId="ADAL" clId="{44E03745-BF17-4560-97FC-6BC79BAB281E}" dt="2023-04-06T12:12:53.706" v="1392" actId="313"/>
      <pc:docMkLst>
        <pc:docMk/>
      </pc:docMkLst>
      <pc:sldChg chg="addSp delSp modSp mod">
        <pc:chgData name="Cadman, Ben" userId="19a4090c-3457-4d71-88f3-a1d47547c2a4" providerId="ADAL" clId="{44E03745-BF17-4560-97FC-6BC79BAB281E}" dt="2023-04-06T12:12:53.706" v="1392" actId="313"/>
        <pc:sldMkLst>
          <pc:docMk/>
          <pc:sldMk cId="3780102559" sldId="256"/>
        </pc:sldMkLst>
        <pc:spChg chg="mod">
          <ac:chgData name="Cadman, Ben" userId="19a4090c-3457-4d71-88f3-a1d47547c2a4" providerId="ADAL" clId="{44E03745-BF17-4560-97FC-6BC79BAB281E}" dt="2023-04-06T11:57:27.774" v="24" actId="20577"/>
          <ac:spMkLst>
            <pc:docMk/>
            <pc:sldMk cId="3780102559" sldId="256"/>
            <ac:spMk id="3" creationId="{64072EE4-AF43-038B-F599-6ED268645049}"/>
          </ac:spMkLst>
        </pc:spChg>
        <pc:spChg chg="mod">
          <ac:chgData name="Cadman, Ben" userId="19a4090c-3457-4d71-88f3-a1d47547c2a4" providerId="ADAL" clId="{44E03745-BF17-4560-97FC-6BC79BAB281E}" dt="2023-04-06T11:58:48.075" v="149" actId="20577"/>
          <ac:spMkLst>
            <pc:docMk/>
            <pc:sldMk cId="3780102559" sldId="256"/>
            <ac:spMk id="11" creationId="{00000000-0000-0000-0000-000000000000}"/>
          </ac:spMkLst>
        </pc:spChg>
        <pc:spChg chg="mod">
          <ac:chgData name="Cadman, Ben" userId="19a4090c-3457-4d71-88f3-a1d47547c2a4" providerId="ADAL" clId="{44E03745-BF17-4560-97FC-6BC79BAB281E}" dt="2023-04-06T12:12:53.706" v="1392" actId="313"/>
          <ac:spMkLst>
            <pc:docMk/>
            <pc:sldMk cId="3780102559" sldId="256"/>
            <ac:spMk id="12" creationId="{00000000-0000-0000-0000-000000000000}"/>
          </ac:spMkLst>
        </pc:spChg>
        <pc:spChg chg="mod">
          <ac:chgData name="Cadman, Ben" userId="19a4090c-3457-4d71-88f3-a1d47547c2a4" providerId="ADAL" clId="{44E03745-BF17-4560-97FC-6BC79BAB281E}" dt="2023-04-06T12:09:05.794" v="846" actId="403"/>
          <ac:spMkLst>
            <pc:docMk/>
            <pc:sldMk cId="3780102559" sldId="256"/>
            <ac:spMk id="13" creationId="{00000000-0000-0000-0000-000000000000}"/>
          </ac:spMkLst>
        </pc:spChg>
        <pc:spChg chg="mod">
          <ac:chgData name="Cadman, Ben" userId="19a4090c-3457-4d71-88f3-a1d47547c2a4" providerId="ADAL" clId="{44E03745-BF17-4560-97FC-6BC79BAB281E}" dt="2023-04-06T12:01:53.091" v="716" actId="404"/>
          <ac:spMkLst>
            <pc:docMk/>
            <pc:sldMk cId="3780102559" sldId="256"/>
            <ac:spMk id="14" creationId="{00000000-0000-0000-0000-000000000000}"/>
          </ac:spMkLst>
        </pc:spChg>
        <pc:spChg chg="mod">
          <ac:chgData name="Cadman, Ben" userId="19a4090c-3457-4d71-88f3-a1d47547c2a4" providerId="ADAL" clId="{44E03745-BF17-4560-97FC-6BC79BAB281E}" dt="2023-04-06T12:00:18.544" v="378" actId="20577"/>
          <ac:spMkLst>
            <pc:docMk/>
            <pc:sldMk cId="3780102559" sldId="256"/>
            <ac:spMk id="15" creationId="{00000000-0000-0000-0000-000000000000}"/>
          </ac:spMkLst>
        </pc:spChg>
        <pc:spChg chg="mod">
          <ac:chgData name="Cadman, Ben" userId="19a4090c-3457-4d71-88f3-a1d47547c2a4" providerId="ADAL" clId="{44E03745-BF17-4560-97FC-6BC79BAB281E}" dt="2023-04-06T12:00:06.117" v="368" actId="1076"/>
          <ac:spMkLst>
            <pc:docMk/>
            <pc:sldMk cId="3780102559" sldId="256"/>
            <ac:spMk id="18" creationId="{00000000-0000-0000-0000-000000000000}"/>
          </ac:spMkLst>
        </pc:spChg>
        <pc:picChg chg="del">
          <ac:chgData name="Cadman, Ben" userId="19a4090c-3457-4d71-88f3-a1d47547c2a4" providerId="ADAL" clId="{44E03745-BF17-4560-97FC-6BC79BAB281E}" dt="2023-04-06T11:57:01.105" v="2" actId="21"/>
          <ac:picMkLst>
            <pc:docMk/>
            <pc:sldMk cId="3780102559" sldId="256"/>
            <ac:picMk id="4" creationId="{C0DEDEA0-BA5C-25C8-5DD4-BBBA41C0D14D}"/>
          </ac:picMkLst>
        </pc:picChg>
        <pc:picChg chg="del">
          <ac:chgData name="Cadman, Ben" userId="19a4090c-3457-4d71-88f3-a1d47547c2a4" providerId="ADAL" clId="{44E03745-BF17-4560-97FC-6BC79BAB281E}" dt="2023-04-06T11:57:02.631" v="3" actId="21"/>
          <ac:picMkLst>
            <pc:docMk/>
            <pc:sldMk cId="3780102559" sldId="256"/>
            <ac:picMk id="5" creationId="{8F140C34-7BB9-6E13-EAE6-2355DF3A07EC}"/>
          </ac:picMkLst>
        </pc:picChg>
        <pc:picChg chg="del">
          <ac:chgData name="Cadman, Ben" userId="19a4090c-3457-4d71-88f3-a1d47547c2a4" providerId="ADAL" clId="{44E03745-BF17-4560-97FC-6BC79BAB281E}" dt="2023-04-06T11:57:04.030" v="4" actId="21"/>
          <ac:picMkLst>
            <pc:docMk/>
            <pc:sldMk cId="3780102559" sldId="256"/>
            <ac:picMk id="6" creationId="{651A856A-7B91-1EB7-4545-BA85A3946829}"/>
          </ac:picMkLst>
        </pc:picChg>
        <pc:picChg chg="del">
          <ac:chgData name="Cadman, Ben" userId="19a4090c-3457-4d71-88f3-a1d47547c2a4" providerId="ADAL" clId="{44E03745-BF17-4560-97FC-6BC79BAB281E}" dt="2023-04-06T11:56:59.125" v="1" actId="21"/>
          <ac:picMkLst>
            <pc:docMk/>
            <pc:sldMk cId="3780102559" sldId="256"/>
            <ac:picMk id="7" creationId="{425E46E5-E754-1ACC-4D7F-AE2A215A16CE}"/>
          </ac:picMkLst>
        </pc:picChg>
        <pc:picChg chg="add mod">
          <ac:chgData name="Cadman, Ben" userId="19a4090c-3457-4d71-88f3-a1d47547c2a4" providerId="ADAL" clId="{44E03745-BF17-4560-97FC-6BC79BAB281E}" dt="2023-04-06T11:57:17.593" v="8" actId="167"/>
          <ac:picMkLst>
            <pc:docMk/>
            <pc:sldMk cId="3780102559" sldId="256"/>
            <ac:picMk id="1026" creationId="{CE571184-E05C-3413-4CBC-B82C15ADAA80}"/>
          </ac:picMkLst>
        </pc:picChg>
      </pc:sldChg>
    </pc:docChg>
  </pc:docChgLst>
  <pc:docChgLst>
    <pc:chgData name="Cadman, Ben" userId="19a4090c-3457-4d71-88f3-a1d47547c2a4" providerId="ADAL" clId="{010FB49B-1F35-4D3B-946E-F24CDCCB9FB6}"/>
    <pc:docChg chg="custSel modSld">
      <pc:chgData name="Cadman, Ben" userId="19a4090c-3457-4d71-88f3-a1d47547c2a4" providerId="ADAL" clId="{010FB49B-1F35-4D3B-946E-F24CDCCB9FB6}" dt="2023-02-11T09:00:38.290" v="3723" actId="14100"/>
      <pc:docMkLst>
        <pc:docMk/>
      </pc:docMkLst>
      <pc:sldChg chg="addSp delSp modSp mod">
        <pc:chgData name="Cadman, Ben" userId="19a4090c-3457-4d71-88f3-a1d47547c2a4" providerId="ADAL" clId="{010FB49B-1F35-4D3B-946E-F24CDCCB9FB6}" dt="2023-02-11T09:00:38.290" v="3723" actId="14100"/>
        <pc:sldMkLst>
          <pc:docMk/>
          <pc:sldMk cId="3780102559" sldId="256"/>
        </pc:sldMkLst>
        <pc:spChg chg="add del mod">
          <ac:chgData name="Cadman, Ben" userId="19a4090c-3457-4d71-88f3-a1d47547c2a4" providerId="ADAL" clId="{010FB49B-1F35-4D3B-946E-F24CDCCB9FB6}" dt="2023-02-11T08:39:41.977" v="2" actId="21"/>
          <ac:spMkLst>
            <pc:docMk/>
            <pc:sldMk cId="3780102559" sldId="256"/>
            <ac:spMk id="2" creationId="{AE8646C2-DD54-7D73-7994-6EAC68EC3DC4}"/>
          </ac:spMkLst>
        </pc:spChg>
        <pc:spChg chg="add mod">
          <ac:chgData name="Cadman, Ben" userId="19a4090c-3457-4d71-88f3-a1d47547c2a4" providerId="ADAL" clId="{010FB49B-1F35-4D3B-946E-F24CDCCB9FB6}" dt="2023-02-11T08:40:07.671" v="57" actId="2711"/>
          <ac:spMkLst>
            <pc:docMk/>
            <pc:sldMk cId="3780102559" sldId="256"/>
            <ac:spMk id="3" creationId="{64072EE4-AF43-038B-F599-6ED268645049}"/>
          </ac:spMkLst>
        </pc:spChg>
        <pc:spChg chg="mod">
          <ac:chgData name="Cadman, Ben" userId="19a4090c-3457-4d71-88f3-a1d47547c2a4" providerId="ADAL" clId="{010FB49B-1F35-4D3B-946E-F24CDCCB9FB6}" dt="2023-02-11T08:44:26.408" v="1183" actId="20577"/>
          <ac:spMkLst>
            <pc:docMk/>
            <pc:sldMk cId="3780102559" sldId="256"/>
            <ac:spMk id="11" creationId="{00000000-0000-0000-0000-000000000000}"/>
          </ac:spMkLst>
        </pc:spChg>
        <pc:spChg chg="mod">
          <ac:chgData name="Cadman, Ben" userId="19a4090c-3457-4d71-88f3-a1d47547c2a4" providerId="ADAL" clId="{010FB49B-1F35-4D3B-946E-F24CDCCB9FB6}" dt="2023-02-11T08:49:02.546" v="2441" actId="20577"/>
          <ac:spMkLst>
            <pc:docMk/>
            <pc:sldMk cId="3780102559" sldId="256"/>
            <ac:spMk id="12" creationId="{00000000-0000-0000-0000-000000000000}"/>
          </ac:spMkLst>
        </pc:spChg>
        <pc:spChg chg="mod">
          <ac:chgData name="Cadman, Ben" userId="19a4090c-3457-4d71-88f3-a1d47547c2a4" providerId="ADAL" clId="{010FB49B-1F35-4D3B-946E-F24CDCCB9FB6}" dt="2023-02-11T08:52:27.998" v="3122" actId="14100"/>
          <ac:spMkLst>
            <pc:docMk/>
            <pc:sldMk cId="3780102559" sldId="256"/>
            <ac:spMk id="13" creationId="{00000000-0000-0000-0000-000000000000}"/>
          </ac:spMkLst>
        </pc:spChg>
        <pc:spChg chg="mod">
          <ac:chgData name="Cadman, Ben" userId="19a4090c-3457-4d71-88f3-a1d47547c2a4" providerId="ADAL" clId="{010FB49B-1F35-4D3B-946E-F24CDCCB9FB6}" dt="2023-02-11T08:57:14.785" v="3698" actId="313"/>
          <ac:spMkLst>
            <pc:docMk/>
            <pc:sldMk cId="3780102559" sldId="256"/>
            <ac:spMk id="14" creationId="{00000000-0000-0000-0000-000000000000}"/>
          </ac:spMkLst>
        </pc:spChg>
        <pc:spChg chg="mod">
          <ac:chgData name="Cadman, Ben" userId="19a4090c-3457-4d71-88f3-a1d47547c2a4" providerId="ADAL" clId="{010FB49B-1F35-4D3B-946E-F24CDCCB9FB6}" dt="2023-02-11T08:40:18.586" v="73" actId="20577"/>
          <ac:spMkLst>
            <pc:docMk/>
            <pc:sldMk cId="3780102559" sldId="256"/>
            <ac:spMk id="15" creationId="{00000000-0000-0000-0000-000000000000}"/>
          </ac:spMkLst>
        </pc:spChg>
        <pc:spChg chg="mod">
          <ac:chgData name="Cadman, Ben" userId="19a4090c-3457-4d71-88f3-a1d47547c2a4" providerId="ADAL" clId="{010FB49B-1F35-4D3B-946E-F24CDCCB9FB6}" dt="2023-02-11T08:52:44.801" v="3151" actId="20577"/>
          <ac:spMkLst>
            <pc:docMk/>
            <pc:sldMk cId="3780102559" sldId="256"/>
            <ac:spMk id="18" creationId="{00000000-0000-0000-0000-000000000000}"/>
          </ac:spMkLst>
        </pc:spChg>
        <pc:picChg chg="add mod">
          <ac:chgData name="Cadman, Ben" userId="19a4090c-3457-4d71-88f3-a1d47547c2a4" providerId="ADAL" clId="{010FB49B-1F35-4D3B-946E-F24CDCCB9FB6}" dt="2023-02-11T09:00:20.603" v="3719" actId="14100"/>
          <ac:picMkLst>
            <pc:docMk/>
            <pc:sldMk cId="3780102559" sldId="256"/>
            <ac:picMk id="4" creationId="{C0DEDEA0-BA5C-25C8-5DD4-BBBA41C0D14D}"/>
          </ac:picMkLst>
        </pc:picChg>
        <pc:picChg chg="add mod">
          <ac:chgData name="Cadman, Ben" userId="19a4090c-3457-4d71-88f3-a1d47547c2a4" providerId="ADAL" clId="{010FB49B-1F35-4D3B-946E-F24CDCCB9FB6}" dt="2023-02-11T08:59:38.194" v="3713" actId="14100"/>
          <ac:picMkLst>
            <pc:docMk/>
            <pc:sldMk cId="3780102559" sldId="256"/>
            <ac:picMk id="5" creationId="{8F140C34-7BB9-6E13-EAE6-2355DF3A07EC}"/>
          </ac:picMkLst>
        </pc:picChg>
        <pc:picChg chg="add mod">
          <ac:chgData name="Cadman, Ben" userId="19a4090c-3457-4d71-88f3-a1d47547c2a4" providerId="ADAL" clId="{010FB49B-1F35-4D3B-946E-F24CDCCB9FB6}" dt="2023-02-11T08:59:47.061" v="3716" actId="167"/>
          <ac:picMkLst>
            <pc:docMk/>
            <pc:sldMk cId="3780102559" sldId="256"/>
            <ac:picMk id="6" creationId="{651A856A-7B91-1EB7-4545-BA85A3946829}"/>
          </ac:picMkLst>
        </pc:picChg>
        <pc:picChg chg="add mod">
          <ac:chgData name="Cadman, Ben" userId="19a4090c-3457-4d71-88f3-a1d47547c2a4" providerId="ADAL" clId="{010FB49B-1F35-4D3B-946E-F24CDCCB9FB6}" dt="2023-02-11T09:00:38.290" v="3723" actId="14100"/>
          <ac:picMkLst>
            <pc:docMk/>
            <pc:sldMk cId="3780102559" sldId="256"/>
            <ac:picMk id="7" creationId="{425E46E5-E754-1ACC-4D7F-AE2A215A16CE}"/>
          </ac:picMkLst>
        </pc:picChg>
        <pc:picChg chg="del">
          <ac:chgData name="Cadman, Ben" userId="19a4090c-3457-4d71-88f3-a1d47547c2a4" providerId="ADAL" clId="{010FB49B-1F35-4D3B-946E-F24CDCCB9FB6}" dt="2023-02-11T08:39:29.314" v="0" actId="21"/>
          <ac:picMkLst>
            <pc:docMk/>
            <pc:sldMk cId="3780102559" sldId="256"/>
            <ac:picMk id="8" creationId="{00000000-0000-0000-0000-000000000000}"/>
          </ac:picMkLst>
        </pc:picChg>
        <pc:picChg chg="del">
          <ac:chgData name="Cadman, Ben" userId="19a4090c-3457-4d71-88f3-a1d47547c2a4" providerId="ADAL" clId="{010FB49B-1F35-4D3B-946E-F24CDCCB9FB6}" dt="2023-02-11T08:44:29.762" v="1184" actId="21"/>
          <ac:picMkLst>
            <pc:docMk/>
            <pc:sldMk cId="3780102559" sldId="256"/>
            <ac:picMk id="1026" creationId="{00000000-0000-0000-0000-000000000000}"/>
          </ac:picMkLst>
        </pc:picChg>
        <pc:picChg chg="del">
          <ac:chgData name="Cadman, Ben" userId="19a4090c-3457-4d71-88f3-a1d47547c2a4" providerId="ADAL" clId="{010FB49B-1F35-4D3B-946E-F24CDCCB9FB6}" dt="2023-02-11T08:44:34.009" v="1186" actId="21"/>
          <ac:picMkLst>
            <pc:docMk/>
            <pc:sldMk cId="3780102559" sldId="256"/>
            <ac:picMk id="1028" creationId="{00000000-0000-0000-0000-000000000000}"/>
          </ac:picMkLst>
        </pc:picChg>
        <pc:picChg chg="del">
          <ac:chgData name="Cadman, Ben" userId="19a4090c-3457-4d71-88f3-a1d47547c2a4" providerId="ADAL" clId="{010FB49B-1F35-4D3B-946E-F24CDCCB9FB6}" dt="2023-02-11T08:44:31.085" v="1185" actId="21"/>
          <ac:picMkLst>
            <pc:docMk/>
            <pc:sldMk cId="3780102559" sldId="256"/>
            <ac:picMk id="1030" creationId="{00000000-0000-0000-0000-000000000000}"/>
          </ac:picMkLst>
        </pc:picChg>
        <pc:picChg chg="del">
          <ac:chgData name="Cadman, Ben" userId="19a4090c-3457-4d71-88f3-a1d47547c2a4" providerId="ADAL" clId="{010FB49B-1F35-4D3B-946E-F24CDCCB9FB6}" dt="2023-02-11T08:52:30.936" v="3123" actId="21"/>
          <ac:picMkLst>
            <pc:docMk/>
            <pc:sldMk cId="3780102559" sldId="256"/>
            <ac:picMk id="1032" creationId="{00000000-0000-0000-0000-000000000000}"/>
          </ac:picMkLst>
        </pc:picChg>
      </pc:sldChg>
    </pc:docChg>
  </pc:docChgLst>
  <pc:docChgLst>
    <pc:chgData name="Cadman, Ben" userId="19a4090c-3457-4d71-88f3-a1d47547c2a4" providerId="ADAL" clId="{60A46582-D668-4F71-9C94-DAE901A0394D}"/>
    <pc:docChg chg="undo custSel modSld">
      <pc:chgData name="Cadman, Ben" userId="19a4090c-3457-4d71-88f3-a1d47547c2a4" providerId="ADAL" clId="{60A46582-D668-4F71-9C94-DAE901A0394D}" dt="2024-06-12T07:29:15.205" v="48" actId="404"/>
      <pc:docMkLst>
        <pc:docMk/>
      </pc:docMkLst>
      <pc:sldChg chg="modSp mod">
        <pc:chgData name="Cadman, Ben" userId="19a4090c-3457-4d71-88f3-a1d47547c2a4" providerId="ADAL" clId="{60A46582-D668-4F71-9C94-DAE901A0394D}" dt="2024-06-12T07:29:15.205" v="48" actId="404"/>
        <pc:sldMkLst>
          <pc:docMk/>
          <pc:sldMk cId="3780102559" sldId="256"/>
        </pc:sldMkLst>
        <pc:spChg chg="mod">
          <ac:chgData name="Cadman, Ben" userId="19a4090c-3457-4d71-88f3-a1d47547c2a4" providerId="ADAL" clId="{60A46582-D668-4F71-9C94-DAE901A0394D}" dt="2024-06-12T07:28:42.293" v="16" actId="255"/>
          <ac:spMkLst>
            <pc:docMk/>
            <pc:sldMk cId="3780102559" sldId="256"/>
            <ac:spMk id="11" creationId="{00000000-0000-0000-0000-000000000000}"/>
          </ac:spMkLst>
        </pc:spChg>
        <pc:spChg chg="mod">
          <ac:chgData name="Cadman, Ben" userId="19a4090c-3457-4d71-88f3-a1d47547c2a4" providerId="ADAL" clId="{60A46582-D668-4F71-9C94-DAE901A0394D}" dt="2024-06-12T07:28:28.285" v="9" actId="404"/>
          <ac:spMkLst>
            <pc:docMk/>
            <pc:sldMk cId="3780102559" sldId="256"/>
            <ac:spMk id="12" creationId="{00000000-0000-0000-0000-000000000000}"/>
          </ac:spMkLst>
        </pc:spChg>
        <pc:spChg chg="mod">
          <ac:chgData name="Cadman, Ben" userId="19a4090c-3457-4d71-88f3-a1d47547c2a4" providerId="ADAL" clId="{60A46582-D668-4F71-9C94-DAE901A0394D}" dt="2024-06-12T07:28:22.220" v="5" actId="404"/>
          <ac:spMkLst>
            <pc:docMk/>
            <pc:sldMk cId="3780102559" sldId="256"/>
            <ac:spMk id="13" creationId="{00000000-0000-0000-0000-000000000000}"/>
          </ac:spMkLst>
        </pc:spChg>
        <pc:spChg chg="mod">
          <ac:chgData name="Cadman, Ben" userId="19a4090c-3457-4d71-88f3-a1d47547c2a4" providerId="ADAL" clId="{60A46582-D668-4F71-9C94-DAE901A0394D}" dt="2024-06-12T07:29:15.205" v="48" actId="404"/>
          <ac:spMkLst>
            <pc:docMk/>
            <pc:sldMk cId="3780102559" sldId="256"/>
            <ac:spMk id="14" creationId="{00000000-0000-0000-0000-000000000000}"/>
          </ac:spMkLst>
        </pc:spChg>
        <pc:spChg chg="mod">
          <ac:chgData name="Cadman, Ben" userId="19a4090c-3457-4d71-88f3-a1d47547c2a4" providerId="ADAL" clId="{60A46582-D668-4F71-9C94-DAE901A0394D}" dt="2024-06-12T07:29:04.986" v="43" actId="404"/>
          <ac:spMkLst>
            <pc:docMk/>
            <pc:sldMk cId="3780102559" sldId="256"/>
            <ac:spMk id="15" creationId="{00000000-0000-0000-0000-000000000000}"/>
          </ac:spMkLst>
        </pc:spChg>
        <pc:spChg chg="mod">
          <ac:chgData name="Cadman, Ben" userId="19a4090c-3457-4d71-88f3-a1d47547c2a4" providerId="ADAL" clId="{60A46582-D668-4F71-9C94-DAE901A0394D}" dt="2024-06-12T07:29:10.875" v="46" actId="404"/>
          <ac:spMkLst>
            <pc:docMk/>
            <pc:sldMk cId="3780102559" sldId="256"/>
            <ac:spMk id="17" creationId="{00000000-0000-0000-0000-000000000000}"/>
          </ac:spMkLst>
        </pc:spChg>
        <pc:spChg chg="mod">
          <ac:chgData name="Cadman, Ben" userId="19a4090c-3457-4d71-88f3-a1d47547c2a4" providerId="ADAL" clId="{60A46582-D668-4F71-9C94-DAE901A0394D}" dt="2024-06-12T07:28:59.386" v="40" actId="20577"/>
          <ac:spMkLst>
            <pc:docMk/>
            <pc:sldMk cId="3780102559" sldId="256"/>
            <ac:spMk id="18" creationId="{00000000-0000-0000-0000-000000000000}"/>
          </ac:spMkLst>
        </pc:spChg>
      </pc:sldChg>
    </pc:docChg>
  </pc:docChgLst>
  <pc:docChgLst>
    <pc:chgData name="Cadman, Ben" userId="19a4090c-3457-4d71-88f3-a1d47547c2a4" providerId="ADAL" clId="{80A879D1-E7CD-47E1-ACD9-8AB6E7475BB6}"/>
    <pc:docChg chg="custSel modSld">
      <pc:chgData name="Cadman, Ben" userId="19a4090c-3457-4d71-88f3-a1d47547c2a4" providerId="ADAL" clId="{80A879D1-E7CD-47E1-ACD9-8AB6E7475BB6}" dt="2024-05-21T12:18:07.995" v="15" actId="33524"/>
      <pc:docMkLst>
        <pc:docMk/>
      </pc:docMkLst>
      <pc:sldChg chg="modSp mod">
        <pc:chgData name="Cadman, Ben" userId="19a4090c-3457-4d71-88f3-a1d47547c2a4" providerId="ADAL" clId="{80A879D1-E7CD-47E1-ACD9-8AB6E7475BB6}" dt="2024-05-21T12:18:07.995" v="15" actId="33524"/>
        <pc:sldMkLst>
          <pc:docMk/>
          <pc:sldMk cId="3780102559" sldId="256"/>
        </pc:sldMkLst>
        <pc:spChg chg="mod">
          <ac:chgData name="Cadman, Ben" userId="19a4090c-3457-4d71-88f3-a1d47547c2a4" providerId="ADAL" clId="{80A879D1-E7CD-47E1-ACD9-8AB6E7475BB6}" dt="2024-05-21T12:18:07.995" v="15" actId="33524"/>
          <ac:spMkLst>
            <pc:docMk/>
            <pc:sldMk cId="3780102559" sldId="256"/>
            <ac:spMk id="11" creationId="{00000000-0000-0000-0000-000000000000}"/>
          </ac:spMkLst>
        </pc:spChg>
        <pc:spChg chg="mod">
          <ac:chgData name="Cadman, Ben" userId="19a4090c-3457-4d71-88f3-a1d47547c2a4" providerId="ADAL" clId="{80A879D1-E7CD-47E1-ACD9-8AB6E7475BB6}" dt="2024-05-21T12:17:44.065" v="14" actId="20577"/>
          <ac:spMkLst>
            <pc:docMk/>
            <pc:sldMk cId="3780102559" sldId="256"/>
            <ac:spMk id="1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245CD42-81F1-4F73-8CD3-FF07B4E0C641}" type="datetimeFigureOut">
              <a:rPr lang="en-GB" smtClean="0"/>
              <a:t>12/06/2024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dirty="0"/>
          </a:p>
        </p:txBody>
      </p:sp>
    </p:spTree>
    <p:extLst>
      <p:ext uri="{BB962C8B-B14F-4D97-AF65-F5344CB8AC3E}">
        <p14:creationId xmlns:p14="http://schemas.microsoft.com/office/powerpoint/2010/main" val="12357639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45CD42-81F1-4F73-8CD3-FF07B4E0C641}" type="datetimeFigureOut">
              <a:rPr lang="en-GB" smtClean="0"/>
              <a:t>12/06/2024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3F71E14-400D-4311-8836-746A59EF4738}" type="slidenum">
              <a:rPr lang="en-GB" smtClean="0"/>
              <a:t>‹#›</a:t>
            </a:fld>
            <a:endParaRPr lang="en-GB" dirty="0"/>
          </a:p>
        </p:txBody>
      </p:sp>
    </p:spTree>
    <p:extLst>
      <p:ext uri="{BB962C8B-B14F-4D97-AF65-F5344CB8AC3E}">
        <p14:creationId xmlns:p14="http://schemas.microsoft.com/office/powerpoint/2010/main" val="416347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45CD42-81F1-4F73-8CD3-FF07B4E0C641}" type="datetimeFigureOut">
              <a:rPr lang="en-GB" smtClean="0"/>
              <a:t>12/06/2024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3F71E14-400D-4311-8836-746A59EF4738}" type="slidenum">
              <a:rPr lang="en-GB" smtClean="0"/>
              <a:t>‹#›</a:t>
            </a:fld>
            <a:endParaRPr lang="en-GB" dirty="0"/>
          </a:p>
        </p:txBody>
      </p:sp>
    </p:spTree>
    <p:extLst>
      <p:ext uri="{BB962C8B-B14F-4D97-AF65-F5344CB8AC3E}">
        <p14:creationId xmlns:p14="http://schemas.microsoft.com/office/powerpoint/2010/main" val="75296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45CD42-81F1-4F73-8CD3-FF07B4E0C641}" type="datetimeFigureOut">
              <a:rPr lang="en-GB" smtClean="0"/>
              <a:t>12/06/2024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dirty="0"/>
          </a:p>
        </p:txBody>
      </p:sp>
    </p:spTree>
    <p:extLst>
      <p:ext uri="{BB962C8B-B14F-4D97-AF65-F5344CB8AC3E}">
        <p14:creationId xmlns:p14="http://schemas.microsoft.com/office/powerpoint/2010/main" val="225011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3245CD42-81F1-4F73-8CD3-FF07B4E0C641}" type="datetimeFigureOut">
              <a:rPr lang="en-GB" smtClean="0"/>
              <a:t>12/06/2024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dirty="0"/>
          </a:p>
        </p:txBody>
      </p:sp>
    </p:spTree>
    <p:extLst>
      <p:ext uri="{BB962C8B-B14F-4D97-AF65-F5344CB8AC3E}">
        <p14:creationId xmlns:p14="http://schemas.microsoft.com/office/powerpoint/2010/main" val="8471111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245CD42-81F1-4F73-8CD3-FF07B4E0C641}" type="datetimeFigureOut">
              <a:rPr lang="en-GB" smtClean="0"/>
              <a:t>12/06/2024</a:t>
            </a:fld>
            <a:endParaRPr lang="en-GB" dirty="0"/>
          </a:p>
        </p:txBody>
      </p:sp>
      <p:sp>
        <p:nvSpPr>
          <p:cNvPr id="9" name="Footer Placeholder 8"/>
          <p:cNvSpPr>
            <a:spLocks noGrp="1"/>
          </p:cNvSpPr>
          <p:nvPr>
            <p:ph type="ftr" sz="quarter" idx="11"/>
          </p:nvPr>
        </p:nvSpPr>
        <p:spPr/>
        <p:txBody>
          <a:bodyPr/>
          <a:lstStyle/>
          <a:p>
            <a:endParaRPr lang="en-GB" dirty="0"/>
          </a:p>
        </p:txBody>
      </p:sp>
      <p:sp>
        <p:nvSpPr>
          <p:cNvPr id="10" name="Slide Number Placeholder 9"/>
          <p:cNvSpPr>
            <a:spLocks noGrp="1"/>
          </p:cNvSpPr>
          <p:nvPr>
            <p:ph type="sldNum" sz="quarter" idx="12"/>
          </p:nvPr>
        </p:nvSpPr>
        <p:spPr/>
        <p:txBody>
          <a:bodyPr/>
          <a:lstStyle/>
          <a:p>
            <a:fld id="{D3F71E14-400D-4311-8836-746A59EF4738}" type="slidenum">
              <a:rPr lang="en-GB" smtClean="0"/>
              <a:t>‹#›</a:t>
            </a:fld>
            <a:endParaRPr lang="en-GB" dirty="0"/>
          </a:p>
        </p:txBody>
      </p:sp>
    </p:spTree>
    <p:extLst>
      <p:ext uri="{BB962C8B-B14F-4D97-AF65-F5344CB8AC3E}">
        <p14:creationId xmlns:p14="http://schemas.microsoft.com/office/powerpoint/2010/main" val="65986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3245CD42-81F1-4F73-8CD3-FF07B4E0C641}" type="datetimeFigureOut">
              <a:rPr lang="en-GB" smtClean="0"/>
              <a:t>12/06/2024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3F71E14-400D-4311-8836-746A59EF4738}" type="slidenum">
              <a:rPr lang="en-GB" smtClean="0"/>
              <a:t>‹#›</a:t>
            </a:fld>
            <a:endParaRPr lang="en-GB"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6218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45CD42-81F1-4F73-8CD3-FF07B4E0C641}" type="datetimeFigureOut">
              <a:rPr lang="en-GB" smtClean="0"/>
              <a:t>12/06/2024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3F71E14-400D-4311-8836-746A59EF4738}" type="slidenum">
              <a:rPr lang="en-GB" smtClean="0"/>
              <a:t>‹#›</a:t>
            </a:fld>
            <a:endParaRPr lang="en-GB" dirty="0"/>
          </a:p>
        </p:txBody>
      </p:sp>
    </p:spTree>
    <p:extLst>
      <p:ext uri="{BB962C8B-B14F-4D97-AF65-F5344CB8AC3E}">
        <p14:creationId xmlns:p14="http://schemas.microsoft.com/office/powerpoint/2010/main" val="352138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5CD42-81F1-4F73-8CD3-FF07B4E0C641}" type="datetimeFigureOut">
              <a:rPr lang="en-GB" smtClean="0"/>
              <a:t>12/06/2024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3F71E14-400D-4311-8836-746A59EF4738}" type="slidenum">
              <a:rPr lang="en-GB" smtClean="0"/>
              <a:t>‹#›</a:t>
            </a:fld>
            <a:endParaRPr lang="en-GB" dirty="0"/>
          </a:p>
        </p:txBody>
      </p:sp>
    </p:spTree>
    <p:extLst>
      <p:ext uri="{BB962C8B-B14F-4D97-AF65-F5344CB8AC3E}">
        <p14:creationId xmlns:p14="http://schemas.microsoft.com/office/powerpoint/2010/main" val="245640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3245CD42-81F1-4F73-8CD3-FF07B4E0C641}" type="datetimeFigureOut">
              <a:rPr lang="en-GB" smtClean="0"/>
              <a:t>12/06/2024</a:t>
            </a:fld>
            <a:endParaRPr lang="en-GB"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dirty="0"/>
          </a:p>
        </p:txBody>
      </p:sp>
      <p:sp>
        <p:nvSpPr>
          <p:cNvPr id="11" name="Slide Number Placeholder 10"/>
          <p:cNvSpPr>
            <a:spLocks noGrp="1"/>
          </p:cNvSpPr>
          <p:nvPr>
            <p:ph type="sldNum" sz="quarter" idx="12"/>
          </p:nvPr>
        </p:nvSpPr>
        <p:spPr/>
        <p:txBody>
          <a:bodyPr/>
          <a:lstStyle/>
          <a:p>
            <a:fld id="{D3F71E14-400D-4311-8836-746A59EF4738}" type="slidenum">
              <a:rPr lang="en-GB" smtClean="0"/>
              <a:t>‹#›</a:t>
            </a:fld>
            <a:endParaRPr lang="en-GB" dirty="0"/>
          </a:p>
        </p:txBody>
      </p:sp>
    </p:spTree>
    <p:extLst>
      <p:ext uri="{BB962C8B-B14F-4D97-AF65-F5344CB8AC3E}">
        <p14:creationId xmlns:p14="http://schemas.microsoft.com/office/powerpoint/2010/main" val="95751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245CD42-81F1-4F73-8CD3-FF07B4E0C641}" type="datetimeFigureOut">
              <a:rPr lang="en-GB" smtClean="0"/>
              <a:t>12/06/2024</a:t>
            </a:fld>
            <a:endParaRPr lang="en-GB"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dirty="0"/>
          </a:p>
        </p:txBody>
      </p:sp>
      <p:sp>
        <p:nvSpPr>
          <p:cNvPr id="10" name="Slide Number Placeholder 9"/>
          <p:cNvSpPr>
            <a:spLocks noGrp="1"/>
          </p:cNvSpPr>
          <p:nvPr>
            <p:ph type="sldNum" sz="quarter" idx="12"/>
          </p:nvPr>
        </p:nvSpPr>
        <p:spPr/>
        <p:txBody>
          <a:bodyPr/>
          <a:lstStyle/>
          <a:p>
            <a:fld id="{D3F71E14-400D-4311-8836-746A59EF4738}" type="slidenum">
              <a:rPr lang="en-GB" smtClean="0"/>
              <a:t>‹#›</a:t>
            </a:fld>
            <a:endParaRPr lang="en-GB" dirty="0"/>
          </a:p>
        </p:txBody>
      </p:sp>
    </p:spTree>
    <p:extLst>
      <p:ext uri="{BB962C8B-B14F-4D97-AF65-F5344CB8AC3E}">
        <p14:creationId xmlns:p14="http://schemas.microsoft.com/office/powerpoint/2010/main" val="168251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245CD42-81F1-4F73-8CD3-FF07B4E0C641}" type="datetimeFigureOut">
              <a:rPr lang="en-GB" smtClean="0"/>
              <a:t>12/06/2024</a:t>
            </a:fld>
            <a:endParaRPr lang="en-GB"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3F71E14-400D-4311-8836-746A59EF4738}" type="slidenum">
              <a:rPr lang="en-GB" smtClean="0"/>
              <a:t>‹#›</a:t>
            </a:fld>
            <a:endParaRPr lang="en-GB" dirty="0"/>
          </a:p>
        </p:txBody>
      </p:sp>
    </p:spTree>
    <p:extLst>
      <p:ext uri="{BB962C8B-B14F-4D97-AF65-F5344CB8AC3E}">
        <p14:creationId xmlns:p14="http://schemas.microsoft.com/office/powerpoint/2010/main" val="2534867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Story Behind How the Amazon Rainforest Got Its Name">
            <a:extLst>
              <a:ext uri="{FF2B5EF4-FFF2-40B4-BE49-F238E27FC236}">
                <a16:creationId xmlns:a16="http://schemas.microsoft.com/office/drawing/2014/main" id="{08C3E8E1-B9F4-2F1E-E8A8-D81D306BE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43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
          <p:cNvSpPr txBox="1">
            <a:spLocks noChangeArrowheads="1"/>
          </p:cNvSpPr>
          <p:nvPr/>
        </p:nvSpPr>
        <p:spPr bwMode="auto">
          <a:xfrm>
            <a:off x="8482148" y="112415"/>
            <a:ext cx="3413760" cy="237359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spAutoFit/>
          </a:bodyPr>
          <a:lstStyle/>
          <a:p>
            <a:pPr algn="ctr">
              <a:lnSpc>
                <a:spcPct val="107000"/>
              </a:lnSpc>
              <a:spcAft>
                <a:spcPts val="800"/>
              </a:spcAft>
            </a:pPr>
            <a:r>
              <a:rPr lang="en-GB" sz="1600" b="1" u="sng" dirty="0">
                <a:ln>
                  <a:noFill/>
                </a:ln>
                <a:solidFill>
                  <a:srgbClr val="5B9BD5"/>
                </a:solidFill>
                <a:effectLst>
                  <a:outerShdw blurRad="38100" dist="25400" dir="5400000" algn="ctr">
                    <a:srgbClr val="6E747A">
                      <a:alpha val="43000"/>
                    </a:srgbClr>
                  </a:outerShdw>
                </a:effectLst>
                <a:latin typeface="Comic Sans MS" panose="030F0702030302020204" pitchFamily="66" charset="0"/>
                <a:ea typeface="Calibri" panose="020F0502020204030204" pitchFamily="34" charset="0"/>
                <a:cs typeface="Times New Roman" panose="02020603050405020304" pitchFamily="18" charset="0"/>
              </a:rPr>
              <a:t>Maths</a:t>
            </a:r>
            <a:endParaRPr lang="en-GB" sz="1600" b="1"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This term, we will be </a:t>
            </a: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developing our understanding of position and direction, decimals, converting units and measurement. Furthermore, we will continue with our daily implementation of Quick Maths and our D.N.As to recall previous learning and to develop our fluency and problem-solving skills.</a:t>
            </a:r>
          </a:p>
          <a:p>
            <a:pPr algn="ctr">
              <a:lnSpc>
                <a:spcPct val="107000"/>
              </a:lnSpc>
              <a:spcAft>
                <a:spcPts val="800"/>
              </a:spcAft>
            </a:pPr>
            <a:endPar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We will continue to practise our times tables recall, including using TTRS.  The ability to recall facts quickly is beneficial in all areas of Maths.</a:t>
            </a:r>
            <a:endParaRPr lang="en-GB" sz="800" dirty="0">
              <a:solidFill>
                <a:schemeClr val="bg1"/>
              </a:solidFill>
              <a:effectLst/>
              <a:latin typeface="Linkpen 27b Join" panose="03050602060000000000" pitchFamily="66"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3751376" y="112415"/>
            <a:ext cx="4365011" cy="19378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050" b="1" u="sng" dirty="0">
                <a:ln>
                  <a:noFill/>
                </a:ln>
                <a:solidFill>
                  <a:srgbClr val="5B9BD5"/>
                </a:solidFill>
                <a:effectLst>
                  <a:outerShdw blurRad="38100" dist="25400" dir="5400000" algn="ctr">
                    <a:srgbClr val="6E747A">
                      <a:alpha val="43000"/>
                    </a:srgbClr>
                  </a:outerShdw>
                </a:effectLst>
                <a:latin typeface="Comic Sans MS" panose="030F0702030302020204" pitchFamily="66" charset="0"/>
                <a:ea typeface="Calibri" panose="020F0502020204030204" pitchFamily="34" charset="0"/>
                <a:cs typeface="Times New Roman" panose="02020603050405020304" pitchFamily="18" charset="0"/>
              </a:rPr>
              <a:t>Curriculum – </a:t>
            </a:r>
            <a:r>
              <a:rPr lang="en-GB" sz="1050" b="1" u="sng" dirty="0">
                <a:solidFill>
                  <a:srgbClr val="5B9BD5"/>
                </a:solidFill>
                <a:effectLst>
                  <a:outerShdw blurRad="38100" dist="25400" dir="5400000" algn="ctr">
                    <a:srgbClr val="6E747A">
                      <a:alpha val="43000"/>
                    </a:srgbClr>
                  </a:outerShdw>
                </a:effectLst>
                <a:latin typeface="Comic Sans MS" panose="030F0702030302020204" pitchFamily="66" charset="0"/>
                <a:ea typeface="Calibri" panose="020F0502020204030204" pitchFamily="34" charset="0"/>
                <a:cs typeface="Times New Roman" panose="02020603050405020304" pitchFamily="18" charset="0"/>
              </a:rPr>
              <a:t>Geography</a:t>
            </a:r>
            <a:endParaRPr lang="en-GB" sz="1050"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This term, our curriculum focus is History</a:t>
            </a: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a:t>
            </a:r>
            <a:r>
              <a:rPr lang="en-GB" sz="8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Our learning question is, ‘</a:t>
            </a: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What has South America got that the UK hasn’t?’</a:t>
            </a:r>
          </a:p>
          <a:p>
            <a:pPr algn="ctr">
              <a:lnSpc>
                <a:spcPct val="107000"/>
              </a:lnSpc>
              <a:spcAft>
                <a:spcPts val="800"/>
              </a:spcAft>
            </a:pP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We will learn about; the characteristics of the Amazon Basin, who and what lives there and what is deforestation. </a:t>
            </a:r>
          </a:p>
          <a:p>
            <a:pPr algn="ctr">
              <a:lnSpc>
                <a:spcPct val="107000"/>
              </a:lnSpc>
              <a:spcAft>
                <a:spcPts val="800"/>
              </a:spcAft>
            </a:pP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By the end of unit, we aim to be able to construct  responses in order to answer our learning question and to have a good understanding of what has South America got that the UK hasn’t. </a:t>
            </a:r>
            <a:endParaRPr lang="en-GB" sz="800" dirty="0">
              <a:solidFill>
                <a:schemeClr val="bg1"/>
              </a:solidFill>
              <a:effectLst/>
              <a:latin typeface="Linkpen 27b Join" panose="03050602060000000000" pitchFamily="66" charset="0"/>
              <a:ea typeface="Calibri" panose="020F0502020204030204" pitchFamily="34" charset="0"/>
              <a:cs typeface="Times New Roman" panose="02020603050405020304" pitchFamily="18" charset="0"/>
            </a:endParaRPr>
          </a:p>
        </p:txBody>
      </p:sp>
      <p:sp>
        <p:nvSpPr>
          <p:cNvPr id="13" name="Text Box 2"/>
          <p:cNvSpPr txBox="1">
            <a:spLocks noChangeArrowheads="1"/>
          </p:cNvSpPr>
          <p:nvPr/>
        </p:nvSpPr>
        <p:spPr bwMode="auto">
          <a:xfrm>
            <a:off x="104218" y="112415"/>
            <a:ext cx="3405336" cy="142987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050" b="1" u="sng" dirty="0">
                <a:ln>
                  <a:noFill/>
                </a:ln>
                <a:solidFill>
                  <a:srgbClr val="5B9BD5"/>
                </a:solidFill>
                <a:effectLst>
                  <a:outerShdw blurRad="38100" dist="25400" dir="5400000" algn="ctr">
                    <a:srgbClr val="6E747A">
                      <a:alpha val="43000"/>
                    </a:srgbClr>
                  </a:outerShdw>
                </a:effectLst>
                <a:latin typeface="Comic Sans MS" panose="030F0702030302020204" pitchFamily="66" charset="0"/>
                <a:ea typeface="Calibri" panose="020F0502020204030204" pitchFamily="34" charset="0"/>
                <a:cs typeface="Times New Roman" panose="02020603050405020304" pitchFamily="18" charset="0"/>
              </a:rPr>
              <a:t>Literacy </a:t>
            </a:r>
            <a:endParaRPr lang="en-GB" sz="1050" b="1"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We will </a:t>
            </a: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develop our </a:t>
            </a:r>
            <a:r>
              <a:rPr lang="en-GB" sz="8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writing by learning about the text – </a:t>
            </a:r>
            <a:r>
              <a:rPr lang="en-GB" sz="800" i="1"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Jo</a:t>
            </a:r>
            <a:r>
              <a:rPr lang="en-GB" sz="800" i="1"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urney to the River sea </a:t>
            </a: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by Eva Ibbotson</a:t>
            </a:r>
            <a:r>
              <a:rPr lang="en-GB" sz="800" i="1"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which will explore the journey of </a:t>
            </a:r>
            <a:r>
              <a:rPr lang="en-GB" sz="800" b="1"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r>
              <a:rPr lang="en-US" sz="800" b="0" i="0" dirty="0">
                <a:solidFill>
                  <a:schemeClr val="bg1"/>
                </a:solidFill>
                <a:effectLst/>
                <a:latin typeface="Linkpen 27b Join" panose="03050602060000000000" pitchFamily="66" charset="0"/>
              </a:rPr>
              <a:t>It is set mainly in Manaus, Brazil, early in the 20th century and conveys the author's vision of the Amazon River</a:t>
            </a:r>
            <a:r>
              <a:rPr lang="en-US" sz="400" b="0" i="0" dirty="0">
                <a:solidFill>
                  <a:schemeClr val="bg1"/>
                </a:solidFill>
                <a:effectLst/>
                <a:latin typeface="Linkpen 27b Join" panose="03050602060000000000" pitchFamily="66" charset="0"/>
              </a:rPr>
              <a:t>. </a:t>
            </a:r>
            <a:r>
              <a:rPr lang="en-GB" sz="4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400" dirty="0">
              <a:solidFill>
                <a:schemeClr val="bg1"/>
              </a:solidFill>
              <a:effectLst/>
              <a:latin typeface="Linkpen 27b Join" panose="03050602060000000000" pitchFamily="66"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102199" y="1975013"/>
            <a:ext cx="3405336" cy="19378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600" b="1" u="sng" dirty="0">
                <a:ln>
                  <a:noFill/>
                </a:ln>
                <a:solidFill>
                  <a:srgbClr val="5B9BD5"/>
                </a:solidFill>
                <a:effectLst>
                  <a:outerShdw blurRad="38100" dist="25400" dir="5400000" algn="ctr">
                    <a:srgbClr val="6E747A">
                      <a:alpha val="43000"/>
                    </a:srgbClr>
                  </a:outerShdw>
                </a:effectLst>
                <a:latin typeface="Comic Sans MS" panose="030F0702030302020204" pitchFamily="66" charset="0"/>
                <a:ea typeface="Calibri" panose="020F0502020204030204" pitchFamily="34" charset="0"/>
                <a:cs typeface="Times New Roman" panose="02020603050405020304" pitchFamily="18" charset="0"/>
              </a:rPr>
              <a:t>Science</a:t>
            </a:r>
          </a:p>
          <a:p>
            <a:pPr algn="ctr">
              <a:lnSpc>
                <a:spcPct val="107000"/>
              </a:lnSpc>
              <a:spcAft>
                <a:spcPts val="800"/>
              </a:spcAft>
            </a:pPr>
            <a:endParaRPr lang="en-GB" sz="100" b="1"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This term, we will be making learning all about </a:t>
            </a:r>
            <a:r>
              <a:rPr lang="en-GB" sz="10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Animals and Humans</a:t>
            </a:r>
            <a:r>
              <a:rPr lang="en-GB" sz="10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Our lessons will teach us about human life cycles, why babies grow so quick, what happens when we grow and how does a humans body grow during puberty . </a:t>
            </a:r>
            <a:endParaRPr lang="en-GB" sz="1000" dirty="0">
              <a:solidFill>
                <a:schemeClr val="bg1"/>
              </a:solidFill>
              <a:effectLst/>
              <a:latin typeface="Linkpen 27b Join" panose="0305060206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b="1"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00"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15" name="Text Box 2"/>
          <p:cNvSpPr txBox="1">
            <a:spLocks noChangeArrowheads="1"/>
          </p:cNvSpPr>
          <p:nvPr/>
        </p:nvSpPr>
        <p:spPr bwMode="auto">
          <a:xfrm>
            <a:off x="3751376" y="3544389"/>
            <a:ext cx="4365011" cy="324829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600" b="1" u="sng" dirty="0">
                <a:ln>
                  <a:noFill/>
                </a:ln>
                <a:solidFill>
                  <a:srgbClr val="5B9BD5"/>
                </a:solidFill>
                <a:effectLst>
                  <a:outerShdw blurRad="38100" dist="25400" dir="5400000" algn="ctr">
                    <a:srgbClr val="6E747A">
                      <a:alpha val="43000"/>
                    </a:srgbClr>
                  </a:outerShdw>
                </a:effectLst>
                <a:latin typeface="Comic Sans MS" panose="030F0702030302020204" pitchFamily="66" charset="0"/>
                <a:ea typeface="Calibri" panose="020F0502020204030204" pitchFamily="34" charset="0"/>
                <a:cs typeface="Times New Roman" panose="02020603050405020304" pitchFamily="18" charset="0"/>
              </a:rPr>
              <a:t>Homework</a:t>
            </a:r>
            <a:endParaRPr lang="en-GB" sz="1600" b="1"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Children will be assigned homework on a Friday, which will be due in the following Thursday. Children will be given homework books. The same expectations apply with presentation, when completing any homework projects. </a:t>
            </a:r>
            <a:endParaRPr lang="en-GB" sz="900" dirty="0">
              <a:solidFill>
                <a:schemeClr val="bg1"/>
              </a:solidFill>
              <a:effectLst/>
              <a:latin typeface="Linkpen 27b Join" panose="0305060206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Homework will entail research, quizzes and recapping previous learning alongside self-discovery around our curriculum topic of History</a:t>
            </a:r>
            <a:r>
              <a:rPr lang="en-GB" sz="9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a:t>
            </a:r>
            <a:r>
              <a:rPr lang="en-GB" sz="9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900" dirty="0">
              <a:solidFill>
                <a:schemeClr val="bg1"/>
              </a:solidFill>
              <a:effectLst/>
              <a:latin typeface="Linkpen 27b Join" panose="0305060206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Children may be given additional homework in relation to Literacy and Maths but this will be given at teacher discretion.</a:t>
            </a:r>
            <a:endParaRPr lang="en-GB" sz="900" dirty="0">
              <a:solidFill>
                <a:schemeClr val="bg1"/>
              </a:solidFill>
              <a:effectLst/>
              <a:latin typeface="Linkpen 27b Join" panose="0305060206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If you have any issues with your child returning homework or struggling with homework, please contact Mr Cadman ASAP.</a:t>
            </a:r>
            <a:endParaRPr lang="en-GB" sz="1100" dirty="0">
              <a:solidFill>
                <a:schemeClr val="bg1"/>
              </a:solidFill>
              <a:effectLst/>
              <a:latin typeface="Linkpen 27b Join" panose="0305060206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900" dirty="0">
              <a:effectLst/>
              <a:latin typeface="Linkpen 27b Join" panose="03050602060000000000"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b="1"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900" dirty="0">
              <a:effectLst/>
              <a:ea typeface="Calibri" panose="020F0502020204030204" pitchFamily="34" charset="0"/>
              <a:cs typeface="Times New Roman" panose="02020603050405020304" pitchFamily="18" charset="0"/>
            </a:endParaRPr>
          </a:p>
          <a:p>
            <a:pPr>
              <a:lnSpc>
                <a:spcPct val="107000"/>
              </a:lnSpc>
              <a:spcAft>
                <a:spcPts val="800"/>
              </a:spcAft>
            </a:pPr>
            <a:r>
              <a:rPr lang="en-GB" sz="900"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900" dirty="0">
              <a:effectLst/>
              <a:ea typeface="Calibri" panose="020F0502020204030204" pitchFamily="34" charset="0"/>
              <a:cs typeface="Times New Roman" panose="02020603050405020304" pitchFamily="18" charset="0"/>
            </a:endParaRPr>
          </a:p>
        </p:txBody>
      </p:sp>
      <p:sp>
        <p:nvSpPr>
          <p:cNvPr id="17" name="Text Box 2"/>
          <p:cNvSpPr txBox="1">
            <a:spLocks noChangeArrowheads="1"/>
          </p:cNvSpPr>
          <p:nvPr/>
        </p:nvSpPr>
        <p:spPr bwMode="auto">
          <a:xfrm>
            <a:off x="104219" y="4345577"/>
            <a:ext cx="3405336" cy="2447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600" b="1" u="sng" dirty="0">
                <a:ln>
                  <a:noFill/>
                </a:ln>
                <a:solidFill>
                  <a:srgbClr val="5B9BD5"/>
                </a:solidFill>
                <a:effectLst>
                  <a:outerShdw blurRad="38100" dist="25400" dir="5400000" algn="ctr">
                    <a:srgbClr val="6E747A">
                      <a:alpha val="43000"/>
                    </a:srgbClr>
                  </a:outerShdw>
                </a:effectLst>
                <a:latin typeface="Comic Sans MS" panose="030F0702030302020204" pitchFamily="66" charset="0"/>
                <a:ea typeface="Calibri" panose="020F0502020204030204" pitchFamily="34" charset="0"/>
                <a:cs typeface="Times New Roman" panose="02020603050405020304" pitchFamily="18" charset="0"/>
              </a:rPr>
              <a:t>Reading</a:t>
            </a:r>
            <a:endParaRPr lang="en-GB" sz="1600" b="1"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9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Please continue to support your child to continue a love of reading. Reading records should be filled in 5 times per week and returned to school every Friday. In our class, we have a reading fluency challenge, where you time yourself for a 1 minute and see how many words you can read. You are aiming for 90-100 words. If you read many more, try a more challenging book to read. Most importantly, enjoy your reading time.</a:t>
            </a:r>
            <a:endParaRPr lang="en-GB" sz="900" dirty="0">
              <a:solidFill>
                <a:schemeClr val="bg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GB" sz="800" b="1"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800" b="1"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00"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
        <p:nvSpPr>
          <p:cNvPr id="18" name="Text Box 2"/>
          <p:cNvSpPr txBox="1">
            <a:spLocks noChangeArrowheads="1"/>
          </p:cNvSpPr>
          <p:nvPr/>
        </p:nvSpPr>
        <p:spPr bwMode="auto">
          <a:xfrm>
            <a:off x="8482148" y="3481824"/>
            <a:ext cx="3413760" cy="330368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600" b="1" u="sng" dirty="0">
                <a:ln>
                  <a:noFill/>
                </a:ln>
                <a:solidFill>
                  <a:srgbClr val="5B9BD5"/>
                </a:solidFill>
                <a:effectLst>
                  <a:outerShdw blurRad="38100" dist="25400" dir="5400000" algn="ctr">
                    <a:srgbClr val="6E747A">
                      <a:alpha val="43000"/>
                    </a:srgbClr>
                  </a:outerShdw>
                </a:effectLst>
                <a:latin typeface="Comic Sans MS" panose="030F0702030302020204" pitchFamily="66" charset="0"/>
                <a:ea typeface="Calibri" panose="020F0502020204030204" pitchFamily="34" charset="0"/>
                <a:cs typeface="Times New Roman" panose="02020603050405020304" pitchFamily="18" charset="0"/>
              </a:rPr>
              <a:t>Wider Curriculum</a:t>
            </a:r>
            <a:endParaRPr lang="en-GB" sz="1600" b="1" u="sng" dirty="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Jigsaw – Relationships and Sex Education</a:t>
            </a:r>
            <a:endParaRPr lang="en-GB" sz="800" dirty="0">
              <a:solidFill>
                <a:schemeClr val="bg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GB" sz="8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Computing – Information technology - </a:t>
            </a:r>
            <a:endParaRPr lang="en-GB" sz="800" dirty="0">
              <a:solidFill>
                <a:schemeClr val="bg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GB" sz="8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Music – Singing with Mrs Gooch</a:t>
            </a: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800" dirty="0">
              <a:solidFill>
                <a:schemeClr val="bg1"/>
              </a:solidFill>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chemeClr val="bg1"/>
                </a:solidFill>
                <a:latin typeface="Linkpen 27b Join" panose="03050602060000000000" pitchFamily="66" charset="0"/>
                <a:ea typeface="Calibri" panose="020F0502020204030204" pitchFamily="34" charset="0"/>
                <a:cs typeface="Times New Roman" panose="02020603050405020304" pitchFamily="18" charset="0"/>
              </a:rPr>
              <a:t>PE – Tennis and Rounders</a:t>
            </a:r>
          </a:p>
          <a:p>
            <a:pPr algn="ctr">
              <a:lnSpc>
                <a:spcPct val="107000"/>
              </a:lnSpc>
              <a:spcAft>
                <a:spcPts val="800"/>
              </a:spcAft>
            </a:pPr>
            <a:r>
              <a:rPr lang="en-GB" sz="8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Spellings – </a:t>
            </a: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Continue developing a range of approaches to spelling.</a:t>
            </a:r>
            <a:endParaRPr lang="en-GB" sz="800" dirty="0">
              <a:solidFill>
                <a:schemeClr val="bg1"/>
              </a:solidFill>
              <a:effectLst/>
              <a:ea typeface="Calibri" panose="020F0502020204030204" pitchFamily="34" charset="0"/>
              <a:cs typeface="Times New Roman" panose="02020603050405020304" pitchFamily="18" charset="0"/>
            </a:endParaRPr>
          </a:p>
          <a:p>
            <a:pPr algn="ctr">
              <a:lnSpc>
                <a:spcPct val="107000"/>
              </a:lnSpc>
              <a:spcAft>
                <a:spcPts val="800"/>
              </a:spcAft>
            </a:pPr>
            <a:r>
              <a:rPr lang="en-GB" sz="8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PE is on a Tuesday </a:t>
            </a:r>
            <a:r>
              <a:rPr lang="en-GB" sz="800" dirty="0">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afternoon</a:t>
            </a:r>
            <a:r>
              <a:rPr lang="en-GB" sz="800" dirty="0">
                <a:ln>
                  <a:noFill/>
                </a:ln>
                <a:solidFill>
                  <a:schemeClr val="bg1"/>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 please ensure full kit is always in school and our uniform policy is adhered to for health and safety. Our school P.E kit consists of a Middlethorpe sport polo or white t-shirt, black shorts and sport trainers</a:t>
            </a:r>
            <a:r>
              <a:rPr lang="en-GB" sz="1100"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a:t>
            </a:r>
          </a:p>
          <a:p>
            <a:pPr algn="ctr">
              <a:lnSpc>
                <a:spcPct val="107000"/>
              </a:lnSpc>
              <a:spcAft>
                <a:spcPts val="800"/>
              </a:spcAft>
            </a:pPr>
            <a:endParaRPr lang="en-GB" sz="14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800" b="1"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800" b="1"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00" dirty="0">
                <a:ln>
                  <a:noFill/>
                </a:ln>
                <a:solidFill>
                  <a:srgbClr val="5B9BD5"/>
                </a:solidFill>
                <a:effectLst>
                  <a:outerShdw blurRad="38100" dist="25400" dir="5400000" algn="ctr">
                    <a:srgbClr val="6E747A">
                      <a:alpha val="43000"/>
                    </a:srgbClr>
                  </a:outerShdw>
                </a:effectLst>
                <a:latin typeface="Linkpen 27b Join" panose="03050602060000000000" pitchFamily="66"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9" name="Picture 18"/>
          <p:cNvPicPr/>
          <p:nvPr/>
        </p:nvPicPr>
        <p:blipFill rotWithShape="1">
          <a:blip r:embed="rId3" cstate="print">
            <a:extLst>
              <a:ext uri="{28A0092B-C50C-407E-A947-70E740481C1C}">
                <a14:useLocalDpi xmlns:a14="http://schemas.microsoft.com/office/drawing/2010/main" val="0"/>
              </a:ext>
            </a:extLst>
          </a:blip>
          <a:srcRect t="1" r="869" b="2076"/>
          <a:stretch/>
        </p:blipFill>
        <p:spPr bwMode="auto">
          <a:xfrm>
            <a:off x="7571596" y="2490913"/>
            <a:ext cx="718962" cy="696160"/>
          </a:xfrm>
          <a:prstGeom prst="rect">
            <a:avLst/>
          </a:prstGeom>
          <a:ln>
            <a:noFill/>
          </a:ln>
          <a:extLst>
            <a:ext uri="{53640926-AAD7-44D8-BBD7-CCE9431645EC}">
              <a14:shadowObscured xmlns:a14="http://schemas.microsoft.com/office/drawing/2010/main"/>
            </a:ext>
          </a:extLst>
        </p:spPr>
      </p:pic>
      <p:pic>
        <p:nvPicPr>
          <p:cNvPr id="20" name="Picture 19"/>
          <p:cNvPicPr/>
          <p:nvPr/>
        </p:nvPicPr>
        <p:blipFill rotWithShape="1">
          <a:blip r:embed="rId3" cstate="print">
            <a:extLst>
              <a:ext uri="{28A0092B-C50C-407E-A947-70E740481C1C}">
                <a14:useLocalDpi xmlns:a14="http://schemas.microsoft.com/office/drawing/2010/main" val="0"/>
              </a:ext>
            </a:extLst>
          </a:blip>
          <a:srcRect t="1" r="869" b="2076"/>
          <a:stretch/>
        </p:blipFill>
        <p:spPr bwMode="auto">
          <a:xfrm>
            <a:off x="3556441" y="2490913"/>
            <a:ext cx="718962" cy="696160"/>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64072EE4-AF43-038B-F599-6ED268645049}"/>
              </a:ext>
            </a:extLst>
          </p:cNvPr>
          <p:cNvSpPr/>
          <p:nvPr/>
        </p:nvSpPr>
        <p:spPr>
          <a:xfrm>
            <a:off x="4275403" y="2490913"/>
            <a:ext cx="3296193" cy="93808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latin typeface="Linkpen 27b Join" panose="03050602060000000000" pitchFamily="66" charset="0"/>
              </a:rPr>
              <a:t>Heather Class</a:t>
            </a:r>
          </a:p>
          <a:p>
            <a:pPr algn="ctr"/>
            <a:r>
              <a:rPr lang="en-GB" dirty="0">
                <a:latin typeface="Linkpen 27b Join" panose="03050602060000000000" pitchFamily="66" charset="0"/>
              </a:rPr>
              <a:t>Summer Term 2 Newsletter</a:t>
            </a:r>
          </a:p>
        </p:txBody>
      </p:sp>
    </p:spTree>
    <p:extLst>
      <p:ext uri="{BB962C8B-B14F-4D97-AF65-F5344CB8AC3E}">
        <p14:creationId xmlns:p14="http://schemas.microsoft.com/office/powerpoint/2010/main" val="3780102559"/>
      </p:ext>
    </p:extLst>
  </p:cSld>
  <p:clrMapOvr>
    <a:masterClrMapping/>
  </p:clrMapOvr>
</p:sld>
</file>

<file path=ppt/theme/theme1.xml><?xml version="1.0" encoding="utf-8"?>
<a:theme xmlns:a="http://schemas.openxmlformats.org/drawingml/2006/main" name="Parce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CE2A7EDF09AA4D8123CD991C4270FB" ma:contentTypeVersion="15" ma:contentTypeDescription="Create a new document." ma:contentTypeScope="" ma:versionID="daea3f94d4f766f0375910be9b2ba6fb">
  <xsd:schema xmlns:xsd="http://www.w3.org/2001/XMLSchema" xmlns:xs="http://www.w3.org/2001/XMLSchema" xmlns:p="http://schemas.microsoft.com/office/2006/metadata/properties" xmlns:ns2="fbfaf87b-7bdd-4c4f-a8f3-ec676afede73" xmlns:ns3="597c8b6c-d28d-4116-9221-2285f0b83890" targetNamespace="http://schemas.microsoft.com/office/2006/metadata/properties" ma:root="true" ma:fieldsID="b21c9591371f1f850aced41d961ed5ca" ns2:_="" ns3:_="">
    <xsd:import namespace="fbfaf87b-7bdd-4c4f-a8f3-ec676afede73"/>
    <xsd:import namespace="597c8b6c-d28d-4116-9221-2285f0b8389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f87b-7bdd-4c4f-a8f3-ec676afed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c8b6c-d28d-4116-9221-2285f0b8389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d1ace9-3a31-4726-8f57-0b105f78182c}" ma:internalName="TaxCatchAll" ma:showField="CatchAllData" ma:web="597c8b6c-d28d-4116-9221-2285f0b8389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faf87b-7bdd-4c4f-a8f3-ec676afede73">
      <Terms xmlns="http://schemas.microsoft.com/office/infopath/2007/PartnerControls"/>
    </lcf76f155ced4ddcb4097134ff3c332f>
    <TaxCatchAll xmlns="597c8b6c-d28d-4116-9221-2285f0b83890" xsi:nil="true"/>
  </documentManagement>
</p:properties>
</file>

<file path=customXml/itemProps1.xml><?xml version="1.0" encoding="utf-8"?>
<ds:datastoreItem xmlns:ds="http://schemas.openxmlformats.org/officeDocument/2006/customXml" ds:itemID="{5D34589D-6184-411C-BBBF-A3CA237AE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f87b-7bdd-4c4f-a8f3-ec676afede73"/>
    <ds:schemaRef ds:uri="597c8b6c-d28d-4116-9221-2285f0b83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6032DE-2860-4216-8FF2-D0355D378E6E}">
  <ds:schemaRefs>
    <ds:schemaRef ds:uri="http://schemas.microsoft.com/sharepoint/v3/contenttype/forms"/>
  </ds:schemaRefs>
</ds:datastoreItem>
</file>

<file path=customXml/itemProps3.xml><?xml version="1.0" encoding="utf-8"?>
<ds:datastoreItem xmlns:ds="http://schemas.openxmlformats.org/officeDocument/2006/customXml" ds:itemID="{03A8E2BE-5E85-4D3D-88DE-F4407D869019}">
  <ds:schemaRefs>
    <ds:schemaRef ds:uri="597c8b6c-d28d-4116-9221-2285f0b83890"/>
    <ds:schemaRef ds:uri="http://schemas.microsoft.com/office/2006/metadata/properties"/>
    <ds:schemaRef ds:uri="http://purl.org/dc/dcmitype/"/>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fbfaf87b-7bdd-4c4f-a8f3-ec676afede73"/>
  </ds:schemaRefs>
</ds:datastoreItem>
</file>

<file path=docProps/app.xml><?xml version="1.0" encoding="utf-8"?>
<Properties xmlns="http://schemas.openxmlformats.org/officeDocument/2006/extended-properties" xmlns:vt="http://schemas.openxmlformats.org/officeDocument/2006/docPropsVTypes">
  <Template>TM10001115[[fn=Parcel]]</Template>
  <TotalTime>181</TotalTime>
  <Words>556</Words>
  <Application>Microsoft Office PowerPoint</Application>
  <PresentationFormat>Widescreen</PresentationFormat>
  <Paragraphs>41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Comic Sans MS</vt:lpstr>
      <vt:lpstr>Gill Sans MT</vt:lpstr>
      <vt:lpstr>Linkpen 27b Join</vt:lpstr>
      <vt:lpstr>Parcel</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Cadman, Ben</dc:creator>
  <cp:lastModifiedBy>Cadman, Ben</cp:lastModifiedBy>
  <cp:revision>18</cp:revision>
  <dcterms:created xsi:type="dcterms:W3CDTF">2022-09-02T08:19:10Z</dcterms:created>
  <dcterms:modified xsi:type="dcterms:W3CDTF">2024-06-12T07:29:17Z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0x01010056CE2A7EDF09AA4D8123CD991C4270FB</vt:lpwstr>
  </property>
  <property fmtid="{D5CDD505-2E9C-101B-9397-08002B2CF9AE}" pid="3" name="Order">
    <vt:r8>1053000</vt:r8>
  </property>
  <property fmtid="{D5CDD505-2E9C-101B-9397-08002B2CF9AE}" pid="4" name="MediaServiceImageTags">
    <vt:lpwstr/>
  </property>
</Properties>
</file>