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7813-F602-A8AB-78B0-D903526E2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44C49-D101-E162-2284-6C9E3A74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AAED0-0E7E-4D5E-49B4-11321B567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51C6E-C25B-0B1C-4AED-53CB6C7B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4F875-EB43-9F8A-BA18-611CBBCF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6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6562-E06B-474D-BC30-C108B8D1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3D643-E775-A735-F8DD-AA991D1B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390-7635-9272-749C-70BB00C2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3D83F-6087-D6D8-A6A1-02742894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B441-8650-DEA5-F883-C4FE5B1F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D7755-5F3B-CE11-2309-C6B1C7A2D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51B5C-4A9C-2EB2-260A-426619AF0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4AC68-D236-0E09-39F8-9240BFBB7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32842-A422-C4FE-DB24-C58BA14B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647DB-3886-7977-12CC-879E87FA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8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C49F-720E-3C51-4134-4C816B1D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07E97-4DB5-D8DF-E1A8-8EE64F4F2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AEF10-17BA-AAFB-09E0-B3493D0A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FD4E6-4B28-49AF-9E17-B6409A48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F86FA-046B-C4E4-8FF8-EBDB5311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4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DE86-7270-8178-DDDC-619B5243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43A2A-7CA7-88B2-9CD3-38BDC846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A1EEA-1A3C-58F0-2E0D-40FF073C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9B03-EE1E-B17F-E4CA-5B3892E6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6B97-97C0-2725-1027-061542C5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C44C-D970-3AB1-83ED-4068C7A2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DE74-515D-15DA-2A49-7A023CCF6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E9F32-B873-837A-4106-74002A5A0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ACD3D-C66E-3D26-0B94-5DF1732F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4108C-F1FC-2B2A-D6DF-F44AA694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15A57-2B9C-0CC8-1998-08578225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1197-2626-B605-2F63-48FCA9F5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2D8DE-8A63-B573-23C7-C66E7B039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6C4BB-DA7C-D873-F095-4009F24C7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83D13-27BE-62C0-C153-B1F265725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0BE3A-561A-753B-3F80-956562E09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BEF8C-6669-152A-5D6D-CB5BEE8B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14AA56-2B9A-6F1A-8B64-A3D4F5CF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5D2CE-F476-CD02-DEFA-3F7E938F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4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6991F-438F-B50B-60C8-B7C0D9EEE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A25F7-23BD-E338-ED5C-37EEC833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E2B7F-EAD8-D96D-1E64-917A8D24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5B6C3-C1FB-F96B-461D-FA849345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5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6FE9B-9B7A-AFED-FDE3-0F21DB3F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7D861-A08F-2945-BE28-D69101F0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E804A-F74F-FB41-68DA-2C7A340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23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0615-3BA9-3547-87F8-1DC83B545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6FF3-9A9F-23B4-B570-FB6ECD62A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16982-30F7-B700-0FCA-8657CF190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0CC90-40A7-1F9F-F8D0-3E3C5A06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4D506-FBFD-CB35-180F-0872FED9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31D7C-4C1E-8112-B7B5-1254E1E4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1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4CCAE-1B8E-079E-1F99-9F0DED1A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B7F47-F641-EB61-A0C7-AB4A6412D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E1E7-8318-E76E-4C5D-F05E22C33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62571-4E80-B9DC-FE46-FA461438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F6E34-9879-25CE-2525-BF4EE175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5ACD4-4157-272A-5A9B-9C81368A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1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3189A3-294B-E4A1-8E5B-78B8A0A36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1A14A-6B35-7986-8E17-086CADB6D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F1764-6A46-745C-F18C-EAE8CF39C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563FB-3757-7F92-3982-79E4093B5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41C2-4040-2F45-0C5C-96EF2B78B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6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3C57DC-F141-6C96-5AAA-68E86A5003B0}"/>
              </a:ext>
            </a:extLst>
          </p:cNvPr>
          <p:cNvSpPr/>
          <p:nvPr/>
        </p:nvSpPr>
        <p:spPr>
          <a:xfrm>
            <a:off x="513184" y="102637"/>
            <a:ext cx="11224725" cy="66527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A1FAFD-FC36-495A-5D30-15CEA0330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18" y="271869"/>
            <a:ext cx="10804849" cy="631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DA8FF800-F5DD-43EC-88A8-2FAB1C27450A}"/>
</file>

<file path=customXml/itemProps2.xml><?xml version="1.0" encoding="utf-8"?>
<ds:datastoreItem xmlns:ds="http://schemas.openxmlformats.org/officeDocument/2006/customXml" ds:itemID="{2DF1C44E-33F8-44E8-9B15-F3F6D7C379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98709-2A19-4290-B4ED-86F2A4C9D0F0}">
  <ds:schemaRefs>
    <ds:schemaRef ds:uri="http://purl.org/dc/terms/"/>
    <ds:schemaRef ds:uri="http://purl.org/dc/dcmitype/"/>
    <ds:schemaRef ds:uri="fbfaf87b-7bdd-4c4f-a8f3-ec676afede73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597c8b6c-d28d-4116-9221-2285f0b83890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2023-06-06T19:17:42Z</dcterms:created>
  <dcterms:modified xsi:type="dcterms:W3CDTF">2023-06-06T19:18:38Z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