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Lst>
  <p:notesMasterIdLst>
    <p:notesMasterId r:id="rId16"/>
  </p:notesMasterIdLst>
  <p:handoutMasterIdLst>
    <p:handoutMasterId r:id="rId17"/>
  </p:handoutMasterIdLst>
  <p:sldIdLst>
    <p:sldId id="257" r:id="rId5"/>
    <p:sldId id="384" r:id="rId6"/>
    <p:sldId id="278" r:id="rId7"/>
    <p:sldId id="277" r:id="rId8"/>
    <p:sldId id="279" r:id="rId9"/>
    <p:sldId id="268" r:id="rId10"/>
    <p:sldId id="272" r:id="rId11"/>
    <p:sldId id="270" r:id="rId12"/>
    <p:sldId id="281" r:id="rId13"/>
    <p:sldId id="321" r:id="rId14"/>
    <p:sldId id="26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3725" autoAdjust="0"/>
  </p:normalViewPr>
  <p:slideViewPr>
    <p:cSldViewPr snapToGrid="0">
      <p:cViewPr varScale="1">
        <p:scale>
          <a:sx n="63" d="100"/>
          <a:sy n="63" d="100"/>
        </p:scale>
        <p:origin x="756" y="5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5" csCatId="colorful" phldr="1"/>
      <dgm:spPr/>
      <dgm:t>
        <a:bodyPr rtlCol="0"/>
        <a:lstStyle/>
        <a:p>
          <a:pPr rtl="0"/>
          <a:endParaRPr lang="en-GB"/>
        </a:p>
      </dgm:t>
    </dgm:pt>
    <dgm:pt modelId="{4259F840-24E7-476F-9F30-482E46395856}">
      <dgm:prSet phldrT="[Text]" custT="1"/>
      <dgm:spPr/>
      <dgm:t>
        <a:bodyPr rtlCol="0"/>
        <a:lstStyle/>
        <a:p>
          <a:pPr rtl="0"/>
          <a:r>
            <a:rPr lang="en-GB" sz="1800" dirty="0">
              <a:latin typeface="+mn-lt"/>
            </a:rPr>
            <a:t>Morning Job</a:t>
          </a:r>
        </a:p>
      </dgm:t>
    </dgm:pt>
    <dgm:pt modelId="{FCE8068D-7E50-4749-A8D0-ADEDAC5637B3}" type="parTrans" cxnId="{42EE41D1-3C16-4937-BB38-B076896C09A0}">
      <dgm:prSet/>
      <dgm:spPr/>
      <dgm:t>
        <a:bodyPr rtlCol="0"/>
        <a:lstStyle/>
        <a:p>
          <a:pPr rtl="0"/>
          <a:endParaRPr lang="en-GB" sz="1800">
            <a:latin typeface="+mn-lt"/>
          </a:endParaRPr>
        </a:p>
      </dgm:t>
    </dgm:pt>
    <dgm:pt modelId="{DCC444A4-F20A-48F5-A61E-47BFFF185A57}" type="sibTrans" cxnId="{42EE41D1-3C16-4937-BB38-B076896C09A0}">
      <dgm:prSet/>
      <dgm:spPr/>
      <dgm:t>
        <a:bodyPr rtlCol="0"/>
        <a:lstStyle/>
        <a:p>
          <a:pPr rtl="0"/>
          <a:endParaRPr lang="en-GB" sz="1800">
            <a:latin typeface="+mn-lt"/>
          </a:endParaRPr>
        </a:p>
      </dgm:t>
    </dgm:pt>
    <dgm:pt modelId="{B54C8F6C-BE1E-4EAB-B7A0-48DE01FFAA36}">
      <dgm:prSet phldrT="[Text]" custT="1"/>
      <dgm:spPr/>
      <dgm:t>
        <a:bodyPr rtlCol="0"/>
        <a:lstStyle/>
        <a:p>
          <a:pPr rtl="0">
            <a:buFont typeface="Symbol" panose="05050102010706020507" pitchFamily="18" charset="2"/>
            <a:buChar char=""/>
          </a:pPr>
          <a:r>
            <a:rPr lang="en-GB" sz="1400" dirty="0">
              <a:latin typeface="+mn-lt"/>
            </a:rPr>
            <a:t>Start of the Day</a:t>
          </a:r>
        </a:p>
        <a:p>
          <a:pPr rtl="0">
            <a:buFont typeface="Symbol" panose="05050102010706020507" pitchFamily="18" charset="2"/>
            <a:buChar char=""/>
          </a:pPr>
          <a:r>
            <a:rPr lang="en-GB" sz="1400" dirty="0">
              <a:latin typeface="+mn-lt"/>
            </a:rPr>
            <a:t>8:30-8:45</a:t>
          </a:r>
        </a:p>
        <a:p>
          <a:pPr rtl="0">
            <a:buFont typeface="Symbol" panose="05050102010706020507" pitchFamily="18" charset="2"/>
            <a:buChar char=""/>
          </a:pPr>
          <a:r>
            <a:rPr lang="en-GB" sz="1400" dirty="0">
              <a:latin typeface="+mn-lt"/>
            </a:rPr>
            <a:t>Children should be in school by 8:45</a:t>
          </a:r>
        </a:p>
        <a:p>
          <a:pPr rtl="0">
            <a:buFont typeface="Symbol" panose="05050102010706020507" pitchFamily="18" charset="2"/>
            <a:buChar char=""/>
          </a:pPr>
          <a:r>
            <a:rPr lang="en-GB" sz="1400" dirty="0">
              <a:latin typeface="+mn-lt"/>
            </a:rPr>
            <a:t>Children will come in and complete a morning job – this could be spelling and handwriting based or Maths based</a:t>
          </a:r>
        </a:p>
      </dgm:t>
    </dgm:pt>
    <dgm:pt modelId="{8DE7CD45-B7C0-432E-B819-6A7D97E31315}" type="parTrans" cxnId="{770CA1CC-3DDD-451E-AE83-A71CA570260C}">
      <dgm:prSet/>
      <dgm:spPr/>
      <dgm:t>
        <a:bodyPr rtlCol="0"/>
        <a:lstStyle/>
        <a:p>
          <a:pPr rtl="0"/>
          <a:endParaRPr lang="en-GB" sz="1800">
            <a:latin typeface="+mn-lt"/>
          </a:endParaRPr>
        </a:p>
      </dgm:t>
    </dgm:pt>
    <dgm:pt modelId="{C33B8BEF-A818-4A2F-A99A-E2B29895E184}" type="sibTrans" cxnId="{770CA1CC-3DDD-451E-AE83-A71CA570260C}">
      <dgm:prSet/>
      <dgm:spPr/>
      <dgm:t>
        <a:bodyPr rtlCol="0"/>
        <a:lstStyle/>
        <a:p>
          <a:pPr rtl="0"/>
          <a:endParaRPr lang="en-GB" sz="1800">
            <a:latin typeface="+mn-lt"/>
          </a:endParaRPr>
        </a:p>
      </dgm:t>
    </dgm:pt>
    <dgm:pt modelId="{E4033A39-DCC4-4038-9562-AEDDBBB37A99}">
      <dgm:prSet phldrT="[Text]" custT="1"/>
      <dgm:spPr/>
      <dgm:t>
        <a:bodyPr rtlCol="0"/>
        <a:lstStyle/>
        <a:p>
          <a:pPr rtl="0"/>
          <a:r>
            <a:rPr lang="en-GB" sz="1800" dirty="0">
              <a:latin typeface="+mn-lt"/>
            </a:rPr>
            <a:t>Morning Lessons</a:t>
          </a:r>
        </a:p>
      </dgm:t>
    </dgm:pt>
    <dgm:pt modelId="{048EEAE6-78BA-4B00-B7BB-9C22DBB1E8F4}" type="parTrans" cxnId="{32EF2862-2950-4DF8-BEA8-CD19460CCA31}">
      <dgm:prSet/>
      <dgm:spPr/>
      <dgm:t>
        <a:bodyPr rtlCol="0"/>
        <a:lstStyle/>
        <a:p>
          <a:pPr rtl="0"/>
          <a:endParaRPr lang="en-GB" sz="1800">
            <a:latin typeface="+mn-lt"/>
          </a:endParaRPr>
        </a:p>
      </dgm:t>
    </dgm:pt>
    <dgm:pt modelId="{80AB0E5B-0C58-465D-A545-5B21133D2849}" type="sibTrans" cxnId="{32EF2862-2950-4DF8-BEA8-CD19460CCA31}">
      <dgm:prSet/>
      <dgm:spPr/>
      <dgm:t>
        <a:bodyPr rtlCol="0"/>
        <a:lstStyle/>
        <a:p>
          <a:pPr rtl="0"/>
          <a:endParaRPr lang="en-GB" sz="1800">
            <a:latin typeface="+mn-lt"/>
          </a:endParaRPr>
        </a:p>
      </dgm:t>
    </dgm:pt>
    <dgm:pt modelId="{A4C0B4E4-70AD-4901-9E3F-7EA25DD6DAA1}">
      <dgm:prSet phldrT="[Text]" custT="1"/>
      <dgm:spPr/>
      <dgm:t>
        <a:bodyPr rtlCol="0"/>
        <a:lstStyle/>
        <a:p>
          <a:pPr rtl="0">
            <a:buFont typeface="Symbol" panose="05050102010706020507" pitchFamily="18" charset="2"/>
            <a:buChar char=""/>
          </a:pPr>
          <a:r>
            <a:rPr lang="en-GB" sz="1800" dirty="0">
              <a:latin typeface="+mn-lt"/>
            </a:rPr>
            <a:t>Children will complete lessons in English, Maths and Reading between 9.00am and 12.00pm with a 15-minute break at 10:45am</a:t>
          </a:r>
        </a:p>
      </dgm:t>
    </dgm:pt>
    <dgm:pt modelId="{701D9033-BAD3-4299-933F-A47AFDC2ECD0}" type="parTrans" cxnId="{5E74CB62-E52E-4CEE-8AA1-9812BFC0D67E}">
      <dgm:prSet/>
      <dgm:spPr/>
      <dgm:t>
        <a:bodyPr rtlCol="0"/>
        <a:lstStyle/>
        <a:p>
          <a:pPr rtl="0"/>
          <a:endParaRPr lang="en-GB" sz="1800">
            <a:latin typeface="+mn-lt"/>
          </a:endParaRPr>
        </a:p>
      </dgm:t>
    </dgm:pt>
    <dgm:pt modelId="{657DB10D-2517-48AA-B970-6D815DBD4123}" type="sibTrans" cxnId="{5E74CB62-E52E-4CEE-8AA1-9812BFC0D67E}">
      <dgm:prSet/>
      <dgm:spPr/>
      <dgm:t>
        <a:bodyPr rtlCol="0"/>
        <a:lstStyle/>
        <a:p>
          <a:pPr rtl="0"/>
          <a:endParaRPr lang="en-GB" sz="1800">
            <a:latin typeface="+mn-lt"/>
          </a:endParaRPr>
        </a:p>
      </dgm:t>
    </dgm:pt>
    <dgm:pt modelId="{87BF7896-20EA-4E8F-B6F4-A34EC5C9CB50}">
      <dgm:prSet phldrT="[Text]" custT="1"/>
      <dgm:spPr/>
      <dgm:t>
        <a:bodyPr rtlCol="0"/>
        <a:lstStyle/>
        <a:p>
          <a:pPr rtl="0"/>
          <a:r>
            <a:rPr lang="en-GB" sz="1800" dirty="0">
              <a:latin typeface="+mn-lt"/>
            </a:rPr>
            <a:t>Lunchtime</a:t>
          </a:r>
        </a:p>
      </dgm:t>
    </dgm:pt>
    <dgm:pt modelId="{05E47BA5-F724-4AEE-9B5B-401F18E028E6}" type="parTrans" cxnId="{92330C11-C197-4512-BDA4-8D8A69AF7D1C}">
      <dgm:prSet/>
      <dgm:spPr/>
      <dgm:t>
        <a:bodyPr rtlCol="0"/>
        <a:lstStyle/>
        <a:p>
          <a:pPr rtl="0"/>
          <a:endParaRPr lang="en-GB" sz="1800">
            <a:latin typeface="+mn-lt"/>
          </a:endParaRPr>
        </a:p>
      </dgm:t>
    </dgm:pt>
    <dgm:pt modelId="{D63CE73E-35DE-48C3-8753-7648BC953C0D}" type="sibTrans" cxnId="{92330C11-C197-4512-BDA4-8D8A69AF7D1C}">
      <dgm:prSet/>
      <dgm:spPr/>
      <dgm:t>
        <a:bodyPr rtlCol="0"/>
        <a:lstStyle/>
        <a:p>
          <a:pPr rtl="0"/>
          <a:endParaRPr lang="en-GB" sz="1800">
            <a:latin typeface="+mn-lt"/>
          </a:endParaRPr>
        </a:p>
      </dgm:t>
    </dgm:pt>
    <dgm:pt modelId="{43CBB0A2-9D75-4264-8A30-3E8974B40658}">
      <dgm:prSet phldrT="[Text]" custT="1"/>
      <dgm:spPr/>
      <dgm:t>
        <a:bodyPr rtlCol="0"/>
        <a:lstStyle/>
        <a:p>
          <a:pPr rtl="0">
            <a:buFont typeface="Symbol" panose="05050102010706020507" pitchFamily="18" charset="2"/>
            <a:buChar char=""/>
          </a:pPr>
          <a:endParaRPr lang="en-GB" sz="1800" dirty="0">
            <a:latin typeface="+mn-lt"/>
          </a:endParaRPr>
        </a:p>
      </dgm:t>
    </dgm:pt>
    <dgm:pt modelId="{F806E590-5F8E-48A1-96AC-9E738290D2ED}" type="parTrans" cxnId="{4D2DF581-8128-4440-9E51-29109DC6ED52}">
      <dgm:prSet/>
      <dgm:spPr/>
      <dgm:t>
        <a:bodyPr rtlCol="0"/>
        <a:lstStyle/>
        <a:p>
          <a:pPr rtl="0"/>
          <a:endParaRPr lang="en-GB" sz="1800">
            <a:latin typeface="+mn-lt"/>
          </a:endParaRPr>
        </a:p>
      </dgm:t>
    </dgm:pt>
    <dgm:pt modelId="{20F77EFB-335C-4BC3-AD95-8421EDF343E6}" type="sibTrans" cxnId="{4D2DF581-8128-4440-9E51-29109DC6ED52}">
      <dgm:prSet/>
      <dgm:spPr/>
      <dgm:t>
        <a:bodyPr rtlCol="0"/>
        <a:lstStyle/>
        <a:p>
          <a:pPr rtl="0"/>
          <a:endParaRPr lang="en-GB" sz="1800">
            <a:latin typeface="+mn-lt"/>
          </a:endParaRPr>
        </a:p>
      </dgm:t>
    </dgm:pt>
    <dgm:pt modelId="{3DE6FF16-CA4D-4D34-ABEB-8BE6A40B5E52}">
      <dgm:prSet phldrT="[Text]" custT="1"/>
      <dgm:spPr/>
      <dgm:t>
        <a:bodyPr rtlCol="0"/>
        <a:lstStyle/>
        <a:p>
          <a:pPr rtl="0">
            <a:buFont typeface="Symbol" panose="05050102010706020507" pitchFamily="18" charset="2"/>
            <a:buChar char=""/>
          </a:pPr>
          <a:r>
            <a:rPr lang="en-GB" sz="1800" dirty="0">
              <a:latin typeface="+mn-lt"/>
            </a:rPr>
            <a:t>Afternoon Lessons</a:t>
          </a:r>
        </a:p>
      </dgm:t>
    </dgm:pt>
    <dgm:pt modelId="{DA9CCCCB-8206-4757-82C8-F885E9D238B5}" type="parTrans" cxnId="{636DE8C5-F706-4BA5-855F-85FD2239E2BE}">
      <dgm:prSet/>
      <dgm:spPr/>
      <dgm:t>
        <a:bodyPr rtlCol="0"/>
        <a:lstStyle/>
        <a:p>
          <a:pPr rtl="0"/>
          <a:endParaRPr lang="en-GB" sz="1800"/>
        </a:p>
      </dgm:t>
    </dgm:pt>
    <dgm:pt modelId="{986162A7-6F89-4679-B40E-33A17DA21B73}" type="sibTrans" cxnId="{636DE8C5-F706-4BA5-855F-85FD2239E2BE}">
      <dgm:prSet/>
      <dgm:spPr/>
      <dgm:t>
        <a:bodyPr rtlCol="0"/>
        <a:lstStyle/>
        <a:p>
          <a:pPr rtl="0"/>
          <a:endParaRPr lang="en-GB" sz="1800"/>
        </a:p>
      </dgm:t>
    </dgm:pt>
    <dgm:pt modelId="{AC76BE15-3E8A-498B-91BD-CF772C26B6F1}">
      <dgm:prSet phldrT="[Text]" custT="1"/>
      <dgm:spPr/>
      <dgm:t>
        <a:bodyPr rtlCol="0"/>
        <a:lstStyle/>
        <a:p>
          <a:pPr rtl="0">
            <a:buFont typeface="Symbol" panose="05050102010706020507" pitchFamily="18" charset="2"/>
            <a:buChar char=""/>
          </a:pPr>
          <a:r>
            <a:rPr lang="en-GB" sz="1800" dirty="0">
              <a:latin typeface="+mn-lt"/>
            </a:rPr>
            <a:t>End of the Day</a:t>
          </a:r>
        </a:p>
      </dgm:t>
    </dgm:pt>
    <dgm:pt modelId="{00CCB400-064A-4EF5-9806-9534D9AC69AD}" type="parTrans" cxnId="{140A4778-8248-44DE-B78A-23C578A77D7E}">
      <dgm:prSet/>
      <dgm:spPr/>
      <dgm:t>
        <a:bodyPr rtlCol="0"/>
        <a:lstStyle/>
        <a:p>
          <a:pPr rtl="0"/>
          <a:endParaRPr lang="en-GB" sz="1800"/>
        </a:p>
      </dgm:t>
    </dgm:pt>
    <dgm:pt modelId="{662A3D6E-7238-444F-BC0B-C7A4321261DB}" type="sibTrans" cxnId="{140A4778-8248-44DE-B78A-23C578A77D7E}">
      <dgm:prSet/>
      <dgm:spPr/>
      <dgm:t>
        <a:bodyPr rtlCol="0"/>
        <a:lstStyle/>
        <a:p>
          <a:pPr rtl="0"/>
          <a:endParaRPr lang="en-GB" sz="1800"/>
        </a:p>
      </dgm:t>
    </dgm:pt>
    <dgm:pt modelId="{73820394-2159-4075-9E6F-217263B07F8B}">
      <dgm:prSet phldrT="[Text]" custT="1"/>
      <dgm:spPr/>
      <dgm:t>
        <a:bodyPr rtlCol="0"/>
        <a:lstStyle/>
        <a:p>
          <a:pPr rtl="0">
            <a:buFont typeface="Symbol" panose="05050102010706020507" pitchFamily="18" charset="2"/>
            <a:buChar char=""/>
          </a:pPr>
          <a:r>
            <a:rPr lang="en-GB" sz="1800" dirty="0"/>
            <a:t>Children finish school at 3:10 and can be collected from the playground.  </a:t>
          </a:r>
        </a:p>
      </dgm:t>
    </dgm:pt>
    <dgm:pt modelId="{A861A835-3A0D-4B09-8870-87D7FDC7B27F}" type="parTrans" cxnId="{19CF03A0-47BE-4ABD-A62C-A27E16D6C5A3}">
      <dgm:prSet/>
      <dgm:spPr/>
      <dgm:t>
        <a:bodyPr rtlCol="0"/>
        <a:lstStyle/>
        <a:p>
          <a:pPr rtl="0"/>
          <a:endParaRPr lang="en-GB" sz="1800"/>
        </a:p>
      </dgm:t>
    </dgm:pt>
    <dgm:pt modelId="{D383A36B-470D-499F-AE13-85A6B2495524}" type="sibTrans" cxnId="{19CF03A0-47BE-4ABD-A62C-A27E16D6C5A3}">
      <dgm:prSet/>
      <dgm:spPr/>
      <dgm:t>
        <a:bodyPr rtlCol="0"/>
        <a:lstStyle/>
        <a:p>
          <a:pPr rtl="0"/>
          <a:endParaRPr lang="en-GB" sz="1800"/>
        </a:p>
      </dgm:t>
    </dgm:pt>
    <dgm:pt modelId="{C032D242-8D23-4EEC-A10A-7B0691E5A409}">
      <dgm:prSet phldrT="[Text]" custT="1"/>
      <dgm:spPr/>
      <dgm:t>
        <a:bodyPr rtlCol="0"/>
        <a:lstStyle/>
        <a:p>
          <a:pPr rtl="0">
            <a:buFont typeface="Symbol" panose="05050102010706020507" pitchFamily="18" charset="2"/>
            <a:buChar char=""/>
          </a:pPr>
          <a:r>
            <a:rPr lang="en-GB" sz="1800" dirty="0"/>
            <a:t>Children will complete lessons in a range of subjects including Science, History, French and Music.</a:t>
          </a:r>
        </a:p>
        <a:p>
          <a:pPr rtl="0">
            <a:buFont typeface="Symbol" panose="05050102010706020507" pitchFamily="18" charset="2"/>
            <a:buChar char=""/>
          </a:pPr>
          <a:r>
            <a:rPr lang="en-GB" sz="1800" dirty="0">
              <a:latin typeface="+mn-lt"/>
            </a:rPr>
            <a:t>PE will take place on Monday and Tuesday for Hedgehogs and Monday and Friday for Bears and Foxes. </a:t>
          </a:r>
        </a:p>
      </dgm:t>
    </dgm:pt>
    <dgm:pt modelId="{167DA838-BF1F-42A4-81E8-806F40795A14}" type="parTrans" cxnId="{D9403C73-FB83-47D6-85AE-067D49ED63F2}">
      <dgm:prSet/>
      <dgm:spPr/>
      <dgm:t>
        <a:bodyPr rtlCol="0"/>
        <a:lstStyle/>
        <a:p>
          <a:pPr rtl="0"/>
          <a:endParaRPr lang="en-GB" sz="1800"/>
        </a:p>
      </dgm:t>
    </dgm:pt>
    <dgm:pt modelId="{7EFA60CA-572D-434D-B452-A4ACBAEB4D2C}" type="sibTrans" cxnId="{D9403C73-FB83-47D6-85AE-067D49ED63F2}">
      <dgm:prSet/>
      <dgm:spPr/>
      <dgm:t>
        <a:bodyPr rtlCol="0"/>
        <a:lstStyle/>
        <a:p>
          <a:pPr rtl="0"/>
          <a:endParaRPr lang="en-GB" sz="18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5">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5">
              <a:hueOff val="90002"/>
              <a:satOff val="2173"/>
              <a:lumOff val="-1049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5">
              <a:hueOff val="180003"/>
              <a:satOff val="4346"/>
              <a:lumOff val="-2098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8C327064-3851-4ECF-AAB7-82B51711041E}" type="pres">
      <dgm:prSet presAssocID="{D63CE73E-35DE-48C3-8753-7648BC953C0D}" presName="spaceBetweenRectangles1" presStyleCnt="0"/>
      <dgm:spPr/>
    </dgm:pt>
    <dgm:pt modelId="{3ADEA4DF-6814-494D-9D3D-41947417052B}" type="pres">
      <dgm:prSet presAssocID="{3DE6FF16-CA4D-4D34-ABEB-8BE6A40B5E52}" presName="composite1" presStyleCnt="0"/>
      <dgm:spPr/>
    </dgm:pt>
    <dgm:pt modelId="{74CD3FF2-195B-429B-BC6F-5B5A7FED2BE2}" type="pres">
      <dgm:prSet presAssocID="{3DE6FF16-CA4D-4D34-ABEB-8BE6A40B5E52}" presName="parent1" presStyleLbl="alignNode1" presStyleIdx="3" presStyleCnt="5">
        <dgm:presLayoutVars>
          <dgm:chMax val="1"/>
          <dgm:chPref val="1"/>
          <dgm:bulletEnabled val="1"/>
        </dgm:presLayoutVars>
      </dgm:prSet>
      <dgm:spPr/>
    </dgm:pt>
    <dgm:pt modelId="{1BB5FD64-47F9-47A3-911F-535BFE17A3B9}" type="pres">
      <dgm:prSet presAssocID="{3DE6FF16-CA4D-4D34-ABEB-8BE6A40B5E52}" presName="Childtext1" presStyleLbl="revTx" presStyleIdx="3" presStyleCnt="5" custScaleX="125905">
        <dgm:presLayoutVars>
          <dgm:bulletEnabled val="1"/>
        </dgm:presLayoutVars>
      </dgm:prSet>
      <dgm:spPr/>
    </dgm:pt>
    <dgm:pt modelId="{FE9B27EB-7AC7-485A-9A55-41E8118F9EAF}" type="pres">
      <dgm:prSet presAssocID="{3DE6FF16-CA4D-4D34-ABEB-8BE6A40B5E52}" presName="ConnectLine1" presStyleLbl="sibTrans1D1" presStyleIdx="3" presStyleCnt="5"/>
      <dgm:spPr>
        <a:noFill/>
        <a:ln w="6350" cap="flat" cmpd="sng" algn="ctr">
          <a:solidFill>
            <a:schemeClr val="accent5">
              <a:hueOff val="270005"/>
              <a:satOff val="6519"/>
              <a:lumOff val="-31471"/>
              <a:alphaOff val="0"/>
            </a:schemeClr>
          </a:solidFill>
          <a:prstDash val="dash"/>
          <a:miter lim="800000"/>
        </a:ln>
        <a:effectLst/>
      </dgm:spPr>
    </dgm:pt>
    <dgm:pt modelId="{46BD4721-4664-4AD0-9F11-DBE7E0B207D5}" type="pres">
      <dgm:prSet presAssocID="{3DE6FF16-CA4D-4D34-ABEB-8BE6A40B5E52}" presName="ConnectLineEnd1" presStyleLbl="lnNode1" presStyleIdx="3" presStyleCnt="5"/>
      <dgm:spPr/>
    </dgm:pt>
    <dgm:pt modelId="{69028BD0-349D-4B47-B1F4-B64C6478DE3C}" type="pres">
      <dgm:prSet presAssocID="{3DE6FF16-CA4D-4D34-ABEB-8BE6A40B5E52}" presName="EmptyPane1" presStyleCnt="0"/>
      <dgm:spPr/>
    </dgm:pt>
    <dgm:pt modelId="{619CFBB1-86F5-45A6-80BA-23F97450662F}" type="pres">
      <dgm:prSet presAssocID="{986162A7-6F89-4679-B40E-33A17DA21B73}" presName="spaceBetweenRectangles1" presStyleCnt="0"/>
      <dgm:spPr/>
    </dgm:pt>
    <dgm:pt modelId="{E4E0A96A-AF87-442A-A1A3-64B8F3CFC7FE}" type="pres">
      <dgm:prSet presAssocID="{AC76BE15-3E8A-498B-91BD-CF772C26B6F1}" presName="composite1" presStyleCnt="0"/>
      <dgm:spPr/>
    </dgm:pt>
    <dgm:pt modelId="{483E7832-9872-48C4-8E65-DCB39D4CDBDF}" type="pres">
      <dgm:prSet presAssocID="{AC76BE15-3E8A-498B-91BD-CF772C26B6F1}" presName="parent1" presStyleLbl="alignNode1" presStyleIdx="4" presStyleCnt="5">
        <dgm:presLayoutVars>
          <dgm:chMax val="1"/>
          <dgm:chPref val="1"/>
          <dgm:bulletEnabled val="1"/>
        </dgm:presLayoutVars>
      </dgm:prSet>
      <dgm:spPr/>
    </dgm:pt>
    <dgm:pt modelId="{1FA3C236-5719-4A33-A6BB-80FA85F940E3}" type="pres">
      <dgm:prSet presAssocID="{AC76BE15-3E8A-498B-91BD-CF772C26B6F1}" presName="Childtext1" presStyleLbl="revTx" presStyleIdx="4" presStyleCnt="5">
        <dgm:presLayoutVars>
          <dgm:bulletEnabled val="1"/>
        </dgm:presLayoutVars>
      </dgm:prSet>
      <dgm:spPr/>
    </dgm:pt>
    <dgm:pt modelId="{18F1C823-9ACD-4FCD-8102-F468DCE57A45}" type="pres">
      <dgm:prSet presAssocID="{AC76BE15-3E8A-498B-91BD-CF772C26B6F1}" presName="ConnectLine1" presStyleLbl="sibTrans1D1" presStyleIdx="4" presStyleCnt="5"/>
      <dgm:spPr>
        <a:noFill/>
        <a:ln w="6350" cap="flat" cmpd="sng" algn="ctr">
          <a:solidFill>
            <a:schemeClr val="accent5">
              <a:hueOff val="360006"/>
              <a:satOff val="8692"/>
              <a:lumOff val="-41961"/>
              <a:alphaOff val="0"/>
            </a:schemeClr>
          </a:solidFill>
          <a:prstDash val="dash"/>
          <a:miter lim="800000"/>
        </a:ln>
        <a:effectLst/>
      </dgm:spPr>
    </dgm:pt>
    <dgm:pt modelId="{F8AD0AB8-BBDF-4F0A-A6A0-850E289DD521}" type="pres">
      <dgm:prSet presAssocID="{AC76BE15-3E8A-498B-91BD-CF772C26B6F1}" presName="ConnectLineEnd1" presStyleLbl="lnNode1" presStyleIdx="4" presStyleCnt="5"/>
      <dgm:spPr/>
    </dgm:pt>
    <dgm:pt modelId="{11CAE2E7-2E06-450A-A729-9C2DCEF85421}" type="pres">
      <dgm:prSet presAssocID="{AC76BE15-3E8A-498B-91BD-CF772C26B6F1}" presName="EmptyPane1" presStyleCnt="0"/>
      <dgm:spPr/>
    </dgm:pt>
  </dgm:ptLst>
  <dgm:cxnLst>
    <dgm:cxn modelId="{58AF9605-98E3-490C-9551-60E5D74419A2}" type="presOf" srcId="{3DE6FF16-CA4D-4D34-ABEB-8BE6A40B5E52}" destId="{74CD3FF2-195B-429B-BC6F-5B5A7FED2BE2}" srcOrd="0" destOrd="0" presId="urn:microsoft.com/office/officeart/2016/7/layout/RoundedRectangleTimeline"/>
    <dgm:cxn modelId="{467F290A-9E2A-412E-AF06-428DAA68BEDD}" type="presOf" srcId="{E4033A39-DCC4-4038-9562-AEDDBBB37A99}" destId="{539615E2-3277-4D8E-8484-FF5088C8BF01}" srcOrd="0" destOrd="0" presId="urn:microsoft.com/office/officeart/2016/7/layout/RoundedRectangleTimeline"/>
    <dgm:cxn modelId="{A2A50010-8F67-49E4-9B0A-E0F7FDA9656C}" type="presOf" srcId="{B54C8F6C-BE1E-4EAB-B7A0-48DE01FFAA36}" destId="{45A02F84-C6CB-43F5-AEE4-3EA66C2BD25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D88F5139-A3BF-4F98-ABB0-AEE7243465CB}" type="presOf" srcId="{87BF7896-20EA-4E8F-B6F4-A34EC5C9CB50}" destId="{9D82041D-873A-4600-A9C7-C0A0ADFB138B}"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4653A150-E557-4235-B1A1-18156274D965}" type="presOf" srcId="{4259F840-24E7-476F-9F30-482E46395856}" destId="{E088D226-49D7-4C30-90DC-CA1755D98829}" srcOrd="0" destOrd="0" presId="urn:microsoft.com/office/officeart/2016/7/layout/RoundedRectangleTimeline"/>
    <dgm:cxn modelId="{E6B56652-B46A-4546-9536-64D675143F1B}" type="presOf" srcId="{A4C0B4E4-70AD-4901-9E3F-7EA25DD6DAA1}" destId="{FEBD3C2A-A340-470A-A475-AE614EA07678}"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020D505A-97FA-43DD-A9A1-2501AD46F8AF}" type="presOf" srcId="{43CBB0A2-9D75-4264-8A30-3E8974B40658}" destId="{80CDBBF8-C6B4-4166-87C1-DC9120CC7586}" srcOrd="0" destOrd="0" presId="urn:microsoft.com/office/officeart/2016/7/layout/RoundedRectangleTimeline"/>
    <dgm:cxn modelId="{4D2DF581-8128-4440-9E51-29109DC6ED52}" srcId="{87BF7896-20EA-4E8F-B6F4-A34EC5C9CB50}" destId="{43CBB0A2-9D75-4264-8A30-3E8974B40658}" srcOrd="0" destOrd="0" parTransId="{F806E590-5F8E-48A1-96AC-9E738290D2ED}" sibTransId="{20F77EFB-335C-4BC3-AD95-8421EDF343E6}"/>
    <dgm:cxn modelId="{67A67F8B-14DC-457C-93BE-25105825881F}" type="presOf" srcId="{AC76BE15-3E8A-498B-91BD-CF772C26B6F1}" destId="{483E7832-9872-48C4-8E65-DCB39D4CDBD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D473BBA6-FF54-423D-9B9B-875C8AA2545B}" type="presOf" srcId="{73820394-2159-4075-9E6F-217263B07F8B}" destId="{1FA3C236-5719-4A33-A6BB-80FA85F940E3}"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46179F7-5E1B-4360-8938-B9238DA6DE5D}" type="presOf" srcId="{C032D242-8D23-4EEC-A10A-7B0691E5A409}" destId="{1BB5FD64-47F9-47A3-911F-535BFE17A3B9}" srcOrd="0" destOrd="0" presId="urn:microsoft.com/office/officeart/2016/7/layout/RoundedRectangleTimeline"/>
    <dgm:cxn modelId="{B5EA3CD6-0576-4168-82C9-9ADC0803B31E}" type="presParOf" srcId="{196C9F68-3606-4282-A4C6-4485F1280B5F}" destId="{68D8AC18-502F-4825-B069-75605ADB3A40}" srcOrd="0" destOrd="0" presId="urn:microsoft.com/office/officeart/2016/7/layout/RoundedRectangleTimeline"/>
    <dgm:cxn modelId="{30A197C5-075F-4643-BF26-64BC9FAF532F}" type="presParOf" srcId="{68D8AC18-502F-4825-B069-75605ADB3A40}" destId="{E088D226-49D7-4C30-90DC-CA1755D98829}" srcOrd="0" destOrd="0" presId="urn:microsoft.com/office/officeart/2016/7/layout/RoundedRectangleTimeline"/>
    <dgm:cxn modelId="{DBAA9861-CCB2-4B8A-A3AA-B305A4B5783E}" type="presParOf" srcId="{68D8AC18-502F-4825-B069-75605ADB3A40}" destId="{45A02F84-C6CB-43F5-AEE4-3EA66C2BD25F}" srcOrd="1" destOrd="0" presId="urn:microsoft.com/office/officeart/2016/7/layout/RoundedRectangleTimeline"/>
    <dgm:cxn modelId="{3F249148-C6F7-40D3-8583-B11C276DE023}" type="presParOf" srcId="{68D8AC18-502F-4825-B069-75605ADB3A40}" destId="{6BA46904-CB7C-4538-BD49-D3891EF19552}" srcOrd="2" destOrd="0" presId="urn:microsoft.com/office/officeart/2016/7/layout/RoundedRectangleTimeline"/>
    <dgm:cxn modelId="{337BF8D5-8206-4D0E-857F-BA46391BB745}" type="presParOf" srcId="{68D8AC18-502F-4825-B069-75605ADB3A40}" destId="{049FDBD0-77FE-49D1-A275-A272C8C5E426}" srcOrd="3" destOrd="0" presId="urn:microsoft.com/office/officeart/2016/7/layout/RoundedRectangleTimeline"/>
    <dgm:cxn modelId="{8E042F31-23CC-40C0-92DC-707183B24E81}" type="presParOf" srcId="{68D8AC18-502F-4825-B069-75605ADB3A40}" destId="{CB26EA94-33BB-4F98-9E1E-2237D4831263}" srcOrd="4" destOrd="0" presId="urn:microsoft.com/office/officeart/2016/7/layout/RoundedRectangleTimeline"/>
    <dgm:cxn modelId="{16926BC1-FC34-413E-B35A-2F54A781CCCD}" type="presParOf" srcId="{196C9F68-3606-4282-A4C6-4485F1280B5F}" destId="{606F1DBF-510E-4065-ACCB-3EBDA85CFB92}" srcOrd="1" destOrd="0" presId="urn:microsoft.com/office/officeart/2016/7/layout/RoundedRectangleTimeline"/>
    <dgm:cxn modelId="{42F07C1F-C715-41B1-8356-B99F8CE1AC01}" type="presParOf" srcId="{196C9F68-3606-4282-A4C6-4485F1280B5F}" destId="{07989479-D1A2-4D15-AA3A-B0CFFB9F91D9}" srcOrd="2" destOrd="0" presId="urn:microsoft.com/office/officeart/2016/7/layout/RoundedRectangleTimeline"/>
    <dgm:cxn modelId="{5856EE22-FE01-4788-BBF3-407A68D5A730}" type="presParOf" srcId="{07989479-D1A2-4D15-AA3A-B0CFFB9F91D9}" destId="{539615E2-3277-4D8E-8484-FF5088C8BF01}" srcOrd="0" destOrd="0" presId="urn:microsoft.com/office/officeart/2016/7/layout/RoundedRectangleTimeline"/>
    <dgm:cxn modelId="{3004EE47-5347-4BBA-95CC-D947A73AE485}" type="presParOf" srcId="{07989479-D1A2-4D15-AA3A-B0CFFB9F91D9}" destId="{FEBD3C2A-A340-470A-A475-AE614EA07678}" srcOrd="1" destOrd="0" presId="urn:microsoft.com/office/officeart/2016/7/layout/RoundedRectangleTimeline"/>
    <dgm:cxn modelId="{400A75AC-5289-4270-AC07-416891AF3888}" type="presParOf" srcId="{07989479-D1A2-4D15-AA3A-B0CFFB9F91D9}" destId="{080474C8-0FEA-4FD1-97F1-0978CFB4A37F}" srcOrd="2" destOrd="0" presId="urn:microsoft.com/office/officeart/2016/7/layout/RoundedRectangleTimeline"/>
    <dgm:cxn modelId="{304EB087-DD14-4AA8-8A06-DF9485956226}" type="presParOf" srcId="{07989479-D1A2-4D15-AA3A-B0CFFB9F91D9}" destId="{4797FB61-2602-4A58-81E6-6F133DB1E419}" srcOrd="3" destOrd="0" presId="urn:microsoft.com/office/officeart/2016/7/layout/RoundedRectangleTimeline"/>
    <dgm:cxn modelId="{BC4CC356-31E8-4421-B18C-CB3697E73FAC}" type="presParOf" srcId="{07989479-D1A2-4D15-AA3A-B0CFFB9F91D9}" destId="{3ADF0AE3-D759-4F4F-8135-572855211847}" srcOrd="4" destOrd="0" presId="urn:microsoft.com/office/officeart/2016/7/layout/RoundedRectangleTimeline"/>
    <dgm:cxn modelId="{718BABD9-3B60-482F-B01A-2E414F152777}" type="presParOf" srcId="{196C9F68-3606-4282-A4C6-4485F1280B5F}" destId="{B0CD7A53-7149-45F2-83E8-36717D7878A1}" srcOrd="3" destOrd="0" presId="urn:microsoft.com/office/officeart/2016/7/layout/RoundedRectangleTimeline"/>
    <dgm:cxn modelId="{FD435764-A46B-4635-A943-B6C17FFBD43C}" type="presParOf" srcId="{196C9F68-3606-4282-A4C6-4485F1280B5F}" destId="{FB379A6E-C0F9-420B-90FC-2785E757E6AE}" srcOrd="4" destOrd="0" presId="urn:microsoft.com/office/officeart/2016/7/layout/RoundedRectangleTimeline"/>
    <dgm:cxn modelId="{03D7F2C3-849C-416B-B668-D51C46CA90E6}" type="presParOf" srcId="{FB379A6E-C0F9-420B-90FC-2785E757E6AE}" destId="{9D82041D-873A-4600-A9C7-C0A0ADFB138B}" srcOrd="0" destOrd="0" presId="urn:microsoft.com/office/officeart/2016/7/layout/RoundedRectangleTimeline"/>
    <dgm:cxn modelId="{1DA536D0-EC28-4B9F-A5E9-28EC8F45638C}" type="presParOf" srcId="{FB379A6E-C0F9-420B-90FC-2785E757E6AE}" destId="{80CDBBF8-C6B4-4166-87C1-DC9120CC7586}" srcOrd="1" destOrd="0" presId="urn:microsoft.com/office/officeart/2016/7/layout/RoundedRectangleTimeline"/>
    <dgm:cxn modelId="{A1A8842C-F8BC-40AC-8FFC-6A922D88E333}" type="presParOf" srcId="{FB379A6E-C0F9-420B-90FC-2785E757E6AE}" destId="{89759DE5-9F8A-470E-A6D8-F13BB4DEE93D}" srcOrd="2" destOrd="0" presId="urn:microsoft.com/office/officeart/2016/7/layout/RoundedRectangleTimeline"/>
    <dgm:cxn modelId="{29E74E09-91C9-47DF-AE07-A1527FF00EB2}" type="presParOf" srcId="{FB379A6E-C0F9-420B-90FC-2785E757E6AE}" destId="{07CCF286-8B46-4A20-ACAC-84BA2D6EFBBC}" srcOrd="3" destOrd="0" presId="urn:microsoft.com/office/officeart/2016/7/layout/RoundedRectangleTimeline"/>
    <dgm:cxn modelId="{410C15E7-86BA-42B7-8F67-411E34B11038}" type="presParOf" srcId="{FB379A6E-C0F9-420B-90FC-2785E757E6AE}" destId="{4624FC32-5405-42B1-B5CC-DF0659852A58}" srcOrd="4" destOrd="0" presId="urn:microsoft.com/office/officeart/2016/7/layout/RoundedRectangleTimeline"/>
    <dgm:cxn modelId="{E805D201-407E-43CA-9B74-1CB556699F3D}" type="presParOf" srcId="{196C9F68-3606-4282-A4C6-4485F1280B5F}" destId="{8C327064-3851-4ECF-AAB7-82B51711041E}" srcOrd="5" destOrd="0" presId="urn:microsoft.com/office/officeart/2016/7/layout/RoundedRectangleTimeline"/>
    <dgm:cxn modelId="{43BD8313-2385-4BA0-9145-2022434D3E68}" type="presParOf" srcId="{196C9F68-3606-4282-A4C6-4485F1280B5F}" destId="{3ADEA4DF-6814-494D-9D3D-41947417052B}" srcOrd="6" destOrd="0" presId="urn:microsoft.com/office/officeart/2016/7/layout/RoundedRectangleTimeline"/>
    <dgm:cxn modelId="{77EE5245-99F9-4607-BF5D-14371704AD7C}" type="presParOf" srcId="{3ADEA4DF-6814-494D-9D3D-41947417052B}" destId="{74CD3FF2-195B-429B-BC6F-5B5A7FED2BE2}" srcOrd="0" destOrd="0" presId="urn:microsoft.com/office/officeart/2016/7/layout/RoundedRectangleTimeline"/>
    <dgm:cxn modelId="{4182CE37-4E54-4351-9A5F-1904FF20E71C}" type="presParOf" srcId="{3ADEA4DF-6814-494D-9D3D-41947417052B}" destId="{1BB5FD64-47F9-47A3-911F-535BFE17A3B9}" srcOrd="1" destOrd="0" presId="urn:microsoft.com/office/officeart/2016/7/layout/RoundedRectangleTimeline"/>
    <dgm:cxn modelId="{618B960F-61F5-4357-A407-60CA51E36041}" type="presParOf" srcId="{3ADEA4DF-6814-494D-9D3D-41947417052B}" destId="{FE9B27EB-7AC7-485A-9A55-41E8118F9EAF}" srcOrd="2" destOrd="0" presId="urn:microsoft.com/office/officeart/2016/7/layout/RoundedRectangleTimeline"/>
    <dgm:cxn modelId="{181A4BE4-72AF-463E-880D-D34673D0F9E8}" type="presParOf" srcId="{3ADEA4DF-6814-494D-9D3D-41947417052B}" destId="{46BD4721-4664-4AD0-9F11-DBE7E0B207D5}" srcOrd="3" destOrd="0" presId="urn:microsoft.com/office/officeart/2016/7/layout/RoundedRectangleTimeline"/>
    <dgm:cxn modelId="{AC4EA57A-E4C0-4C2D-8EC9-38BC20FC13B6}" type="presParOf" srcId="{3ADEA4DF-6814-494D-9D3D-41947417052B}" destId="{69028BD0-349D-4B47-B1F4-B64C6478DE3C}" srcOrd="4" destOrd="0" presId="urn:microsoft.com/office/officeart/2016/7/layout/RoundedRectangleTimeline"/>
    <dgm:cxn modelId="{AA8AD3DD-2E80-42F5-B3E4-A5C7AF3802D4}" type="presParOf" srcId="{196C9F68-3606-4282-A4C6-4485F1280B5F}" destId="{619CFBB1-86F5-45A6-80BA-23F97450662F}" srcOrd="7" destOrd="0" presId="urn:microsoft.com/office/officeart/2016/7/layout/RoundedRectangleTimeline"/>
    <dgm:cxn modelId="{FDD0F37D-1C7B-48B3-AC81-ED4C6F1B5BBD}" type="presParOf" srcId="{196C9F68-3606-4282-A4C6-4485F1280B5F}" destId="{E4E0A96A-AF87-442A-A1A3-64B8F3CFC7FE}" srcOrd="8" destOrd="0" presId="urn:microsoft.com/office/officeart/2016/7/layout/RoundedRectangleTimeline"/>
    <dgm:cxn modelId="{CF303A04-9A48-4B41-A7BB-CC3D8C5695D3}" type="presParOf" srcId="{E4E0A96A-AF87-442A-A1A3-64B8F3CFC7FE}" destId="{483E7832-9872-48C4-8E65-DCB39D4CDBDF}" srcOrd="0" destOrd="0" presId="urn:microsoft.com/office/officeart/2016/7/layout/RoundedRectangleTimeline"/>
    <dgm:cxn modelId="{73245F8D-03D3-46C1-81E4-D90E66C49907}" type="presParOf" srcId="{E4E0A96A-AF87-442A-A1A3-64B8F3CFC7FE}" destId="{1FA3C236-5719-4A33-A6BB-80FA85F940E3}" srcOrd="1" destOrd="0" presId="urn:microsoft.com/office/officeart/2016/7/layout/RoundedRectangleTimeline"/>
    <dgm:cxn modelId="{412C5C97-3381-4F16-9B7D-FDFBEDD4E918}" type="presParOf" srcId="{E4E0A96A-AF87-442A-A1A3-64B8F3CFC7FE}" destId="{18F1C823-9ACD-4FCD-8102-F468DCE57A45}" srcOrd="2" destOrd="0" presId="urn:microsoft.com/office/officeart/2016/7/layout/RoundedRectangleTimeline"/>
    <dgm:cxn modelId="{23A8F6FC-DFDA-4E9F-A354-A33937E1BFC9}" type="presParOf" srcId="{E4E0A96A-AF87-442A-A1A3-64B8F3CFC7FE}" destId="{F8AD0AB8-BBDF-4F0A-A6A0-850E289DD521}" srcOrd="3" destOrd="0" presId="urn:microsoft.com/office/officeart/2016/7/layout/RoundedRectangleTimeline"/>
    <dgm:cxn modelId="{C02C06C2-0966-4212-84DD-DA325FCEF64C}" type="presParOf" srcId="{E4E0A96A-AF87-442A-A1A3-64B8F3CFC7FE}" destId="{11CAE2E7-2E06-450A-A729-9C2DCEF85421}"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182467" y="1142488"/>
          <a:ext cx="393223" cy="1647259"/>
        </a:xfrm>
        <a:prstGeom prst="round2Same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n-GB" sz="1800" kern="1200" dirty="0">
              <a:latin typeface="+mn-lt"/>
            </a:rPr>
            <a:t>Morning Job</a:t>
          </a:r>
        </a:p>
      </dsp:txBody>
      <dsp:txXfrm rot="5400000">
        <a:off x="574645" y="1788702"/>
        <a:ext cx="1628063" cy="354831"/>
      </dsp:txXfrm>
    </dsp:sp>
    <dsp:sp modelId="{45A02F84-C6CB-43F5-AEE4-3EA66C2BD25F}">
      <dsp:nvSpPr>
        <dsp:cNvPr id="0" name=""/>
        <dsp:cNvSpPr/>
      </dsp:nvSpPr>
      <dsp:spPr>
        <a:xfrm>
          <a:off x="6362" y="0"/>
          <a:ext cx="2745432" cy="13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rtlCol="0" anchor="b" anchorCtr="1">
          <a:noAutofit/>
        </a:bodyPr>
        <a:lstStyle/>
        <a:p>
          <a:pPr marL="0" lvl="0" indent="0" algn="ctr" defTabSz="622300" rtl="0">
            <a:lnSpc>
              <a:spcPct val="90000"/>
            </a:lnSpc>
            <a:spcBef>
              <a:spcPct val="0"/>
            </a:spcBef>
            <a:spcAft>
              <a:spcPct val="35000"/>
            </a:spcAft>
            <a:buFont typeface="Symbol" panose="05050102010706020507" pitchFamily="18" charset="2"/>
            <a:buNone/>
          </a:pPr>
          <a:r>
            <a:rPr lang="en-GB" sz="1400" kern="1200" dirty="0">
              <a:latin typeface="+mn-lt"/>
            </a:rPr>
            <a:t>Start of the Day</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latin typeface="+mn-lt"/>
            </a:rPr>
            <a:t>8:30-8:45</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latin typeface="+mn-lt"/>
            </a:rPr>
            <a:t>Children should be in school by 8:45</a:t>
          </a:r>
        </a:p>
        <a:p>
          <a:pPr marL="0" lvl="0" indent="0" algn="ctr" defTabSz="622300" rtl="0">
            <a:lnSpc>
              <a:spcPct val="90000"/>
            </a:lnSpc>
            <a:spcBef>
              <a:spcPct val="0"/>
            </a:spcBef>
            <a:spcAft>
              <a:spcPct val="35000"/>
            </a:spcAft>
            <a:buFont typeface="Symbol" panose="05050102010706020507" pitchFamily="18" charset="2"/>
            <a:buNone/>
          </a:pPr>
          <a:r>
            <a:rPr lang="en-GB" sz="1400" kern="1200" dirty="0">
              <a:latin typeface="+mn-lt"/>
            </a:rPr>
            <a:t>Children will come in and complete a morning job – this could be spelling and handwriting based or Maths based</a:t>
          </a:r>
        </a:p>
      </dsp:txBody>
      <dsp:txXfrm>
        <a:off x="6362" y="0"/>
        <a:ext cx="2745432" cy="1376282"/>
      </dsp:txXfrm>
    </dsp:sp>
    <dsp:sp modelId="{6BA46904-CB7C-4538-BD49-D3891EF19552}">
      <dsp:nvSpPr>
        <dsp:cNvPr id="0" name=""/>
        <dsp:cNvSpPr/>
      </dsp:nvSpPr>
      <dsp:spPr>
        <a:xfrm>
          <a:off x="1379078" y="1454927"/>
          <a:ext cx="0" cy="314578"/>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339756" y="1376282"/>
          <a:ext cx="78644" cy="7864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202708" y="1769506"/>
          <a:ext cx="1647259" cy="393223"/>
        </a:xfrm>
        <a:prstGeom prst="rect">
          <a:avLst/>
        </a:prstGeom>
        <a:solidFill>
          <a:schemeClr val="accent5">
            <a:hueOff val="589196"/>
            <a:satOff val="-2817"/>
            <a:lumOff val="3088"/>
            <a:alphaOff val="0"/>
          </a:schemeClr>
        </a:solidFill>
        <a:ln w="12700" cap="flat" cmpd="sng" algn="ctr">
          <a:solidFill>
            <a:schemeClr val="accent5">
              <a:hueOff val="589196"/>
              <a:satOff val="-2817"/>
              <a:lumOff val="30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n-GB" sz="1800" kern="1200" dirty="0">
              <a:latin typeface="+mn-lt"/>
            </a:rPr>
            <a:t>Morning Lessons</a:t>
          </a:r>
        </a:p>
      </dsp:txBody>
      <dsp:txXfrm>
        <a:off x="2202708" y="1769506"/>
        <a:ext cx="1647259" cy="393223"/>
      </dsp:txXfrm>
    </dsp:sp>
    <dsp:sp modelId="{FEBD3C2A-A340-470A-A475-AE614EA07678}">
      <dsp:nvSpPr>
        <dsp:cNvPr id="0" name=""/>
        <dsp:cNvSpPr/>
      </dsp:nvSpPr>
      <dsp:spPr>
        <a:xfrm>
          <a:off x="1653622" y="2555954"/>
          <a:ext cx="2745432" cy="13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Children will complete lessons in English, Maths and Reading between 9.00am and 12.00pm with a 15-minute break at 10:45am</a:t>
          </a:r>
        </a:p>
      </dsp:txBody>
      <dsp:txXfrm>
        <a:off x="1653622" y="2555954"/>
        <a:ext cx="2745432" cy="1376282"/>
      </dsp:txXfrm>
    </dsp:sp>
    <dsp:sp modelId="{080474C8-0FEA-4FD1-97F1-0978CFB4A37F}">
      <dsp:nvSpPr>
        <dsp:cNvPr id="0" name=""/>
        <dsp:cNvSpPr/>
      </dsp:nvSpPr>
      <dsp:spPr>
        <a:xfrm>
          <a:off x="3026338" y="2162730"/>
          <a:ext cx="0" cy="314578"/>
        </a:xfrm>
        <a:prstGeom prst="line">
          <a:avLst/>
        </a:prstGeom>
        <a:noFill/>
        <a:ln w="6350" cap="flat" cmpd="sng" algn="ctr">
          <a:solidFill>
            <a:schemeClr val="accent5">
              <a:hueOff val="90002"/>
              <a:satOff val="2173"/>
              <a:lumOff val="-1049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2987016" y="2477309"/>
          <a:ext cx="78644" cy="78644"/>
        </a:xfrm>
        <a:prstGeom prst="ellipse">
          <a:avLst/>
        </a:prstGeom>
        <a:solidFill>
          <a:schemeClr val="accent5">
            <a:hueOff val="589196"/>
            <a:satOff val="-2817"/>
            <a:lumOff val="30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3849968" y="1769506"/>
          <a:ext cx="1647259" cy="393223"/>
        </a:xfrm>
        <a:prstGeom prst="rect">
          <a:avLst/>
        </a:prstGeom>
        <a:solidFill>
          <a:schemeClr val="accent5">
            <a:hueOff val="1178392"/>
            <a:satOff val="-5635"/>
            <a:lumOff val="6177"/>
            <a:alphaOff val="0"/>
          </a:schemeClr>
        </a:solidFill>
        <a:ln w="12700" cap="flat" cmpd="sng" algn="ctr">
          <a:solidFill>
            <a:schemeClr val="accent5">
              <a:hueOff val="1178392"/>
              <a:satOff val="-5635"/>
              <a:lumOff val="6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None/>
          </a:pPr>
          <a:r>
            <a:rPr lang="en-GB" sz="1800" kern="1200" dirty="0">
              <a:latin typeface="+mn-lt"/>
            </a:rPr>
            <a:t>Lunchtime</a:t>
          </a:r>
        </a:p>
      </dsp:txBody>
      <dsp:txXfrm>
        <a:off x="3849968" y="1769506"/>
        <a:ext cx="1647259" cy="393223"/>
      </dsp:txXfrm>
    </dsp:sp>
    <dsp:sp modelId="{80CDBBF8-C6B4-4166-87C1-DC9120CC7586}">
      <dsp:nvSpPr>
        <dsp:cNvPr id="0" name=""/>
        <dsp:cNvSpPr/>
      </dsp:nvSpPr>
      <dsp:spPr>
        <a:xfrm>
          <a:off x="3300881" y="0"/>
          <a:ext cx="2745432" cy="13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endParaRPr lang="en-GB" sz="1800" kern="1200" dirty="0">
            <a:latin typeface="+mn-lt"/>
          </a:endParaRPr>
        </a:p>
      </dsp:txBody>
      <dsp:txXfrm>
        <a:off x="3300881" y="0"/>
        <a:ext cx="2745432" cy="1376282"/>
      </dsp:txXfrm>
    </dsp:sp>
    <dsp:sp modelId="{89759DE5-9F8A-470E-A6D8-F13BB4DEE93D}">
      <dsp:nvSpPr>
        <dsp:cNvPr id="0" name=""/>
        <dsp:cNvSpPr/>
      </dsp:nvSpPr>
      <dsp:spPr>
        <a:xfrm>
          <a:off x="4673597" y="1454927"/>
          <a:ext cx="0" cy="314578"/>
        </a:xfrm>
        <a:prstGeom prst="line">
          <a:avLst/>
        </a:prstGeom>
        <a:noFill/>
        <a:ln w="6350" cap="flat" cmpd="sng" algn="ctr">
          <a:solidFill>
            <a:schemeClr val="accent5">
              <a:hueOff val="180003"/>
              <a:satOff val="4346"/>
              <a:lumOff val="-2098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4634275" y="1376282"/>
          <a:ext cx="78644" cy="78644"/>
        </a:xfrm>
        <a:prstGeom prst="ellipse">
          <a:avLst/>
        </a:prstGeom>
        <a:solidFill>
          <a:schemeClr val="accent5">
            <a:hueOff val="1178392"/>
            <a:satOff val="-5635"/>
            <a:lumOff val="6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CD3FF2-195B-429B-BC6F-5B5A7FED2BE2}">
      <dsp:nvSpPr>
        <dsp:cNvPr id="0" name=""/>
        <dsp:cNvSpPr/>
      </dsp:nvSpPr>
      <dsp:spPr>
        <a:xfrm>
          <a:off x="5852829" y="1769506"/>
          <a:ext cx="1647259" cy="393223"/>
        </a:xfrm>
        <a:prstGeom prst="rect">
          <a:avLst/>
        </a:prstGeom>
        <a:solidFill>
          <a:schemeClr val="accent5">
            <a:hueOff val="1767588"/>
            <a:satOff val="-8452"/>
            <a:lumOff val="9265"/>
            <a:alphaOff val="0"/>
          </a:schemeClr>
        </a:solidFill>
        <a:ln w="12700" cap="flat" cmpd="sng" algn="ctr">
          <a:solidFill>
            <a:schemeClr val="accent5">
              <a:hueOff val="1767588"/>
              <a:satOff val="-8452"/>
              <a:lumOff val="92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Afternoon Lessons</a:t>
          </a:r>
        </a:p>
      </dsp:txBody>
      <dsp:txXfrm>
        <a:off x="5852829" y="1769506"/>
        <a:ext cx="1647259" cy="393223"/>
      </dsp:txXfrm>
    </dsp:sp>
    <dsp:sp modelId="{1BB5FD64-47F9-47A3-911F-535BFE17A3B9}">
      <dsp:nvSpPr>
        <dsp:cNvPr id="0" name=""/>
        <dsp:cNvSpPr/>
      </dsp:nvSpPr>
      <dsp:spPr>
        <a:xfrm>
          <a:off x="4948141" y="2555954"/>
          <a:ext cx="3456636" cy="13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rtlCol="0" anchor="t"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t>Children will complete lessons in a range of subjects including Science, History, French and Music.</a:t>
          </a:r>
        </a:p>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PE will take place on Monday and Tuesday for Hedgehogs and Monday and Friday for Bears and Foxes. </a:t>
          </a:r>
        </a:p>
      </dsp:txBody>
      <dsp:txXfrm>
        <a:off x="4948141" y="2555954"/>
        <a:ext cx="3456636" cy="1376282"/>
      </dsp:txXfrm>
    </dsp:sp>
    <dsp:sp modelId="{FE9B27EB-7AC7-485A-9A55-41E8118F9EAF}">
      <dsp:nvSpPr>
        <dsp:cNvPr id="0" name=""/>
        <dsp:cNvSpPr/>
      </dsp:nvSpPr>
      <dsp:spPr>
        <a:xfrm>
          <a:off x="6676459" y="2162730"/>
          <a:ext cx="0" cy="314578"/>
        </a:xfrm>
        <a:prstGeom prst="line">
          <a:avLst/>
        </a:prstGeom>
        <a:noFill/>
        <a:ln w="6350" cap="flat" cmpd="sng" algn="ctr">
          <a:solidFill>
            <a:schemeClr val="accent5">
              <a:hueOff val="270005"/>
              <a:satOff val="6519"/>
              <a:lumOff val="-3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46BD4721-4664-4AD0-9F11-DBE7E0B207D5}">
      <dsp:nvSpPr>
        <dsp:cNvPr id="0" name=""/>
        <dsp:cNvSpPr/>
      </dsp:nvSpPr>
      <dsp:spPr>
        <a:xfrm>
          <a:off x="6637137" y="2477309"/>
          <a:ext cx="78644" cy="78644"/>
        </a:xfrm>
        <a:prstGeom prst="ellipse">
          <a:avLst/>
        </a:prstGeom>
        <a:solidFill>
          <a:schemeClr val="accent5">
            <a:hueOff val="1767588"/>
            <a:satOff val="-8452"/>
            <a:lumOff val="92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E7832-9872-48C4-8E65-DCB39D4CDBDF}">
      <dsp:nvSpPr>
        <dsp:cNvPr id="0" name=""/>
        <dsp:cNvSpPr/>
      </dsp:nvSpPr>
      <dsp:spPr>
        <a:xfrm rot="5400000">
          <a:off x="8482709" y="1142488"/>
          <a:ext cx="393223" cy="1647259"/>
        </a:xfrm>
        <a:prstGeom prst="round2SameRect">
          <a:avLst/>
        </a:prstGeom>
        <a:solidFill>
          <a:schemeClr val="accent5">
            <a:hueOff val="2356783"/>
            <a:satOff val="-11270"/>
            <a:lumOff val="12353"/>
            <a:alphaOff val="0"/>
          </a:schemeClr>
        </a:solidFill>
        <a:ln w="12700" cap="flat"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rtlCol="0" anchor="ctr"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latin typeface="+mn-lt"/>
            </a:rPr>
            <a:t>End of the Day</a:t>
          </a:r>
        </a:p>
      </dsp:txBody>
      <dsp:txXfrm rot="-5400000">
        <a:off x="7855691" y="1788702"/>
        <a:ext cx="1628063" cy="354831"/>
      </dsp:txXfrm>
    </dsp:sp>
    <dsp:sp modelId="{1FA3C236-5719-4A33-A6BB-80FA85F940E3}">
      <dsp:nvSpPr>
        <dsp:cNvPr id="0" name=""/>
        <dsp:cNvSpPr/>
      </dsp:nvSpPr>
      <dsp:spPr>
        <a:xfrm>
          <a:off x="7306604" y="0"/>
          <a:ext cx="2745432" cy="137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rtlCol="0" anchor="b" anchorCtr="1">
          <a:noAutofit/>
        </a:bodyPr>
        <a:lstStyle/>
        <a:p>
          <a:pPr marL="0" lvl="0" indent="0" algn="ctr" defTabSz="800100" rtl="0">
            <a:lnSpc>
              <a:spcPct val="90000"/>
            </a:lnSpc>
            <a:spcBef>
              <a:spcPct val="0"/>
            </a:spcBef>
            <a:spcAft>
              <a:spcPct val="35000"/>
            </a:spcAft>
            <a:buFont typeface="Symbol" panose="05050102010706020507" pitchFamily="18" charset="2"/>
            <a:buNone/>
          </a:pPr>
          <a:r>
            <a:rPr lang="en-GB" sz="1800" kern="1200" dirty="0"/>
            <a:t>Children finish school at 3:10 and can be collected from the playground.  </a:t>
          </a:r>
        </a:p>
      </dsp:txBody>
      <dsp:txXfrm>
        <a:off x="7306604" y="0"/>
        <a:ext cx="2745432" cy="1376282"/>
      </dsp:txXfrm>
    </dsp:sp>
    <dsp:sp modelId="{18F1C823-9ACD-4FCD-8102-F468DCE57A45}">
      <dsp:nvSpPr>
        <dsp:cNvPr id="0" name=""/>
        <dsp:cNvSpPr/>
      </dsp:nvSpPr>
      <dsp:spPr>
        <a:xfrm>
          <a:off x="8679321" y="1454927"/>
          <a:ext cx="0" cy="314578"/>
        </a:xfrm>
        <a:prstGeom prst="line">
          <a:avLst/>
        </a:prstGeom>
        <a:noFill/>
        <a:ln w="6350" cap="flat" cmpd="sng" algn="ctr">
          <a:solidFill>
            <a:schemeClr val="accent5">
              <a:hueOff val="360006"/>
              <a:satOff val="8692"/>
              <a:lumOff val="-41961"/>
              <a:alphaOff val="0"/>
            </a:schemeClr>
          </a:solidFill>
          <a:prstDash val="dash"/>
          <a:miter lim="800000"/>
        </a:ln>
        <a:effectLst/>
      </dsp:spPr>
      <dsp:style>
        <a:lnRef idx="1">
          <a:scrgbClr r="0" g="0" b="0"/>
        </a:lnRef>
        <a:fillRef idx="0">
          <a:scrgbClr r="0" g="0" b="0"/>
        </a:fillRef>
        <a:effectRef idx="0">
          <a:scrgbClr r="0" g="0" b="0"/>
        </a:effectRef>
        <a:fontRef idx="minor"/>
      </dsp:style>
    </dsp:sp>
    <dsp:sp modelId="{F8AD0AB8-BBDF-4F0A-A6A0-850E289DD521}">
      <dsp:nvSpPr>
        <dsp:cNvPr id="0" name=""/>
        <dsp:cNvSpPr/>
      </dsp:nvSpPr>
      <dsp:spPr>
        <a:xfrm>
          <a:off x="8639998" y="1376282"/>
          <a:ext cx="78644" cy="78644"/>
        </a:xfrm>
        <a:prstGeom prst="ellipse">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15/09/2025</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15/09/2025</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2</a:t>
            </a:fld>
            <a:endParaRPr lang="en-GB"/>
          </a:p>
        </p:txBody>
      </p:sp>
      <p:sp>
        <p:nvSpPr>
          <p:cNvPr id="5" name="Date Placeholder 4">
            <a:extLst>
              <a:ext uri="{FF2B5EF4-FFF2-40B4-BE49-F238E27FC236}">
                <a16:creationId xmlns:a16="http://schemas.microsoft.com/office/drawing/2014/main" id="{16636479-B33C-4E9E-958F-BBF3C03504C3}"/>
              </a:ext>
            </a:extLst>
          </p:cNvPr>
          <p:cNvSpPr>
            <a:spLocks noGrp="1"/>
          </p:cNvSpPr>
          <p:nvPr>
            <p:ph type="dt" idx="1"/>
          </p:nvPr>
        </p:nvSpPr>
        <p:spPr/>
        <p:txBody>
          <a:bodyPr/>
          <a:lstStyle/>
          <a:p>
            <a:pPr rtl="0"/>
            <a:fld id="{B51B7869-5591-4607-903C-BC169E9BB981}" type="datetime1">
              <a:rPr lang="en-GB" smtClean="0"/>
              <a:t>15/09/2025</a:t>
            </a:fld>
            <a:endParaRPr lang="en-GB"/>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6</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15/09/2025</a:t>
            </a:fld>
            <a:endParaRPr lang="en-GB"/>
          </a:p>
        </p:txBody>
      </p:sp>
    </p:spTree>
    <p:extLst>
      <p:ext uri="{BB962C8B-B14F-4D97-AF65-F5344CB8AC3E}">
        <p14:creationId xmlns:p14="http://schemas.microsoft.com/office/powerpoint/2010/main" val="39633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32DC0559-D619-4E56-BF6F-3712370C2150}" type="slidenum">
              <a:rPr lang="en-GB" smtClean="0"/>
              <a:t>7</a:t>
            </a:fld>
            <a:endParaRPr lang="en-GB"/>
          </a:p>
        </p:txBody>
      </p:sp>
      <p:sp>
        <p:nvSpPr>
          <p:cNvPr id="5" name="Date Placeholder 4">
            <a:extLst>
              <a:ext uri="{FF2B5EF4-FFF2-40B4-BE49-F238E27FC236}">
                <a16:creationId xmlns:a16="http://schemas.microsoft.com/office/drawing/2014/main" id="{EEE24CD5-E46F-4F55-8CD9-A59EC2ADFE09}"/>
              </a:ext>
            </a:extLst>
          </p:cNvPr>
          <p:cNvSpPr>
            <a:spLocks noGrp="1"/>
          </p:cNvSpPr>
          <p:nvPr>
            <p:ph type="dt" idx="1"/>
          </p:nvPr>
        </p:nvSpPr>
        <p:spPr/>
        <p:txBody>
          <a:bodyPr/>
          <a:lstStyle/>
          <a:p>
            <a:pPr rtl="0"/>
            <a:fld id="{F72FF6D9-2AE2-456A-9FD7-EB8F37D4F5AE}" type="datetime1">
              <a:rPr lang="en-GB" smtClean="0"/>
              <a:t>15/09/2025</a:t>
            </a:fld>
            <a:endParaRPr lang="en-GB"/>
          </a:p>
        </p:txBody>
      </p:sp>
    </p:spTree>
    <p:extLst>
      <p:ext uri="{BB962C8B-B14F-4D97-AF65-F5344CB8AC3E}">
        <p14:creationId xmlns:p14="http://schemas.microsoft.com/office/powerpoint/2010/main" val="51454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8</a:t>
            </a:fld>
            <a:endParaRPr lang="en-GB"/>
          </a:p>
        </p:txBody>
      </p:sp>
      <p:sp>
        <p:nvSpPr>
          <p:cNvPr id="5" name="Date Placeholder 4">
            <a:extLst>
              <a:ext uri="{FF2B5EF4-FFF2-40B4-BE49-F238E27FC236}">
                <a16:creationId xmlns:a16="http://schemas.microsoft.com/office/drawing/2014/main" id="{E3366E7A-B1AF-4685-81B6-9A63B08DE42F}"/>
              </a:ext>
            </a:extLst>
          </p:cNvPr>
          <p:cNvSpPr>
            <a:spLocks noGrp="1"/>
          </p:cNvSpPr>
          <p:nvPr>
            <p:ph type="dt" idx="1"/>
          </p:nvPr>
        </p:nvSpPr>
        <p:spPr/>
        <p:txBody>
          <a:bodyPr/>
          <a:lstStyle/>
          <a:p>
            <a:pPr rtl="0"/>
            <a:fld id="{B9FA1D35-9279-4503-AA65-44459462ED41}" type="datetime1">
              <a:rPr lang="en-GB" smtClean="0"/>
              <a:t>15/09/2025</a:t>
            </a:fld>
            <a:endParaRPr lang="en-GB"/>
          </a:p>
        </p:txBody>
      </p:sp>
    </p:spTree>
    <p:extLst>
      <p:ext uri="{BB962C8B-B14F-4D97-AF65-F5344CB8AC3E}">
        <p14:creationId xmlns:p14="http://schemas.microsoft.com/office/powerpoint/2010/main" val="40430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10</a:t>
            </a:fld>
            <a:endParaRPr lang="en-GB"/>
          </a:p>
        </p:txBody>
      </p:sp>
      <p:sp>
        <p:nvSpPr>
          <p:cNvPr id="5" name="Date Placeholder 4">
            <a:extLst>
              <a:ext uri="{FF2B5EF4-FFF2-40B4-BE49-F238E27FC236}">
                <a16:creationId xmlns:a16="http://schemas.microsoft.com/office/drawing/2014/main" id="{2BD0D2D7-C33C-454C-BB95-A55C1C66958D}"/>
              </a:ext>
            </a:extLst>
          </p:cNvPr>
          <p:cNvSpPr>
            <a:spLocks noGrp="1"/>
          </p:cNvSpPr>
          <p:nvPr>
            <p:ph type="dt" idx="1"/>
          </p:nvPr>
        </p:nvSpPr>
        <p:spPr/>
        <p:txBody>
          <a:bodyPr/>
          <a:lstStyle/>
          <a:p>
            <a:pPr rtl="0"/>
            <a:fld id="{7C383082-EA5C-4909-9BC1-11E6110F3D9A}" type="datetime1">
              <a:rPr lang="en-GB" smtClean="0"/>
              <a:t>15/09/2025</a:t>
            </a:fld>
            <a:endParaRPr lang="en-GB"/>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rtl="0"/>
            <a:r>
              <a:rPr lang="en-GB"/>
              <a:t>Tuesday, February 2, 20XX</a:t>
            </a:r>
            <a:endParaRPr lang="en-GB"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rtl="0"/>
            <a:r>
              <a:rPr lang="en-GB"/>
              <a:t>Sample Footer Text</a:t>
            </a: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410241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en-GB"/>
              <a:t>Tuesday, February 2, 20XX</a:t>
            </a:r>
            <a:endParaRPr lang="en-GB" dirty="0"/>
          </a:p>
        </p:txBody>
      </p:sp>
      <p:sp>
        <p:nvSpPr>
          <p:cNvPr id="5" name="Footer Placeholder 4"/>
          <p:cNvSpPr>
            <a:spLocks noGrp="1"/>
          </p:cNvSpPr>
          <p:nvPr>
            <p:ph type="ftr" sz="quarter" idx="11"/>
          </p:nvPr>
        </p:nvSpPr>
        <p:spPr/>
        <p:txBody>
          <a:bodyPr/>
          <a:lstStyle/>
          <a:p>
            <a:pPr rtl="0"/>
            <a:r>
              <a:rPr lang="en-GB"/>
              <a:t>Sample Footer Text</a:t>
            </a:r>
            <a:endParaRPr lang="en-GB" dirty="0"/>
          </a:p>
        </p:txBody>
      </p:sp>
      <p:sp>
        <p:nvSpPr>
          <p:cNvPr id="6" name="Slide Number Placeholder 5"/>
          <p:cNvSpPr>
            <a:spLocks noGrp="1"/>
          </p:cNvSpPr>
          <p:nvPr>
            <p:ph type="sldNum" sz="quarter" idx="12"/>
          </p:nvPr>
        </p:nvSpPr>
        <p:spPr/>
        <p:txBody>
          <a:body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362556540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r>
              <a:rPr lang="en-GB"/>
              <a:t>Tuesday, February 2, 20XX</a:t>
            </a:r>
            <a:endParaRPr lang="en-GB" dirty="0"/>
          </a:p>
        </p:txBody>
      </p:sp>
      <p:sp>
        <p:nvSpPr>
          <p:cNvPr id="5" name="Footer Placeholder 4"/>
          <p:cNvSpPr>
            <a:spLocks noGrp="1"/>
          </p:cNvSpPr>
          <p:nvPr>
            <p:ph type="ftr" sz="quarter" idx="11"/>
          </p:nvPr>
        </p:nvSpPr>
        <p:spPr/>
        <p:txBody>
          <a:bodyPr/>
          <a:lstStyle/>
          <a:p>
            <a:pPr rtl="0"/>
            <a:r>
              <a:rPr lang="en-GB"/>
              <a:t>Sample Footer Text</a:t>
            </a:r>
            <a:endParaRPr lang="en-GB" dirty="0"/>
          </a:p>
        </p:txBody>
      </p:sp>
      <p:sp>
        <p:nvSpPr>
          <p:cNvPr id="6" name="Slide Number Placeholder 5"/>
          <p:cNvSpPr>
            <a:spLocks noGrp="1"/>
          </p:cNvSpPr>
          <p:nvPr>
            <p:ph type="sldNum" sz="quarter" idx="12"/>
          </p:nvPr>
        </p:nvSpPr>
        <p:spPr/>
        <p:txBody>
          <a:body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352092995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448578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3544276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45592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116409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55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338165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r>
              <a:rPr lang="en-GB"/>
              <a:t>Tuesday, February 2, 20XX</a:t>
            </a:r>
            <a:endParaRPr lang="en-GB" dirty="0"/>
          </a:p>
        </p:txBody>
      </p:sp>
      <p:sp>
        <p:nvSpPr>
          <p:cNvPr id="8" name="Footer Placeholder 7"/>
          <p:cNvSpPr>
            <a:spLocks noGrp="1"/>
          </p:cNvSpPr>
          <p:nvPr>
            <p:ph type="ftr" sz="quarter" idx="11"/>
          </p:nvPr>
        </p:nvSpPr>
        <p:spPr/>
        <p:txBody>
          <a:bodyPr/>
          <a:lstStyle/>
          <a:p>
            <a:pPr rtl="0"/>
            <a:r>
              <a:rPr lang="en-GB"/>
              <a:t>Sample Footer Text</a:t>
            </a:r>
            <a:endParaRPr lang="en-GB" dirty="0"/>
          </a:p>
        </p:txBody>
      </p:sp>
      <p:sp>
        <p:nvSpPr>
          <p:cNvPr id="9" name="Slide Number Placeholder 8"/>
          <p:cNvSpPr>
            <a:spLocks noGrp="1"/>
          </p:cNvSpPr>
          <p:nvPr>
            <p:ph type="sldNum" sz="quarter" idx="12"/>
          </p:nvPr>
        </p:nvSpPr>
        <p:spPr/>
        <p:txBody>
          <a:body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3690576448"/>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rtl="0"/>
            <a:r>
              <a:rPr lang="en-GB"/>
              <a:t>Tuesday, February 2, 20XX</a:t>
            </a:r>
            <a:endParaRPr lang="en-GB"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rtl="0"/>
            <a:r>
              <a:rPr lang="en-GB"/>
              <a:t>Sample Footer Text</a:t>
            </a:r>
            <a:endParaRPr lang="en-GB" dirty="0"/>
          </a:p>
        </p:txBody>
      </p:sp>
      <p:sp>
        <p:nvSpPr>
          <p:cNvPr id="6" name="Slide Number Placeholder 5"/>
          <p:cNvSpPr>
            <a:spLocks noGrp="1"/>
          </p:cNvSpPr>
          <p:nvPr>
            <p:ph type="sldNum" sz="quarter" idx="12"/>
          </p:nvPr>
        </p:nvSpPr>
        <p:spPr>
          <a:xfrm>
            <a:off x="8604504" y="5211060"/>
            <a:ext cx="2112264" cy="228600"/>
          </a:xfrm>
        </p:spPr>
        <p:txBody>
          <a:body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401534263"/>
      </p:ext>
    </p:extLst>
  </p:cSld>
  <p:clrMapOvr>
    <a:overrideClrMapping bg1="lt1" tx1="dk1" bg2="lt2" tx2="dk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r>
              <a:rPr lang="en-GB"/>
              <a:t>Tuesday, February 2, 20XX</a:t>
            </a:r>
          </a:p>
        </p:txBody>
      </p:sp>
      <p:sp>
        <p:nvSpPr>
          <p:cNvPr id="6" name="Footer Placeholder 5"/>
          <p:cNvSpPr>
            <a:spLocks noGrp="1"/>
          </p:cNvSpPr>
          <p:nvPr>
            <p:ph type="ftr" sz="quarter" idx="11"/>
          </p:nvPr>
        </p:nvSpPr>
        <p:spPr/>
        <p:txBody>
          <a:bodyPr/>
          <a:lstStyle/>
          <a:p>
            <a:pPr rtl="0"/>
            <a:r>
              <a:rPr lang="en-GB"/>
              <a:t>Sample Footer Text</a:t>
            </a:r>
          </a:p>
        </p:txBody>
      </p:sp>
      <p:sp>
        <p:nvSpPr>
          <p:cNvPr id="7" name="Slide Number Placeholder 6"/>
          <p:cNvSpPr>
            <a:spLocks noGrp="1"/>
          </p:cNvSpPr>
          <p:nvPr>
            <p:ph type="sldNum" sz="quarter" idx="12"/>
          </p:nvPr>
        </p:nvSpPr>
        <p:spPr/>
        <p:txBody>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1050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r>
              <a:rPr lang="en-GB"/>
              <a:t>Tuesday, February 2, 20XX</a:t>
            </a:r>
            <a:endParaRPr lang="en-GB" dirty="0"/>
          </a:p>
        </p:txBody>
      </p:sp>
      <p:sp>
        <p:nvSpPr>
          <p:cNvPr id="8" name="Footer Placeholder 7"/>
          <p:cNvSpPr>
            <a:spLocks noGrp="1"/>
          </p:cNvSpPr>
          <p:nvPr>
            <p:ph type="ftr" sz="quarter" idx="11"/>
          </p:nvPr>
        </p:nvSpPr>
        <p:spPr/>
        <p:txBody>
          <a:bodyPr/>
          <a:lstStyle/>
          <a:p>
            <a:pPr rtl="0"/>
            <a:r>
              <a:rPr lang="en-GB"/>
              <a:t>Sample Footer Text</a:t>
            </a:r>
            <a:endParaRPr lang="en-GB" dirty="0"/>
          </a:p>
        </p:txBody>
      </p:sp>
      <p:sp>
        <p:nvSpPr>
          <p:cNvPr id="9" name="Slide Number Placeholder 8"/>
          <p:cNvSpPr>
            <a:spLocks noGrp="1"/>
          </p:cNvSpPr>
          <p:nvPr>
            <p:ph type="sldNum" sz="quarter" idx="12"/>
          </p:nvPr>
        </p:nvSpPr>
        <p:spPr/>
        <p:txBody>
          <a:body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219031669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rtl="0"/>
            <a:r>
              <a:rPr lang="en-GB"/>
              <a:t>Tuesday, February 2, 20XX</a:t>
            </a:r>
            <a:endParaRPr lang="en-GB" dirty="0"/>
          </a:p>
        </p:txBody>
      </p:sp>
      <p:sp>
        <p:nvSpPr>
          <p:cNvPr id="4" name="Footer Placeholder 3"/>
          <p:cNvSpPr>
            <a:spLocks noGrp="1"/>
          </p:cNvSpPr>
          <p:nvPr>
            <p:ph type="ftr" sz="quarter" idx="11"/>
          </p:nvPr>
        </p:nvSpPr>
        <p:spPr/>
        <p:txBody>
          <a:bodyPr/>
          <a:lstStyle/>
          <a:p>
            <a:pPr rtl="0"/>
            <a:r>
              <a:rPr lang="en-GB"/>
              <a:t>Sample Footer Text</a:t>
            </a:r>
            <a:endParaRPr lang="en-GB" dirty="0"/>
          </a:p>
        </p:txBody>
      </p:sp>
      <p:sp>
        <p:nvSpPr>
          <p:cNvPr id="5" name="Slide Number Placeholder 4"/>
          <p:cNvSpPr>
            <a:spLocks noGrp="1"/>
          </p:cNvSpPr>
          <p:nvPr>
            <p:ph type="sldNum" sz="quarter" idx="12"/>
          </p:nvPr>
        </p:nvSpPr>
        <p:spPr/>
        <p:txBody>
          <a:body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157018407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GB"/>
              <a:t>Tuesday, February 2, 20XX</a:t>
            </a:r>
          </a:p>
        </p:txBody>
      </p:sp>
      <p:sp>
        <p:nvSpPr>
          <p:cNvPr id="3" name="Footer Placeholder 2"/>
          <p:cNvSpPr>
            <a:spLocks noGrp="1"/>
          </p:cNvSpPr>
          <p:nvPr>
            <p:ph type="ftr" sz="quarter" idx="11"/>
          </p:nvPr>
        </p:nvSpPr>
        <p:spPr/>
        <p:txBody>
          <a:bodyPr/>
          <a:lstStyle/>
          <a:p>
            <a:pPr rtl="0"/>
            <a:r>
              <a:rPr lang="en-GB"/>
              <a:t>Sample Footer Text</a:t>
            </a:r>
          </a:p>
        </p:txBody>
      </p:sp>
      <p:sp>
        <p:nvSpPr>
          <p:cNvPr id="4" name="Slide Number Placeholder 3"/>
          <p:cNvSpPr>
            <a:spLocks noGrp="1"/>
          </p:cNvSpPr>
          <p:nvPr>
            <p:ph type="sldNum" sz="quarter" idx="12"/>
          </p:nvPr>
        </p:nvSpPr>
        <p:spPr/>
        <p:txBody>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02379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pPr rtl="0"/>
            <a:r>
              <a:rPr lang="en-GB"/>
              <a:t>Tuesday, February 2, 20XX</a:t>
            </a:r>
          </a:p>
        </p:txBody>
      </p:sp>
      <p:sp>
        <p:nvSpPr>
          <p:cNvPr id="9" name="Footer Placeholder 8"/>
          <p:cNvSpPr>
            <a:spLocks noGrp="1"/>
          </p:cNvSpPr>
          <p:nvPr>
            <p:ph type="ftr" sz="quarter" idx="11"/>
          </p:nvPr>
        </p:nvSpPr>
        <p:spPr/>
        <p:txBody>
          <a:bodyPr/>
          <a:lstStyle>
            <a:lvl1pPr algn="r">
              <a:defRPr/>
            </a:lvl1pPr>
          </a:lstStyle>
          <a:p>
            <a:pPr rtl="0"/>
            <a:r>
              <a:rPr lang="en-GB"/>
              <a:t>Sample Footer Text</a:t>
            </a: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rtl="0"/>
            <a:fld id="{DBA1B0FB-D917-4C8C-928F-313BD683BF39}"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754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rtl="0"/>
            <a:r>
              <a:rPr lang="en-GB"/>
              <a:t>Tuesday, February 2, 20XX</a:t>
            </a:r>
            <a:endParaRPr lang="en-GB"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rtl="0"/>
            <a:r>
              <a:rPr lang="en-GB"/>
              <a:t>Sample Footer Text</a:t>
            </a:r>
            <a:endParaRPr lang="en-GB"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rtl="0"/>
            <a:fld id="{DBA1B0FB-D917-4C8C-928F-313BD683BF39}" type="slidenum">
              <a:rPr lang="en-GB" smtClean="0"/>
              <a:pPr/>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98805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rtl="0"/>
            <a:r>
              <a:rPr lang="en-GB"/>
              <a:t>Tuesday, February 2, 20XX</a:t>
            </a:r>
            <a:endParaRPr lang="en-GB"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rtl="0"/>
            <a:r>
              <a:rPr lang="en-GB"/>
              <a:t>Sample Footer Text</a:t>
            </a:r>
            <a:endParaRPr lang="en-GB"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DBA1B0FB-D917-4C8C-928F-313BD683BF39}" type="slidenum">
              <a:rPr lang="en-GB" smtClean="0"/>
              <a:pPr/>
              <a:t>‹#›</a:t>
            </a:fld>
            <a:endParaRPr lang="en-GB"/>
          </a:p>
        </p:txBody>
      </p:sp>
    </p:spTree>
    <p:extLst>
      <p:ext uri="{BB962C8B-B14F-4D97-AF65-F5344CB8AC3E}">
        <p14:creationId xmlns:p14="http://schemas.microsoft.com/office/powerpoint/2010/main" val="137211166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00" r:id="rId18"/>
    <p:sldLayoutId id="2147483687" r:id="rId19"/>
    <p:sldLayoutId id="2147483734" r:id="rId20"/>
    <p:sldLayoutId id="2147483693" r:id="rId21"/>
  </p:sldLayoutIdLst>
  <p:hf hdr="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mailto:bears@millbrook.swindon.sch.uk" TargetMode="External"/><Relationship Id="rId2" Type="http://schemas.openxmlformats.org/officeDocument/2006/relationships/hyperlink" Target="mailto:hedgehogs@millbrook.swindon.sch.uk" TargetMode="External"/><Relationship Id="rId1" Type="http://schemas.openxmlformats.org/officeDocument/2006/relationships/slideLayout" Target="../slideLayouts/slideLayout16.xml"/><Relationship Id="rId4" Type="http://schemas.openxmlformats.org/officeDocument/2006/relationships/hyperlink" Target="mailto:woodpeckers@millbrook.swindon.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556746" y="0"/>
            <a:ext cx="4008191" cy="2384898"/>
          </a:xfrm>
        </p:spPr>
        <p:txBody>
          <a:bodyPr rtlCol="0" anchor="b" anchorCtr="0">
            <a:normAutofit/>
          </a:bodyPr>
          <a:lstStyle/>
          <a:p>
            <a:pPr rtl="0"/>
            <a:r>
              <a:rPr lang="en-GB" dirty="0"/>
              <a:t>Hedgehogs</a:t>
            </a:r>
            <a:br>
              <a:rPr lang="en-GB" dirty="0"/>
            </a:br>
            <a:r>
              <a:rPr lang="en-GB" dirty="0"/>
              <a:t>Bears</a:t>
            </a:r>
            <a:br>
              <a:rPr lang="en-GB" dirty="0"/>
            </a:br>
            <a:r>
              <a:rPr lang="en-GB" dirty="0"/>
              <a:t>Foxes</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13" b="13"/>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p:txBody>
          <a:bodyPr rtlCol="0">
            <a:normAutofit/>
          </a:bodyPr>
          <a:lstStyle/>
          <a:p>
            <a:pPr rtl="0"/>
            <a:r>
              <a:rPr lang="en-GB" dirty="0"/>
              <a:t>Miss Tilling</a:t>
            </a:r>
          </a:p>
          <a:p>
            <a:pPr rtl="0"/>
            <a:r>
              <a:rPr lang="en-GB" dirty="0"/>
              <a:t>Mr Patterson</a:t>
            </a:r>
          </a:p>
          <a:p>
            <a:pPr rtl="0"/>
            <a:r>
              <a:rPr lang="en-GB" dirty="0"/>
              <a:t>Mrs Richardson</a:t>
            </a:r>
          </a:p>
        </p:txBody>
      </p:sp>
      <p:sp>
        <p:nvSpPr>
          <p:cNvPr id="7" name="AutoShape 2" descr="Hedgehogs in your garden - Bird Care - Westland Garden Health">
            <a:extLst>
              <a:ext uri="{FF2B5EF4-FFF2-40B4-BE49-F238E27FC236}">
                <a16:creationId xmlns:a16="http://schemas.microsoft.com/office/drawing/2014/main" id="{0CDBF504-66BC-4FEC-88A8-3D8C42C712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a:extLst>
              <a:ext uri="{FF2B5EF4-FFF2-40B4-BE49-F238E27FC236}">
                <a16:creationId xmlns:a16="http://schemas.microsoft.com/office/drawing/2014/main" id="{4F0ECC4A-D09D-4E35-AA29-D31E0BDE0499}"/>
              </a:ext>
            </a:extLst>
          </p:cNvPr>
          <p:cNvPicPr>
            <a:picLocks noChangeAspect="1"/>
          </p:cNvPicPr>
          <p:nvPr/>
        </p:nvPicPr>
        <p:blipFill>
          <a:blip r:embed="rId4"/>
          <a:stretch>
            <a:fillRect/>
          </a:stretch>
        </p:blipFill>
        <p:spPr>
          <a:xfrm>
            <a:off x="479676" y="566154"/>
            <a:ext cx="2691644" cy="2008603"/>
          </a:xfrm>
          <a:prstGeom prst="rect">
            <a:avLst/>
          </a:prstGeom>
        </p:spPr>
      </p:pic>
      <p:pic>
        <p:nvPicPr>
          <p:cNvPr id="1038" name="Picture 14" descr="Grizzly Bears: Two Truths and a Myth ...">
            <a:extLst>
              <a:ext uri="{FF2B5EF4-FFF2-40B4-BE49-F238E27FC236}">
                <a16:creationId xmlns:a16="http://schemas.microsoft.com/office/drawing/2014/main" id="{F4060F6F-F9B6-4060-A760-D2B891240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0511" y="2676525"/>
            <a:ext cx="2834941" cy="20249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Fox Study - Style with a Poster - Photowall">
            <a:extLst>
              <a:ext uri="{FF2B5EF4-FFF2-40B4-BE49-F238E27FC236}">
                <a16:creationId xmlns:a16="http://schemas.microsoft.com/office/drawing/2014/main" id="{182076A9-374A-47B8-A706-E7CD3A50E6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87" y="3139280"/>
            <a:ext cx="2076338" cy="303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A7CFAE-A588-83CC-4A6B-AF132EF8B2F3}"/>
              </a:ext>
            </a:extLst>
          </p:cNvPr>
          <p:cNvSpPr>
            <a:spLocks noGrp="1"/>
          </p:cNvSpPr>
          <p:nvPr>
            <p:ph type="title"/>
          </p:nvPr>
        </p:nvSpPr>
        <p:spPr>
          <a:xfrm>
            <a:off x="391471" y="381117"/>
            <a:ext cx="7393511" cy="1562959"/>
          </a:xfrm>
        </p:spPr>
        <p:txBody>
          <a:bodyPr/>
          <a:lstStyle/>
          <a:p>
            <a:r>
              <a:rPr lang="en-GB" dirty="0"/>
              <a:t>How you can help us:</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391470" y="1186122"/>
            <a:ext cx="10765887" cy="5046897"/>
          </a:xfrm>
        </p:spPr>
        <p:txBody>
          <a:bodyPr rtlCol="0">
            <a:normAutofit/>
          </a:bodyPr>
          <a:lstStyle/>
          <a:p>
            <a:pPr rtl="0"/>
            <a:r>
              <a:rPr lang="en-GB" dirty="0"/>
              <a:t>Your child is capable of being highly successful.</a:t>
            </a:r>
          </a:p>
          <a:p>
            <a:pPr rtl="0"/>
            <a:r>
              <a:rPr lang="en-GB" dirty="0"/>
              <a:t>Here are a few things that you might be able to help them with to ensure greater success.</a:t>
            </a:r>
          </a:p>
          <a:p>
            <a:pPr rtl="0"/>
            <a:endParaRPr lang="en-GB" dirty="0"/>
          </a:p>
          <a:p>
            <a:pPr marL="342900" indent="-342900" rtl="0">
              <a:buFont typeface="Arial" panose="020B0604020202020204" pitchFamily="34" charset="0"/>
              <a:buChar char="•"/>
            </a:pPr>
            <a:r>
              <a:rPr lang="en-GB" dirty="0"/>
              <a:t>Support your child to reinforce their learning at home.</a:t>
            </a:r>
          </a:p>
          <a:p>
            <a:pPr marL="342900" indent="-342900" rtl="0">
              <a:buFont typeface="Arial" panose="020B0604020202020204" pitchFamily="34" charset="0"/>
              <a:buChar char="•"/>
            </a:pPr>
            <a:r>
              <a:rPr lang="en-GB" dirty="0"/>
              <a:t>Encourage independence.</a:t>
            </a:r>
          </a:p>
          <a:p>
            <a:pPr marL="342900" indent="-342900" rtl="0">
              <a:buFont typeface="Arial" panose="020B0604020202020204" pitchFamily="34" charset="0"/>
              <a:buChar char="•"/>
            </a:pPr>
            <a:r>
              <a:rPr lang="en-GB" dirty="0"/>
              <a:t>Monitor online behaviour.</a:t>
            </a:r>
          </a:p>
          <a:p>
            <a:pPr marL="342900" indent="-342900" rtl="0">
              <a:buFont typeface="Arial" panose="020B0604020202020204" pitchFamily="34" charset="0"/>
              <a:buChar char="•"/>
            </a:pPr>
            <a:endParaRPr lang="en-GB" dirty="0"/>
          </a:p>
        </p:txBody>
      </p:sp>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p:txBody>
          <a:bodyPr rtlCol="0"/>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rtlCol="0"/>
          <a:lstStyle/>
          <a:p>
            <a:pPr rtl="0"/>
            <a:fld id="{DBA1B0FB-D917-4C8C-928F-313BD683BF39}" type="slidenum">
              <a:rPr lang="en-GB" smtClean="0"/>
              <a:pPr rtl="0"/>
              <a:t>10</a:t>
            </a:fld>
            <a:endParaRPr lang="en-GB"/>
          </a:p>
        </p:txBody>
      </p:sp>
      <p:pic>
        <p:nvPicPr>
          <p:cNvPr id="1026" name="Picture 2" descr="SMART Rules">
            <a:extLst>
              <a:ext uri="{FF2B5EF4-FFF2-40B4-BE49-F238E27FC236}">
                <a16:creationId xmlns:a16="http://schemas.microsoft.com/office/drawing/2014/main" id="{5883A505-0F24-4E07-994E-7D07B3DC5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105" y="2357307"/>
            <a:ext cx="3566312" cy="331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6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53C3-2604-63B3-30FB-F4882249B00C}"/>
              </a:ext>
            </a:extLst>
          </p:cNvPr>
          <p:cNvSpPr>
            <a:spLocks noGrp="1"/>
          </p:cNvSpPr>
          <p:nvPr>
            <p:ph type="title"/>
          </p:nvPr>
        </p:nvSpPr>
        <p:spPr/>
        <p:txBody>
          <a:bodyPr/>
          <a:lstStyle/>
          <a:p>
            <a:r>
              <a:rPr lang="en-GB" dirty="0"/>
              <a:t>Swimming </a:t>
            </a:r>
          </a:p>
        </p:txBody>
      </p:sp>
      <p:sp>
        <p:nvSpPr>
          <p:cNvPr id="3" name="Content Placeholder 2">
            <a:extLst>
              <a:ext uri="{FF2B5EF4-FFF2-40B4-BE49-F238E27FC236}">
                <a16:creationId xmlns:a16="http://schemas.microsoft.com/office/drawing/2014/main" id="{3AF9F692-D422-861E-5A0C-75273DFE37CA}"/>
              </a:ext>
            </a:extLst>
          </p:cNvPr>
          <p:cNvSpPr>
            <a:spLocks noGrp="1"/>
          </p:cNvSpPr>
          <p:nvPr>
            <p:ph idx="1"/>
          </p:nvPr>
        </p:nvSpPr>
        <p:spPr>
          <a:xfrm>
            <a:off x="1387867" y="2498224"/>
            <a:ext cx="8825659" cy="3416300"/>
          </a:xfrm>
        </p:spPr>
        <p:txBody>
          <a:bodyPr>
            <a:normAutofit/>
          </a:bodyPr>
          <a:lstStyle/>
          <a:p>
            <a:r>
              <a:rPr lang="en-GB" dirty="0"/>
              <a:t>Pools to Schools – Swimming pool will arrive at Millbrook for 3 weeks in October.</a:t>
            </a:r>
          </a:p>
          <a:p>
            <a:r>
              <a:rPr lang="en-GB" dirty="0"/>
              <a:t>Children will receive lessons in groups of 12 to help achieve the national curriculum skills, including swimming 25 metres. </a:t>
            </a:r>
          </a:p>
          <a:p>
            <a:r>
              <a:rPr lang="en-GB" dirty="0"/>
              <a:t>They will have lessons every day for two weeks.</a:t>
            </a:r>
          </a:p>
          <a:p>
            <a:r>
              <a:rPr lang="en-GB" dirty="0"/>
              <a:t>Please ensure swimming kit is brought in each day (costume, towel, goggles, swimming cap, flip flops/Crocs)</a:t>
            </a:r>
          </a:p>
          <a:p>
            <a:r>
              <a:rPr lang="en-GB" dirty="0"/>
              <a:t>No cosmetics products.</a:t>
            </a:r>
          </a:p>
          <a:p>
            <a:r>
              <a:rPr lang="en-GB" dirty="0"/>
              <a:t>Some children will have extra lessons during the third week if they are still to achieve the 25 metres swim.  </a:t>
            </a:r>
          </a:p>
        </p:txBody>
      </p:sp>
      <p:pic>
        <p:nvPicPr>
          <p:cNvPr id="4" name="Picture 2" descr="Fortius PE Pools to Schools - Fortius ...">
            <a:extLst>
              <a:ext uri="{FF2B5EF4-FFF2-40B4-BE49-F238E27FC236}">
                <a16:creationId xmlns:a16="http://schemas.microsoft.com/office/drawing/2014/main" id="{F2249ED1-DD69-429D-86F0-4B95750CB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860" y="140041"/>
            <a:ext cx="3517773" cy="189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7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173359" y="3939828"/>
            <a:ext cx="4500562" cy="1562959"/>
          </a:xfrm>
        </p:spPr>
        <p:txBody>
          <a:bodyPr rtlCol="0"/>
          <a:lstStyle/>
          <a:p>
            <a:pPr rtl="0"/>
            <a:r>
              <a:rPr lang="en-GB" sz="4000" dirty="0"/>
              <a:t>Introduction</a:t>
            </a:r>
          </a:p>
        </p:txBody>
      </p:sp>
      <p:pic>
        <p:nvPicPr>
          <p:cNvPr id="8" name="Picture Placeholder 7" descr="A mural of a tree and people&#10;&#10;Description automatically generated with medium confidence">
            <a:extLst>
              <a:ext uri="{FF2B5EF4-FFF2-40B4-BE49-F238E27FC236}">
                <a16:creationId xmlns:a16="http://schemas.microsoft.com/office/drawing/2014/main" id="{0E023CD7-B4AD-D9C5-84AF-1474746CFBD6}"/>
              </a:ext>
            </a:extLst>
          </p:cNvPr>
          <p:cNvPicPr>
            <a:picLocks noGrp="1" noChangeAspect="1"/>
          </p:cNvPicPr>
          <p:nvPr>
            <p:ph type="pic" sz="quarter" idx="13"/>
          </p:nvPr>
        </p:nvPicPr>
        <p:blipFill>
          <a:blip r:embed="rId3"/>
          <a:srcRect l="23095" r="23095"/>
          <a:stretch>
            <a:fillRect/>
          </a:stretch>
        </p:blipFill>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12032"/>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6096000" y="0"/>
            <a:ext cx="6096000"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rtlCol="0"/>
          <a:lstStyle/>
          <a:p>
            <a:pPr rtl="0"/>
            <a:fld id="{DBA1B0FB-D917-4C8C-928F-313BD683BF39}" type="slidenum">
              <a:rPr lang="en-GB" smtClean="0"/>
              <a:pPr rtl="0"/>
              <a:t>2</a:t>
            </a:fld>
            <a:endParaRPr lang="en-GB"/>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3624045" y="3939828"/>
            <a:ext cx="8506436" cy="2645530"/>
          </a:xfrm>
          <a:noFill/>
        </p:spPr>
        <p:txBody>
          <a:bodyPr rtlCol="0">
            <a:normAutofit/>
          </a:bodyPr>
          <a:lstStyle/>
          <a:p>
            <a:pPr marL="0" indent="0" rtl="0">
              <a:buNone/>
            </a:pPr>
            <a:r>
              <a:rPr lang="en-GB" sz="2000" dirty="0"/>
              <a:t>Welcome to Year 3 and 4</a:t>
            </a:r>
          </a:p>
          <a:p>
            <a:pPr marL="0" indent="0" rtl="0">
              <a:buNone/>
            </a:pPr>
            <a:r>
              <a:rPr lang="en-GB" sz="2000" dirty="0"/>
              <a:t>Hedgehogs: Miss Tilling</a:t>
            </a:r>
          </a:p>
          <a:p>
            <a:pPr marL="0" indent="0" rtl="0">
              <a:buNone/>
            </a:pPr>
            <a:r>
              <a:rPr lang="en-GB" sz="2000" dirty="0"/>
              <a:t>Bears: Mr Patterson</a:t>
            </a:r>
          </a:p>
          <a:p>
            <a:pPr marL="0" indent="0" rtl="0">
              <a:buNone/>
            </a:pPr>
            <a:r>
              <a:rPr lang="en-GB" sz="2000" dirty="0"/>
              <a:t>Foxes: Mrs Richardson</a:t>
            </a:r>
          </a:p>
          <a:p>
            <a:pPr marL="0" indent="0" rtl="0">
              <a:buNone/>
            </a:pPr>
            <a:r>
              <a:rPr lang="en-GB" sz="1900" dirty="0"/>
              <a:t>Mrs Belcher, Mrs Goode, Mrs Freshwater, Mrs Curtis, Miss Burrows-Darley &amp; Mrs Afroze will be working in the team.</a:t>
            </a:r>
          </a:p>
        </p:txBody>
      </p:sp>
    </p:spTree>
    <p:extLst>
      <p:ext uri="{BB962C8B-B14F-4D97-AF65-F5344CB8AC3E}">
        <p14:creationId xmlns:p14="http://schemas.microsoft.com/office/powerpoint/2010/main" val="215888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p:txBody>
          <a:bodyPr rtlCol="0"/>
          <a:lstStyle/>
          <a:p>
            <a:pPr rtl="0"/>
            <a:r>
              <a:rPr lang="en-GB" dirty="0"/>
              <a:t>In Year 3 and 4</a:t>
            </a:r>
          </a:p>
        </p:txBody>
      </p:sp>
      <p:sp>
        <p:nvSpPr>
          <p:cNvPr id="4" name="Content Placeholder 3">
            <a:extLst>
              <a:ext uri="{FF2B5EF4-FFF2-40B4-BE49-F238E27FC236}">
                <a16:creationId xmlns:a16="http://schemas.microsoft.com/office/drawing/2014/main" id="{0C701D89-BF77-B35A-2E21-768F2C6D9332}"/>
              </a:ext>
            </a:extLst>
          </p:cNvPr>
          <p:cNvSpPr>
            <a:spLocks noGrp="1"/>
          </p:cNvSpPr>
          <p:nvPr>
            <p:ph idx="1"/>
          </p:nvPr>
        </p:nvSpPr>
        <p:spPr/>
        <p:txBody>
          <a:bodyPr>
            <a:normAutofit/>
          </a:bodyPr>
          <a:lstStyle/>
          <a:p>
            <a:r>
              <a:rPr lang="en-GB" dirty="0"/>
              <a:t>Children are expected to follow the Purple Promises and understand and demonstrate the Millbrook Values.</a:t>
            </a:r>
          </a:p>
          <a:p>
            <a:r>
              <a:rPr lang="en-GB" dirty="0"/>
              <a:t>Children are expected to follow the uniform policy. For PE, this includes the tying back of long hair, earrings covered if they cannot be taken out for PE.</a:t>
            </a:r>
          </a:p>
          <a:p>
            <a:r>
              <a:rPr lang="en-GB" dirty="0"/>
              <a:t>Children are expected to keep themselves organised and to look after their belongings. Please ensure everything is labelled. </a:t>
            </a:r>
          </a:p>
          <a:p>
            <a:r>
              <a:rPr lang="en-GB" dirty="0"/>
              <a:t>Morning snack is not provided in KS2. If you would like your child to have a snack, please send a healthy snack e.g. fruit or a cereal bar.</a:t>
            </a:r>
          </a:p>
          <a:p>
            <a:r>
              <a:rPr lang="en-GB" dirty="0"/>
              <a:t>Children are expected to further develop their independence and resilience with regards to seeking help and support within lessons, including using resources that have been given to them and using the working wall.</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p:txBody>
          <a:bodyPr rtlCol="0"/>
          <a:lstStyle/>
          <a:p>
            <a:pPr rtl="0"/>
            <a:fld id="{DBA1B0FB-D917-4C8C-928F-313BD683BF39}" type="slidenum">
              <a:rPr lang="en-GB" smtClean="0"/>
              <a:pPr rtl="0"/>
              <a:t>3</a:t>
            </a:fld>
            <a:endParaRPr lang="en-GB"/>
          </a:p>
        </p:txBody>
      </p:sp>
    </p:spTree>
    <p:extLst>
      <p:ext uri="{BB962C8B-B14F-4D97-AF65-F5344CB8AC3E}">
        <p14:creationId xmlns:p14="http://schemas.microsoft.com/office/powerpoint/2010/main" val="249694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title"/>
          </p:nvPr>
        </p:nvSpPr>
        <p:spPr>
          <a:xfrm>
            <a:off x="550862" y="549275"/>
            <a:ext cx="4549644" cy="1332000"/>
          </a:xfrm>
        </p:spPr>
        <p:txBody>
          <a:bodyPr rtlCol="0">
            <a:normAutofit fontScale="90000"/>
          </a:bodyPr>
          <a:lstStyle/>
          <a:p>
            <a:pPr rtl="0"/>
            <a:r>
              <a:rPr lang="en-GB" dirty="0"/>
              <a:t>Purple Promises</a:t>
            </a:r>
          </a:p>
        </p:txBody>
      </p:sp>
      <p:sp>
        <p:nvSpPr>
          <p:cNvPr id="3" name="Content Placeholder 2">
            <a:extLst>
              <a:ext uri="{FF2B5EF4-FFF2-40B4-BE49-F238E27FC236}">
                <a16:creationId xmlns:a16="http://schemas.microsoft.com/office/drawing/2014/main" id="{8B602EF6-E54B-AB34-A390-4FABFAF87422}"/>
              </a:ext>
            </a:extLst>
          </p:cNvPr>
          <p:cNvSpPr>
            <a:spLocks noGrp="1"/>
          </p:cNvSpPr>
          <p:nvPr>
            <p:ph idx="1"/>
          </p:nvPr>
        </p:nvSpPr>
        <p:spPr>
          <a:xfrm>
            <a:off x="260059" y="2113199"/>
            <a:ext cx="4840447" cy="3979625"/>
          </a:xfrm>
        </p:spPr>
        <p:txBody>
          <a:bodyPr/>
          <a:lstStyle/>
          <a:p>
            <a:pPr marL="457200" lvl="1" indent="0" algn="just">
              <a:buNone/>
            </a:pPr>
            <a:r>
              <a:rPr lang="en-GB" sz="2000" dirty="0">
                <a:effectLst/>
                <a:latin typeface="Comic Sans MS" panose="030F0702030302020204" pitchFamily="66" charset="0"/>
                <a:ea typeface="Times New Roman" panose="02020603050405020304" pitchFamily="18" charset="0"/>
                <a:cs typeface="Times New Roman" panose="02020603050405020304" pitchFamily="18" charset="0"/>
              </a:rPr>
              <a:t>We have our ‘Purple Promises’ instead of rules. These are:</a:t>
            </a:r>
            <a:endParaRPr lang="en-GB" sz="2000" dirty="0">
              <a:effectLst/>
              <a:latin typeface="Comic Sans MS" panose="030F0702030302020204" pitchFamily="66" charset="0"/>
              <a:ea typeface="Times New Roman" panose="02020603050405020304" pitchFamily="18" charset="0"/>
            </a:endParaRPr>
          </a:p>
          <a:p>
            <a:pPr indent="457200" algn="just"/>
            <a:r>
              <a:rPr lang="en-GB" i="1" dirty="0">
                <a:effectLst/>
                <a:latin typeface="Comic Sans MS" panose="030F0702030302020204" pitchFamily="66" charset="0"/>
                <a:ea typeface="Times New Roman" panose="02020603050405020304" pitchFamily="18" charset="0"/>
                <a:cs typeface="Times New Roman" panose="02020603050405020304" pitchFamily="18" charset="0"/>
              </a:rPr>
              <a:t> I promise to be kind</a:t>
            </a:r>
            <a:endParaRPr lang="en-GB" dirty="0">
              <a:effectLst/>
              <a:latin typeface="Comic Sans MS" panose="030F0702030302020204" pitchFamily="66" charset="0"/>
              <a:ea typeface="Times New Roman" panose="02020603050405020304" pitchFamily="18" charset="0"/>
            </a:endParaRPr>
          </a:p>
          <a:p>
            <a:pPr indent="457200" algn="just"/>
            <a:r>
              <a:rPr lang="en-GB" i="1" dirty="0">
                <a:effectLst/>
                <a:latin typeface="Comic Sans MS" panose="030F0702030302020204" pitchFamily="66" charset="0"/>
                <a:ea typeface="Times New Roman" panose="02020603050405020304" pitchFamily="18" charset="0"/>
                <a:cs typeface="Times New Roman" panose="02020603050405020304" pitchFamily="18" charset="0"/>
              </a:rPr>
              <a:t> I promise to </a:t>
            </a:r>
            <a:r>
              <a:rPr lang="en-GB" i="1" dirty="0">
                <a:latin typeface="Comic Sans MS" panose="030F0702030302020204" pitchFamily="66" charset="0"/>
                <a:ea typeface="Times New Roman" panose="02020603050405020304" pitchFamily="18" charset="0"/>
                <a:cs typeface="Times New Roman" panose="02020603050405020304" pitchFamily="18" charset="0"/>
              </a:rPr>
              <a:t>listen and learn</a:t>
            </a:r>
            <a:endParaRPr lang="en-GB" dirty="0">
              <a:effectLst/>
              <a:latin typeface="Comic Sans MS" panose="030F0702030302020204" pitchFamily="66" charset="0"/>
              <a:ea typeface="Times New Roman" panose="02020603050405020304" pitchFamily="18" charset="0"/>
            </a:endParaRPr>
          </a:p>
          <a:p>
            <a:pPr indent="457200" algn="just"/>
            <a:r>
              <a:rPr lang="en-GB" i="1" dirty="0">
                <a:effectLst/>
                <a:latin typeface="Comic Sans MS" panose="030F0702030302020204" pitchFamily="66" charset="0"/>
                <a:ea typeface="Times New Roman" panose="02020603050405020304" pitchFamily="18" charset="0"/>
                <a:cs typeface="Times New Roman" panose="02020603050405020304" pitchFamily="18" charset="0"/>
              </a:rPr>
              <a:t>I promise to show respect</a:t>
            </a:r>
            <a:endParaRPr lang="en-GB" dirty="0">
              <a:effectLst/>
              <a:latin typeface="Comic Sans MS" panose="030F0702030302020204" pitchFamily="66" charset="0"/>
              <a:ea typeface="Times New Roman" panose="02020603050405020304" pitchFamily="18" charset="0"/>
            </a:endParaRPr>
          </a:p>
          <a:p>
            <a:pPr indent="457200" algn="just"/>
            <a:r>
              <a:rPr lang="en-GB" i="1" dirty="0">
                <a:effectLst/>
                <a:latin typeface="Comic Sans MS" panose="030F0702030302020204" pitchFamily="66" charset="0"/>
                <a:ea typeface="Times New Roman" panose="02020603050405020304" pitchFamily="18" charset="0"/>
                <a:cs typeface="Times New Roman" panose="02020603050405020304" pitchFamily="18" charset="0"/>
              </a:rPr>
              <a:t> I promise to fulfil my potential</a:t>
            </a:r>
            <a:endParaRPr lang="en-GB" dirty="0">
              <a:effectLst/>
              <a:latin typeface="Comic Sans MS" panose="030F0702030302020204" pitchFamily="66" charset="0"/>
              <a:ea typeface="Times New Roman" panose="02020603050405020304" pitchFamily="18" charset="0"/>
            </a:endParaRPr>
          </a:p>
          <a:p>
            <a:endParaRPr lang="en-GB"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rtlCol="0"/>
          <a:lstStyle/>
          <a:p>
            <a:pPr rtl="0"/>
            <a:fld id="{DBA1B0FB-D917-4C8C-928F-313BD683BF39}" type="slidenum">
              <a:rPr lang="en-GB" smtClean="0"/>
              <a:pPr rtl="0"/>
              <a:t>4</a:t>
            </a:fld>
            <a:endParaRPr lang="en-GB"/>
          </a:p>
        </p:txBody>
      </p:sp>
      <p:sp>
        <p:nvSpPr>
          <p:cNvPr id="8" name="Title 6">
            <a:extLst>
              <a:ext uri="{FF2B5EF4-FFF2-40B4-BE49-F238E27FC236}">
                <a16:creationId xmlns:a16="http://schemas.microsoft.com/office/drawing/2014/main" id="{1E339452-5391-C4A1-EB8A-49E23D5C7C85}"/>
              </a:ext>
            </a:extLst>
          </p:cNvPr>
          <p:cNvSpPr txBox="1">
            <a:spLocks/>
          </p:cNvSpPr>
          <p:nvPr/>
        </p:nvSpPr>
        <p:spPr>
          <a:xfrm>
            <a:off x="7091496" y="549275"/>
            <a:ext cx="4549644" cy="133200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a:lstStyle>
          <a:p>
            <a:r>
              <a:rPr lang="en-GB" dirty="0"/>
              <a:t>Millbrook Values</a:t>
            </a:r>
          </a:p>
        </p:txBody>
      </p:sp>
      <p:sp>
        <p:nvSpPr>
          <p:cNvPr id="9" name="Content Placeholder 2">
            <a:extLst>
              <a:ext uri="{FF2B5EF4-FFF2-40B4-BE49-F238E27FC236}">
                <a16:creationId xmlns:a16="http://schemas.microsoft.com/office/drawing/2014/main" id="{E3E30294-A3E8-94CE-54AE-C33977CCA4AB}"/>
              </a:ext>
            </a:extLst>
          </p:cNvPr>
          <p:cNvSpPr txBox="1">
            <a:spLocks/>
          </p:cNvSpPr>
          <p:nvPr/>
        </p:nvSpPr>
        <p:spPr>
          <a:xfrm>
            <a:off x="6548755" y="1988762"/>
            <a:ext cx="4840447" cy="397962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gn="just"/>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Democracy – </a:t>
            </a:r>
            <a:r>
              <a:rPr lang="en-GB" sz="1800" i="1" dirty="0">
                <a:effectLst/>
                <a:latin typeface="Comic Sans MS" panose="030F0702030302020204" pitchFamily="66" charset="0"/>
                <a:ea typeface="Times New Roman" panose="02020603050405020304" pitchFamily="18" charset="0"/>
                <a:cs typeface="Times New Roman" panose="02020603050405020304" pitchFamily="18" charset="0"/>
              </a:rPr>
              <a:t>Our Voices Matter</a:t>
            </a:r>
            <a:endParaRPr lang="en-GB" sz="1800" dirty="0">
              <a:effectLst/>
              <a:latin typeface="Comic Sans MS" panose="030F0702030302020204" pitchFamily="66" charset="0"/>
              <a:ea typeface="Times New Roman" panose="02020603050405020304" pitchFamily="18" charset="0"/>
            </a:endParaRPr>
          </a:p>
          <a:p>
            <a:pPr marL="457200" algn="just"/>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The Rule of Law – </a:t>
            </a:r>
            <a:r>
              <a:rPr lang="en-GB" sz="1800" i="1" dirty="0">
                <a:effectLst/>
                <a:latin typeface="Comic Sans MS" panose="030F0702030302020204" pitchFamily="66" charset="0"/>
                <a:ea typeface="Times New Roman" panose="02020603050405020304" pitchFamily="18" charset="0"/>
                <a:cs typeface="Times New Roman" panose="02020603050405020304" pitchFamily="18" charset="0"/>
              </a:rPr>
              <a:t>We follow the Purple Promises</a:t>
            </a:r>
            <a:endParaRPr lang="en-GB" sz="1800" dirty="0">
              <a:effectLst/>
              <a:latin typeface="Comic Sans MS" panose="030F0702030302020204" pitchFamily="66" charset="0"/>
              <a:ea typeface="Times New Roman" panose="02020603050405020304" pitchFamily="18" charset="0"/>
            </a:endParaRPr>
          </a:p>
          <a:p>
            <a:pPr marL="457200" algn="just"/>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Individual Liberty – </a:t>
            </a:r>
            <a:r>
              <a:rPr lang="en-GB" sz="1800" i="1" dirty="0">
                <a:effectLst/>
                <a:latin typeface="Comic Sans MS" panose="030F0702030302020204" pitchFamily="66" charset="0"/>
                <a:ea typeface="Times New Roman" panose="02020603050405020304" pitchFamily="18" charset="0"/>
                <a:cs typeface="Times New Roman" panose="02020603050405020304" pitchFamily="18" charset="0"/>
              </a:rPr>
              <a:t>We own our choices and actions</a:t>
            </a:r>
            <a:endParaRPr lang="en-GB" sz="1800" dirty="0">
              <a:effectLst/>
              <a:latin typeface="Comic Sans MS" panose="030F0702030302020204" pitchFamily="66" charset="0"/>
              <a:ea typeface="Times New Roman" panose="02020603050405020304" pitchFamily="18" charset="0"/>
            </a:endParaRPr>
          </a:p>
          <a:p>
            <a:pPr marL="457200" algn="just"/>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Mutual Respect – </a:t>
            </a:r>
            <a:r>
              <a:rPr lang="en-GB" sz="1800" i="1" dirty="0">
                <a:effectLst/>
                <a:latin typeface="Comic Sans MS" panose="030F0702030302020204" pitchFamily="66" charset="0"/>
                <a:ea typeface="Times New Roman" panose="02020603050405020304" pitchFamily="18" charset="0"/>
                <a:cs typeface="Times New Roman" panose="02020603050405020304" pitchFamily="18" charset="0"/>
              </a:rPr>
              <a:t>We treat each other kindly</a:t>
            </a:r>
            <a:endParaRPr lang="en-GB" sz="1800" dirty="0">
              <a:effectLst/>
              <a:latin typeface="Comic Sans MS" panose="030F0702030302020204" pitchFamily="66" charset="0"/>
              <a:ea typeface="Times New Roman" panose="02020603050405020304" pitchFamily="18" charset="0"/>
            </a:endParaRPr>
          </a:p>
          <a:p>
            <a:pPr marL="457200" algn="just"/>
            <a:r>
              <a:rPr lang="en-GB" sz="1800" dirty="0">
                <a:effectLst/>
                <a:latin typeface="Comic Sans MS" panose="030F0702030302020204" pitchFamily="66" charset="0"/>
                <a:ea typeface="Times New Roman" panose="02020603050405020304" pitchFamily="18" charset="0"/>
                <a:cs typeface="Times New Roman" panose="02020603050405020304" pitchFamily="18" charset="0"/>
              </a:rPr>
              <a:t>Tolerance of those of different faiths and beliefs – </a:t>
            </a:r>
            <a:r>
              <a:rPr lang="en-GB" sz="1800" i="1" dirty="0">
                <a:effectLst/>
                <a:latin typeface="Comic Sans MS" panose="030F0702030302020204" pitchFamily="66" charset="0"/>
                <a:ea typeface="Times New Roman" panose="02020603050405020304" pitchFamily="18" charset="0"/>
                <a:cs typeface="Times New Roman" panose="02020603050405020304" pitchFamily="18" charset="0"/>
              </a:rPr>
              <a:t>We celebrate differences</a:t>
            </a:r>
            <a:endParaRPr lang="en-GB" sz="18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374028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5B5C7-9874-E162-41D9-8DE3E47AC5EB}"/>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46376E16-7AFC-97AB-ABC0-D7C0F63A7502}"/>
              </a:ext>
            </a:extLst>
          </p:cNvPr>
          <p:cNvSpPr>
            <a:spLocks noGrp="1"/>
          </p:cNvSpPr>
          <p:nvPr>
            <p:ph sz="quarter" idx="15"/>
          </p:nvPr>
        </p:nvSpPr>
        <p:spPr/>
        <p:txBody>
          <a:bodyPr/>
          <a:lstStyle/>
          <a:p>
            <a:endParaRPr lang="en-GB"/>
          </a:p>
        </p:txBody>
      </p:sp>
      <p:sp>
        <p:nvSpPr>
          <p:cNvPr id="7" name="Picture Placeholder 6">
            <a:extLst>
              <a:ext uri="{FF2B5EF4-FFF2-40B4-BE49-F238E27FC236}">
                <a16:creationId xmlns:a16="http://schemas.microsoft.com/office/drawing/2014/main" id="{46B1CEB6-3B02-7D20-EDB3-AA25E90FAB1F}"/>
              </a:ext>
            </a:extLst>
          </p:cNvPr>
          <p:cNvSpPr>
            <a:spLocks noGrp="1"/>
          </p:cNvSpPr>
          <p:nvPr>
            <p:ph type="pic" sz="quarter" idx="13"/>
          </p:nvPr>
        </p:nvSpPr>
        <p:spPr/>
        <p:txBody>
          <a:bodyPr/>
          <a:lstStyle/>
          <a:p>
            <a:endParaRPr lang="en-GB"/>
          </a:p>
        </p:txBody>
      </p:sp>
      <p:sp>
        <p:nvSpPr>
          <p:cNvPr id="19" name="Date Placeholder 18">
            <a:extLst>
              <a:ext uri="{FF2B5EF4-FFF2-40B4-BE49-F238E27FC236}">
                <a16:creationId xmlns:a16="http://schemas.microsoft.com/office/drawing/2014/main" id="{386DB667-0553-4FB8-B0E0-776539934AFF}"/>
              </a:ext>
            </a:extLst>
          </p:cNvPr>
          <p:cNvSpPr>
            <a:spLocks noGrp="1"/>
          </p:cNvSpPr>
          <p:nvPr>
            <p:ph type="dt" sz="half" idx="10"/>
          </p:nvPr>
        </p:nvSpPr>
        <p:spPr/>
        <p:txBody>
          <a:bodyPr rtlCol="0"/>
          <a:lstStyle/>
          <a:p>
            <a:pPr rtl="0"/>
            <a:r>
              <a:rPr lang="en-GB"/>
              <a:t>Tuesday, February 2, 20XX</a:t>
            </a:r>
            <a:endParaRPr lang="en-GB" dirty="0"/>
          </a:p>
        </p:txBody>
      </p:sp>
      <p:sp>
        <p:nvSpPr>
          <p:cNvPr id="20" name="Footer Placeholder 19">
            <a:extLst>
              <a:ext uri="{FF2B5EF4-FFF2-40B4-BE49-F238E27FC236}">
                <a16:creationId xmlns:a16="http://schemas.microsoft.com/office/drawing/2014/main" id="{C77C6228-C5A8-44DC-ABD7-A22A4475D3DF}"/>
              </a:ext>
            </a:extLst>
          </p:cNvPr>
          <p:cNvSpPr>
            <a:spLocks noGrp="1"/>
          </p:cNvSpPr>
          <p:nvPr>
            <p:ph type="ftr" sz="quarter" idx="11"/>
          </p:nvPr>
        </p:nvSpPr>
        <p:spPr/>
        <p:txBody>
          <a:bodyPr rtlCol="0"/>
          <a:lstStyle/>
          <a:p>
            <a:pPr rtl="0"/>
            <a:r>
              <a:rPr lang="en-GB"/>
              <a:t>Sample Footer Text</a:t>
            </a:r>
          </a:p>
        </p:txBody>
      </p:sp>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p:txBody>
          <a:bodyPr rtlCol="0"/>
          <a:lstStyle/>
          <a:p>
            <a:pPr rtl="0"/>
            <a:fld id="{DBA1B0FB-D917-4C8C-928F-313BD683BF39}" type="slidenum">
              <a:rPr lang="en-GB" smtClean="0"/>
              <a:pPr rtl="0"/>
              <a:t>5</a:t>
            </a:fld>
            <a:endParaRPr lang="en-GB"/>
          </a:p>
        </p:txBody>
      </p:sp>
      <p:pic>
        <p:nvPicPr>
          <p:cNvPr id="9" name="Picture 8">
            <a:extLst>
              <a:ext uri="{FF2B5EF4-FFF2-40B4-BE49-F238E27FC236}">
                <a16:creationId xmlns:a16="http://schemas.microsoft.com/office/drawing/2014/main" id="{BFD0C8BA-D920-DAB2-0C4A-29A6BE877DAB}"/>
              </a:ext>
            </a:extLst>
          </p:cNvPr>
          <p:cNvPicPr>
            <a:picLocks noChangeAspect="1"/>
          </p:cNvPicPr>
          <p:nvPr/>
        </p:nvPicPr>
        <p:blipFill rotWithShape="1">
          <a:blip r:embed="rId2"/>
          <a:srcRect l="15753"/>
          <a:stretch/>
        </p:blipFill>
        <p:spPr>
          <a:xfrm>
            <a:off x="75836" y="76792"/>
            <a:ext cx="12012700" cy="6731921"/>
          </a:xfrm>
          <a:prstGeom prst="rect">
            <a:avLst/>
          </a:prstGeom>
        </p:spPr>
      </p:pic>
    </p:spTree>
    <p:extLst>
      <p:ext uri="{BB962C8B-B14F-4D97-AF65-F5344CB8AC3E}">
        <p14:creationId xmlns:p14="http://schemas.microsoft.com/office/powerpoint/2010/main" val="39551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5A615222-600D-A43D-06F5-A706FFB0605B}"/>
              </a:ext>
            </a:extLst>
          </p:cNvPr>
          <p:cNvSpPr>
            <a:spLocks noGrp="1"/>
          </p:cNvSpPr>
          <p:nvPr>
            <p:ph type="ctrTitle"/>
          </p:nvPr>
        </p:nvSpPr>
        <p:spPr/>
        <p:txBody>
          <a:bodyPr/>
          <a:lstStyle/>
          <a:p>
            <a:endParaRPr lang="en-GB"/>
          </a:p>
        </p:txBody>
      </p:sp>
      <p:sp>
        <p:nvSpPr>
          <p:cNvPr id="4" name="Picture Placeholder 3">
            <a:extLst>
              <a:ext uri="{FF2B5EF4-FFF2-40B4-BE49-F238E27FC236}">
                <a16:creationId xmlns:a16="http://schemas.microsoft.com/office/drawing/2014/main" id="{607FB8A7-2F78-1545-421E-3169B4013C90}"/>
              </a:ext>
            </a:extLst>
          </p:cNvPr>
          <p:cNvSpPr>
            <a:spLocks noGrp="1"/>
          </p:cNvSpPr>
          <p:nvPr>
            <p:ph type="pic" sz="quarter" idx="13"/>
          </p:nvPr>
        </p:nvSpPr>
        <p:spPr/>
        <p:txBody>
          <a:bodyPr/>
          <a:lstStyle/>
          <a:p>
            <a:endParaRPr lang="en-GB"/>
          </a:p>
        </p:txBody>
      </p:sp>
      <p:sp>
        <p:nvSpPr>
          <p:cNvPr id="10" name="Picture Placeholder 9">
            <a:extLst>
              <a:ext uri="{FF2B5EF4-FFF2-40B4-BE49-F238E27FC236}">
                <a16:creationId xmlns:a16="http://schemas.microsoft.com/office/drawing/2014/main" id="{A60D1849-B17C-F027-C0D8-4A62E63BD34A}"/>
              </a:ext>
            </a:extLst>
          </p:cNvPr>
          <p:cNvSpPr>
            <a:spLocks noGrp="1"/>
          </p:cNvSpPr>
          <p:nvPr>
            <p:ph type="pic" sz="quarter" idx="14"/>
          </p:nvPr>
        </p:nvSpPr>
        <p:spPr/>
        <p:txBody>
          <a:bodyPr/>
          <a:lstStyle/>
          <a:p>
            <a:endParaRPr lang="en-GB"/>
          </a:p>
        </p:txBody>
      </p:sp>
      <p:sp>
        <p:nvSpPr>
          <p:cNvPr id="12" name="Picture Placeholder 11">
            <a:extLst>
              <a:ext uri="{FF2B5EF4-FFF2-40B4-BE49-F238E27FC236}">
                <a16:creationId xmlns:a16="http://schemas.microsoft.com/office/drawing/2014/main" id="{1CC713A3-FE4B-32D4-5481-83616A2E6B33}"/>
              </a:ext>
            </a:extLst>
          </p:cNvPr>
          <p:cNvSpPr>
            <a:spLocks noGrp="1"/>
          </p:cNvSpPr>
          <p:nvPr>
            <p:ph type="pic" sz="quarter" idx="15"/>
          </p:nvPr>
        </p:nvSpPr>
        <p:spPr/>
        <p:txBody>
          <a:bodyPr/>
          <a:lstStyle/>
          <a:p>
            <a:endParaRPr lang="en-GB"/>
          </a:p>
        </p:txBody>
      </p:sp>
      <p:sp>
        <p:nvSpPr>
          <p:cNvPr id="14" name="Picture Placeholder 13">
            <a:extLst>
              <a:ext uri="{FF2B5EF4-FFF2-40B4-BE49-F238E27FC236}">
                <a16:creationId xmlns:a16="http://schemas.microsoft.com/office/drawing/2014/main" id="{9EE92C6E-4218-97C3-E0B6-46667366420E}"/>
              </a:ext>
            </a:extLst>
          </p:cNvPr>
          <p:cNvSpPr>
            <a:spLocks noGrp="1"/>
          </p:cNvSpPr>
          <p:nvPr>
            <p:ph type="pic" sz="quarter" idx="16"/>
          </p:nvPr>
        </p:nvSpPr>
        <p:spPr/>
        <p:txBody>
          <a:bodyPr/>
          <a:lstStyle/>
          <a:p>
            <a:endParaRPr lang="en-GB"/>
          </a:p>
        </p:txBody>
      </p:sp>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p:txBody>
          <a:bodyPr rtlCol="0"/>
          <a:lstStyle/>
          <a:p>
            <a:pPr rtl="0"/>
            <a:r>
              <a:rPr lang="en-GB"/>
              <a:t>Name</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p:txBody>
          <a:bodyPr rtlCol="0"/>
          <a:lstStyle/>
          <a:p>
            <a:pPr rtl="0"/>
            <a:r>
              <a:rPr lang="en-GB"/>
              <a:t>Title</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p:txBody>
          <a:bodyPr rtlCol="0"/>
          <a:lstStyle/>
          <a:p>
            <a:pPr rtl="0"/>
            <a:r>
              <a:rPr lang="en-GB"/>
              <a:t>Name</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p:txBody>
          <a:bodyPr rtlCol="0"/>
          <a:lstStyle/>
          <a:p>
            <a:pPr rtl="0"/>
            <a:r>
              <a:rPr lang="en-GB"/>
              <a:t>Title</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p:txBody>
          <a:bodyPr rtlCol="0"/>
          <a:lstStyle/>
          <a:p>
            <a:pPr rtl="0"/>
            <a:r>
              <a:rPr lang="en-GB"/>
              <a:t>Name</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p:txBody>
          <a:bodyPr rtlCol="0"/>
          <a:lstStyle/>
          <a:p>
            <a:pPr rtl="0"/>
            <a:r>
              <a:rPr lang="en-GB"/>
              <a:t>Title</a:t>
            </a:r>
          </a:p>
        </p:txBody>
      </p:sp>
      <p:sp>
        <p:nvSpPr>
          <p:cNvPr id="18" name="Text Placeholder 17">
            <a:extLst>
              <a:ext uri="{FF2B5EF4-FFF2-40B4-BE49-F238E27FC236}">
                <a16:creationId xmlns:a16="http://schemas.microsoft.com/office/drawing/2014/main" id="{1B38EAC7-6FC4-136F-209B-1052C8673B83}"/>
              </a:ext>
            </a:extLst>
          </p:cNvPr>
          <p:cNvSpPr>
            <a:spLocks noGrp="1"/>
          </p:cNvSpPr>
          <p:nvPr>
            <p:ph type="body" sz="quarter" idx="24"/>
          </p:nvPr>
        </p:nvSpPr>
        <p:spPr/>
        <p:txBody>
          <a:bodyPr/>
          <a:lstStyle/>
          <a:p>
            <a:endParaRPr lang="en-GB"/>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p:txBody>
          <a:bodyPr rtlCol="0"/>
          <a:lstStyle/>
          <a:p>
            <a:pPr rtl="0"/>
            <a:r>
              <a:rPr lang="en-GB"/>
              <a:t>Title</a:t>
            </a:r>
          </a:p>
        </p:txBody>
      </p:sp>
      <p:sp>
        <p:nvSpPr>
          <p:cNvPr id="7" name="Date Placeholder 6">
            <a:extLst>
              <a:ext uri="{FF2B5EF4-FFF2-40B4-BE49-F238E27FC236}">
                <a16:creationId xmlns:a16="http://schemas.microsoft.com/office/drawing/2014/main" id="{45F69D6A-822D-4DB9-A2CC-D9106F1F2B68}"/>
              </a:ext>
            </a:extLst>
          </p:cNvPr>
          <p:cNvSpPr>
            <a:spLocks noGrp="1"/>
          </p:cNvSpPr>
          <p:nvPr>
            <p:ph type="dt" sz="half" idx="10"/>
          </p:nvPr>
        </p:nvSpPr>
        <p:spPr/>
        <p:txBody>
          <a:bodyPr rtlCol="0"/>
          <a:lstStyle/>
          <a:p>
            <a:pPr rtl="0"/>
            <a:r>
              <a:rPr lang="en-GB"/>
              <a:t>Tuesday, February 2, 20XX</a:t>
            </a:r>
            <a:endParaRPr lang="en-GB" dirty="0"/>
          </a:p>
        </p:txBody>
      </p:sp>
      <p:sp>
        <p:nvSpPr>
          <p:cNvPr id="8" name="Footer Placeholder 7">
            <a:extLst>
              <a:ext uri="{FF2B5EF4-FFF2-40B4-BE49-F238E27FC236}">
                <a16:creationId xmlns:a16="http://schemas.microsoft.com/office/drawing/2014/main" id="{6375D7F3-165A-439B-8D1D-6553B68C2886}"/>
              </a:ext>
            </a:extLst>
          </p:cNvPr>
          <p:cNvSpPr>
            <a:spLocks noGrp="1"/>
          </p:cNvSpPr>
          <p:nvPr>
            <p:ph type="ftr" sz="quarter" idx="11"/>
          </p:nvPr>
        </p:nvSpPr>
        <p:spPr/>
        <p:txBody>
          <a:bodyPr rtlCol="0"/>
          <a:lstStyle/>
          <a:p>
            <a:pPr rtl="0"/>
            <a:r>
              <a:rPr lang="en-GB"/>
              <a:t>Sample Footer Text</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p:txBody>
          <a:bodyPr rtlCol="0"/>
          <a:lstStyle/>
          <a:p>
            <a:pPr rtl="0"/>
            <a:fld id="{DBA1B0FB-D917-4C8C-928F-313BD683BF39}" type="slidenum">
              <a:rPr lang="en-GB" smtClean="0"/>
              <a:pPr rtl="0"/>
              <a:t>6</a:t>
            </a:fld>
            <a:endParaRPr lang="en-GB"/>
          </a:p>
        </p:txBody>
      </p:sp>
      <p:pic>
        <p:nvPicPr>
          <p:cNvPr id="22" name="Picture 21">
            <a:extLst>
              <a:ext uri="{FF2B5EF4-FFF2-40B4-BE49-F238E27FC236}">
                <a16:creationId xmlns:a16="http://schemas.microsoft.com/office/drawing/2014/main" id="{4151A8CC-882B-ED8B-BE4E-BB76D16D95F2}"/>
              </a:ext>
            </a:extLst>
          </p:cNvPr>
          <p:cNvPicPr>
            <a:picLocks noChangeAspect="1"/>
          </p:cNvPicPr>
          <p:nvPr/>
        </p:nvPicPr>
        <p:blipFill>
          <a:blip r:embed="rId3"/>
          <a:stretch>
            <a:fillRect/>
          </a:stretch>
        </p:blipFill>
        <p:spPr>
          <a:xfrm>
            <a:off x="71132" y="21431"/>
            <a:ext cx="12034182" cy="6785560"/>
          </a:xfrm>
          <a:prstGeom prst="rect">
            <a:avLst/>
          </a:prstGeom>
        </p:spPr>
      </p:pic>
    </p:spTree>
    <p:extLst>
      <p:ext uri="{BB962C8B-B14F-4D97-AF65-F5344CB8AC3E}">
        <p14:creationId xmlns:p14="http://schemas.microsoft.com/office/powerpoint/2010/main" val="297987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72D26-24EF-4CBD-9431-A558CB7CA906}"/>
              </a:ext>
            </a:extLst>
          </p:cNvPr>
          <p:cNvSpPr>
            <a:spLocks noGrp="1"/>
          </p:cNvSpPr>
          <p:nvPr>
            <p:ph type="title"/>
          </p:nvPr>
        </p:nvSpPr>
        <p:spPr>
          <a:xfrm>
            <a:off x="211123" y="0"/>
            <a:ext cx="10058400" cy="1371600"/>
          </a:xfrm>
        </p:spPr>
        <p:txBody>
          <a:bodyPr rtlCol="0"/>
          <a:lstStyle/>
          <a:p>
            <a:pPr rtl="0"/>
            <a:r>
              <a:rPr lang="en-GB" dirty="0"/>
              <a:t>Class Timetable</a:t>
            </a:r>
          </a:p>
        </p:txBody>
      </p:sp>
      <p:graphicFrame>
        <p:nvGraphicFramePr>
          <p:cNvPr id="4" name="Content Placeholder 3" descr="Timeline Smart Art Placeholder ">
            <a:extLst>
              <a:ext uri="{FF2B5EF4-FFF2-40B4-BE49-F238E27FC236}">
                <a16:creationId xmlns:a16="http://schemas.microsoft.com/office/drawing/2014/main" id="{93897051-DA8D-4072-A594-51769F8D52F5}"/>
              </a:ext>
            </a:extLst>
          </p:cNvPr>
          <p:cNvGraphicFramePr>
            <a:graphicFrameLocks noGrp="1"/>
          </p:cNvGraphicFramePr>
          <p:nvPr>
            <p:ph idx="1"/>
            <p:extLst>
              <p:ext uri="{D42A27DB-BD31-4B8C-83A1-F6EECF244321}">
                <p14:modId xmlns:p14="http://schemas.microsoft.com/office/powerpoint/2010/main" val="2140589647"/>
              </p:ext>
            </p:extLst>
          </p:nvPr>
        </p:nvGraphicFramePr>
        <p:xfrm>
          <a:off x="1008077" y="160009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E5CAC52-3FD1-464A-805A-B8F7AF04574A}"/>
              </a:ext>
            </a:extLst>
          </p:cNvPr>
          <p:cNvSpPr>
            <a:spLocks noGrp="1"/>
          </p:cNvSpPr>
          <p:nvPr>
            <p:ph type="sldNum" sz="quarter" idx="12"/>
          </p:nvPr>
        </p:nvSpPr>
        <p:spPr/>
        <p:txBody>
          <a:bodyPr rtlCol="0"/>
          <a:lstStyle/>
          <a:p>
            <a:pPr rtl="0"/>
            <a:fld id="{DBA1B0FB-D917-4C8C-928F-313BD683BF39}" type="slidenum">
              <a:rPr lang="en-GB" smtClean="0"/>
              <a:pPr rtl="0"/>
              <a:t>7</a:t>
            </a:fld>
            <a:endParaRPr lang="en-GB"/>
          </a:p>
        </p:txBody>
      </p:sp>
    </p:spTree>
    <p:extLst>
      <p:ext uri="{BB962C8B-B14F-4D97-AF65-F5344CB8AC3E}">
        <p14:creationId xmlns:p14="http://schemas.microsoft.com/office/powerpoint/2010/main" val="2624630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p:txBody>
          <a:bodyPr rtlCol="0">
            <a:normAutofit/>
          </a:bodyPr>
          <a:lstStyle/>
          <a:p>
            <a:pPr rtl="0"/>
            <a:r>
              <a:rPr lang="en-GB" dirty="0"/>
              <a:t>Homework Expectations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p:txBody>
          <a:bodyPr rtlCol="0"/>
          <a:lstStyle/>
          <a:p>
            <a:pPr rtl="0"/>
            <a:r>
              <a:rPr lang="en-GB" dirty="0"/>
              <a:t>Expected</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p:txBody>
          <a:bodyPr rtlCol="0"/>
          <a:lstStyle/>
          <a:p>
            <a:pPr rtl="0"/>
            <a:r>
              <a:rPr lang="en-GB" dirty="0"/>
              <a:t>Reading - recorded in their Reading Record book.</a:t>
            </a:r>
          </a:p>
          <a:p>
            <a:pPr rtl="0"/>
            <a:r>
              <a:rPr lang="en-GB" dirty="0"/>
              <a:t>Practise and understand Spellings.</a:t>
            </a:r>
          </a:p>
          <a:p>
            <a:r>
              <a:rPr lang="en-GB" dirty="0"/>
              <a:t>Access and use the online game Timestable Rockstars.</a:t>
            </a:r>
          </a:p>
          <a:p>
            <a:pPr rtl="0"/>
            <a:endParaRPr lang="en-GB" dirty="0"/>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03952" y="1731375"/>
            <a:ext cx="5436392" cy="535354"/>
          </a:xfrm>
        </p:spPr>
        <p:txBody>
          <a:bodyPr rtlCol="0"/>
          <a:lstStyle/>
          <a:p>
            <a:pPr rtl="0"/>
            <a:r>
              <a:rPr lang="en-GB" dirty="0"/>
              <a:t>How often</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4" y="2405908"/>
            <a:ext cx="5608063" cy="3515555"/>
          </a:xfrm>
        </p:spPr>
        <p:txBody>
          <a:bodyPr rtlCol="0"/>
          <a:lstStyle/>
          <a:p>
            <a:pPr rtl="0"/>
            <a:r>
              <a:rPr lang="en-GB" dirty="0"/>
              <a:t>Children should read at least 5 times a week to develop fluency and understanding.</a:t>
            </a:r>
          </a:p>
          <a:p>
            <a:pPr rtl="0"/>
            <a:r>
              <a:rPr lang="en-GB" dirty="0"/>
              <a:t>Children should practise their spellings every day to ensure understanding and use of the word in context.</a:t>
            </a:r>
          </a:p>
          <a:p>
            <a:pPr rtl="0"/>
            <a:r>
              <a:rPr lang="en-GB" dirty="0"/>
              <a:t>Short bursts (10 minutes) of TT Rockstars 5 times a week. </a:t>
            </a:r>
          </a:p>
          <a:p>
            <a:pPr rtl="0"/>
            <a:endParaRPr lang="en-GB"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p:txBody>
          <a:bodyPr rtlCol="0"/>
          <a:lstStyle/>
          <a:p>
            <a:pPr rtl="0"/>
            <a:fld id="{DBA1B0FB-D917-4C8C-928F-313BD683BF39}" type="slidenum">
              <a:rPr lang="en-GB" smtClean="0"/>
              <a:pPr rtl="0"/>
              <a:t>8</a:t>
            </a:fld>
            <a:endParaRPr lang="en-GB"/>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389134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p:txBody>
          <a:bodyPr rtlCol="0"/>
          <a:lstStyle/>
          <a:p>
            <a:pPr rtl="0"/>
            <a:r>
              <a:rPr lang="en-GB" dirty="0"/>
              <a:t>Contacting Us</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p:txBody>
          <a:bodyPr rtlCol="0"/>
          <a:lstStyle/>
          <a:p>
            <a:pPr rtl="0"/>
            <a:r>
              <a:rPr lang="en-GB" dirty="0"/>
              <a:t>In Person</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p:txBody>
          <a:bodyPr rtlCol="0">
            <a:noAutofit/>
          </a:bodyPr>
          <a:lstStyle/>
          <a:p>
            <a:pPr lvl="0" rtl="0">
              <a:lnSpc>
                <a:spcPct val="100000"/>
              </a:lnSpc>
            </a:pPr>
            <a:r>
              <a:rPr lang="en-GB" sz="1700" dirty="0"/>
              <a:t>If you would like to discuss something about your child, you may catch us on the door first thing in the morning or at the end of the day, however this is to pass on short messages.</a:t>
            </a:r>
          </a:p>
          <a:p>
            <a:pPr lvl="0" rtl="0">
              <a:lnSpc>
                <a:spcPct val="100000"/>
              </a:lnSpc>
            </a:pPr>
            <a:r>
              <a:rPr lang="en-GB" sz="1700" dirty="0"/>
              <a:t>If you would like a longer discussion book a meeting via the class email.  </a:t>
            </a:r>
          </a:p>
          <a:p>
            <a:pPr lvl="0" rtl="0">
              <a:lnSpc>
                <a:spcPct val="100000"/>
              </a:lnSpc>
            </a:pPr>
            <a:endParaRPr lang="en-GB" sz="1700" dirty="0"/>
          </a:p>
          <a:p>
            <a:pPr rtl="0">
              <a:lnSpc>
                <a:spcPct val="100000"/>
              </a:lnSpc>
            </a:pPr>
            <a:endParaRPr lang="en-GB" sz="1700"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p:txBody>
          <a:bodyPr rtlCol="0"/>
          <a:lstStyle/>
          <a:p>
            <a:pPr rtl="0"/>
            <a:r>
              <a:rPr lang="en-GB" dirty="0"/>
              <a:t>Via Email</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913194" cy="3515555"/>
          </a:xfrm>
        </p:spPr>
        <p:txBody>
          <a:bodyPr rtlCol="0">
            <a:normAutofit/>
          </a:bodyPr>
          <a:lstStyle/>
          <a:p>
            <a:pPr lvl="0" rtl="0"/>
            <a:r>
              <a:rPr lang="en-GB" dirty="0">
                <a:hlinkClick r:id="rId2"/>
              </a:rPr>
              <a:t>hedgehogs@millbrook.swindon.sch.uk</a:t>
            </a:r>
            <a:endParaRPr lang="en-GB" dirty="0"/>
          </a:p>
          <a:p>
            <a:pPr lvl="0" rtl="0"/>
            <a:r>
              <a:rPr lang="en-GB" dirty="0">
                <a:hlinkClick r:id="rId3"/>
              </a:rPr>
              <a:t>bears@millbrook.swindon.sch.uk</a:t>
            </a:r>
            <a:endParaRPr lang="en-GB" dirty="0"/>
          </a:p>
          <a:p>
            <a:r>
              <a:rPr lang="en-GB" dirty="0">
                <a:hlinkClick r:id="rId4"/>
              </a:rPr>
              <a:t>foxes@millbrook.swindon.sch.uk</a:t>
            </a:r>
            <a:endParaRPr lang="en-GB" dirty="0"/>
          </a:p>
          <a:p>
            <a:pPr lvl="0" rtl="0"/>
            <a:endParaRPr lang="en-GB" dirty="0"/>
          </a:p>
          <a:p>
            <a:pPr lvl="0" rtl="0"/>
            <a:endParaRPr lang="en-GB" dirty="0"/>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p:txBody>
          <a:bodyPr rtlCol="0"/>
          <a:lstStyle/>
          <a:p>
            <a:pPr rtl="0"/>
            <a:r>
              <a:rPr lang="en-GB" dirty="0"/>
              <a:t>Urgent Messages</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p:txBody>
          <a:bodyPr rtlCol="0">
            <a:normAutofit/>
          </a:bodyPr>
          <a:lstStyle/>
          <a:p>
            <a:pPr lvl="0" rtl="0"/>
            <a:r>
              <a:rPr lang="en-GB" dirty="0"/>
              <a:t>If you have an urgent message to convey to us during the day, please contact the school office who will relay these to us as we do not always have the ability to check emails.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p:txBody>
          <a:bodyPr rtlCol="0"/>
          <a:lstStyle/>
          <a:p>
            <a:pPr rtl="0"/>
            <a:fld id="{DBA1B0FB-D917-4C8C-928F-313BD683BF39}" type="slidenum">
              <a:rPr lang="en-GB" smtClean="0"/>
              <a:pPr rtl="0"/>
              <a:t>9</a:t>
            </a:fld>
            <a:endParaRPr lang="en-GB"/>
          </a:p>
        </p:txBody>
      </p:sp>
    </p:spTree>
    <p:extLst>
      <p:ext uri="{BB962C8B-B14F-4D97-AF65-F5344CB8AC3E}">
        <p14:creationId xmlns:p14="http://schemas.microsoft.com/office/powerpoint/2010/main" val="1420547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purl.org/dc/elements/1.1/"/>
    <ds:schemaRef ds:uri="http://schemas.openxmlformats.org/package/2006/metadata/core-properties"/>
    <ds:schemaRef ds:uri="16c05727-aa75-4e4a-9b5f-8a80a1165891"/>
    <ds:schemaRef ds:uri="71af3243-3dd4-4a8d-8c0d-dd76da1f02a5"/>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230e9df3-be65-4c73-a93b-d1236ebd677e"/>
    <ds:schemaRef ds:uri="http://schemas.microsoft.com/sharepoint/v3"/>
    <ds:schemaRef ds:uri="http://purl.org/dc/terms/"/>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TM03457510[[fn=Savon]]</Template>
  <TotalTime>553</TotalTime>
  <Words>803</Words>
  <Application>Microsoft Office PowerPoint</Application>
  <PresentationFormat>Widescreen</PresentationFormat>
  <Paragraphs>109</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Comic Sans MS</vt:lpstr>
      <vt:lpstr>Garamond</vt:lpstr>
      <vt:lpstr>Symbol</vt:lpstr>
      <vt:lpstr>Savon</vt:lpstr>
      <vt:lpstr>Hedgehogs Bears Foxes</vt:lpstr>
      <vt:lpstr>Introduction</vt:lpstr>
      <vt:lpstr>In Year 3 and 4</vt:lpstr>
      <vt:lpstr>Purple Promises</vt:lpstr>
      <vt:lpstr>PowerPoint Presentation</vt:lpstr>
      <vt:lpstr>PowerPoint Presentation</vt:lpstr>
      <vt:lpstr>Class Timetable</vt:lpstr>
      <vt:lpstr>Homework Expectations </vt:lpstr>
      <vt:lpstr>Contacting Us</vt:lpstr>
      <vt:lpstr>How you can help us:</vt:lpstr>
      <vt:lpstr>Swimming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Sparrows &amp; Woodpeckers</dc:title>
  <dc:creator>Freya Steele</dc:creator>
  <cp:lastModifiedBy>Martin Patterson</cp:lastModifiedBy>
  <cp:revision>23</cp:revision>
  <dcterms:created xsi:type="dcterms:W3CDTF">2023-09-07T12:22:04Z</dcterms:created>
  <dcterms:modified xsi:type="dcterms:W3CDTF">2025-09-15T15:02:23Z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