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16"/>
  </p:notesMasterIdLst>
  <p:handoutMasterIdLst>
    <p:handoutMasterId r:id="rId17"/>
  </p:handoutMasterIdLst>
  <p:sldIdLst>
    <p:sldId id="257" r:id="rId5"/>
    <p:sldId id="384" r:id="rId6"/>
    <p:sldId id="278" r:id="rId7"/>
    <p:sldId id="277" r:id="rId8"/>
    <p:sldId id="279" r:id="rId9"/>
    <p:sldId id="268" r:id="rId10"/>
    <p:sldId id="272" r:id="rId11"/>
    <p:sldId id="270" r:id="rId12"/>
    <p:sldId id="281" r:id="rId13"/>
    <p:sldId id="321" r:id="rId14"/>
    <p:sldId id="262" r:id="rId15"/>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35B"/>
    <a:srgbClr val="CCE8D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96" autoAdjust="0"/>
    <p:restoredTop sz="93725" autoAdjust="0"/>
  </p:normalViewPr>
  <p:slideViewPr>
    <p:cSldViewPr snapToGrid="0">
      <p:cViewPr varScale="1">
        <p:scale>
          <a:sx n="58" d="100"/>
          <a:sy n="58" d="100"/>
        </p:scale>
        <p:origin x="444" y="102"/>
      </p:cViewPr>
      <p:guideLst>
        <p:guide pos="3840"/>
        <p:guide orient="horz" pos="2160"/>
      </p:guideLst>
    </p:cSldViewPr>
  </p:slideViewPr>
  <p:outlineViewPr>
    <p:cViewPr>
      <p:scale>
        <a:sx n="33" d="100"/>
        <a:sy n="33" d="100"/>
      </p:scale>
      <p:origin x="0" y="-2709"/>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114" d="100"/>
          <a:sy n="114" d="100"/>
        </p:scale>
        <p:origin x="2226"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B2E815-0D19-41DC-B01B-4D608769620A}" type="doc">
      <dgm:prSet loTypeId="urn:microsoft.com/office/officeart/2016/7/layout/RoundedRectangleTimeline" loCatId="other" qsTypeId="urn:microsoft.com/office/officeart/2005/8/quickstyle/simple1" qsCatId="simple" csTypeId="urn:microsoft.com/office/officeart/2005/8/colors/colorful5" csCatId="colorful" phldr="1"/>
      <dgm:spPr/>
      <dgm:t>
        <a:bodyPr rtlCol="0"/>
        <a:lstStyle/>
        <a:p>
          <a:pPr rtl="0"/>
          <a:endParaRPr lang="en-GB"/>
        </a:p>
      </dgm:t>
    </dgm:pt>
    <dgm:pt modelId="{4259F840-24E7-476F-9F30-482E46395856}">
      <dgm:prSet phldrT="[Text]" custT="1"/>
      <dgm:spPr/>
      <dgm:t>
        <a:bodyPr rtlCol="0"/>
        <a:lstStyle/>
        <a:p>
          <a:pPr rtl="0"/>
          <a:r>
            <a:rPr lang="en-GB" sz="1800" dirty="0">
              <a:latin typeface="+mn-lt"/>
            </a:rPr>
            <a:t>Morning Job</a:t>
          </a:r>
        </a:p>
      </dgm:t>
    </dgm:pt>
    <dgm:pt modelId="{FCE8068D-7E50-4749-A8D0-ADEDAC5637B3}" type="parTrans" cxnId="{42EE41D1-3C16-4937-BB38-B076896C09A0}">
      <dgm:prSet/>
      <dgm:spPr/>
      <dgm:t>
        <a:bodyPr rtlCol="0"/>
        <a:lstStyle/>
        <a:p>
          <a:pPr rtl="0"/>
          <a:endParaRPr lang="en-GB" sz="1800">
            <a:latin typeface="+mn-lt"/>
          </a:endParaRPr>
        </a:p>
      </dgm:t>
    </dgm:pt>
    <dgm:pt modelId="{DCC444A4-F20A-48F5-A61E-47BFFF185A57}" type="sibTrans" cxnId="{42EE41D1-3C16-4937-BB38-B076896C09A0}">
      <dgm:prSet/>
      <dgm:spPr/>
      <dgm:t>
        <a:bodyPr rtlCol="0"/>
        <a:lstStyle/>
        <a:p>
          <a:pPr rtl="0"/>
          <a:endParaRPr lang="en-GB" sz="1800">
            <a:latin typeface="+mn-lt"/>
          </a:endParaRPr>
        </a:p>
      </dgm:t>
    </dgm:pt>
    <dgm:pt modelId="{B54C8F6C-BE1E-4EAB-B7A0-48DE01FFAA36}">
      <dgm:prSet phldrT="[Text]" custT="1"/>
      <dgm:spPr/>
      <dgm:t>
        <a:bodyPr rtlCol="0"/>
        <a:lstStyle/>
        <a:p>
          <a:pPr rtl="0">
            <a:buFont typeface="Symbol" panose="05050102010706020507" pitchFamily="18" charset="2"/>
            <a:buChar char=""/>
          </a:pPr>
          <a:r>
            <a:rPr lang="en-GB" sz="1400" dirty="0">
              <a:latin typeface="+mn-lt"/>
            </a:rPr>
            <a:t>Start of the Day</a:t>
          </a:r>
        </a:p>
        <a:p>
          <a:pPr rtl="0">
            <a:buFont typeface="Symbol" panose="05050102010706020507" pitchFamily="18" charset="2"/>
            <a:buChar char=""/>
          </a:pPr>
          <a:r>
            <a:rPr lang="en-GB" sz="1400" dirty="0">
              <a:latin typeface="+mn-lt"/>
            </a:rPr>
            <a:t>8.30-8.45</a:t>
          </a:r>
        </a:p>
        <a:p>
          <a:pPr rtl="0">
            <a:buFont typeface="Symbol" panose="05050102010706020507" pitchFamily="18" charset="2"/>
            <a:buChar char=""/>
          </a:pPr>
          <a:r>
            <a:rPr lang="en-GB" sz="1400" dirty="0">
              <a:latin typeface="+mn-lt"/>
            </a:rPr>
            <a:t>Children should be in school by 8.45</a:t>
          </a:r>
        </a:p>
        <a:p>
          <a:pPr rtl="0">
            <a:buFont typeface="Symbol" panose="05050102010706020507" pitchFamily="18" charset="2"/>
            <a:buChar char=""/>
          </a:pPr>
          <a:r>
            <a:rPr lang="en-GB" sz="1400" dirty="0">
              <a:latin typeface="+mn-lt"/>
            </a:rPr>
            <a:t>Children will come in and complete a morning job – this could be spelling and handwriting based or Maths based</a:t>
          </a:r>
        </a:p>
      </dgm:t>
    </dgm:pt>
    <dgm:pt modelId="{8DE7CD45-B7C0-432E-B819-6A7D97E31315}" type="parTrans" cxnId="{770CA1CC-3DDD-451E-AE83-A71CA570260C}">
      <dgm:prSet/>
      <dgm:spPr/>
      <dgm:t>
        <a:bodyPr rtlCol="0"/>
        <a:lstStyle/>
        <a:p>
          <a:pPr rtl="0"/>
          <a:endParaRPr lang="en-GB" sz="1800">
            <a:latin typeface="+mn-lt"/>
          </a:endParaRPr>
        </a:p>
      </dgm:t>
    </dgm:pt>
    <dgm:pt modelId="{C33B8BEF-A818-4A2F-A99A-E2B29895E184}" type="sibTrans" cxnId="{770CA1CC-3DDD-451E-AE83-A71CA570260C}">
      <dgm:prSet/>
      <dgm:spPr/>
      <dgm:t>
        <a:bodyPr rtlCol="0"/>
        <a:lstStyle/>
        <a:p>
          <a:pPr rtl="0"/>
          <a:endParaRPr lang="en-GB" sz="1800">
            <a:latin typeface="+mn-lt"/>
          </a:endParaRPr>
        </a:p>
      </dgm:t>
    </dgm:pt>
    <dgm:pt modelId="{E4033A39-DCC4-4038-9562-AEDDBBB37A99}">
      <dgm:prSet phldrT="[Text]" custT="1"/>
      <dgm:spPr/>
      <dgm:t>
        <a:bodyPr rtlCol="0"/>
        <a:lstStyle/>
        <a:p>
          <a:pPr rtl="0"/>
          <a:r>
            <a:rPr lang="en-GB" sz="1800" dirty="0">
              <a:latin typeface="+mn-lt"/>
            </a:rPr>
            <a:t>Morning Lessons</a:t>
          </a:r>
        </a:p>
      </dgm:t>
    </dgm:pt>
    <dgm:pt modelId="{048EEAE6-78BA-4B00-B7BB-9C22DBB1E8F4}" type="parTrans" cxnId="{32EF2862-2950-4DF8-BEA8-CD19460CCA31}">
      <dgm:prSet/>
      <dgm:spPr/>
      <dgm:t>
        <a:bodyPr rtlCol="0"/>
        <a:lstStyle/>
        <a:p>
          <a:pPr rtl="0"/>
          <a:endParaRPr lang="en-GB" sz="1800">
            <a:latin typeface="+mn-lt"/>
          </a:endParaRPr>
        </a:p>
      </dgm:t>
    </dgm:pt>
    <dgm:pt modelId="{80AB0E5B-0C58-465D-A545-5B21133D2849}" type="sibTrans" cxnId="{32EF2862-2950-4DF8-BEA8-CD19460CCA31}">
      <dgm:prSet/>
      <dgm:spPr/>
      <dgm:t>
        <a:bodyPr rtlCol="0"/>
        <a:lstStyle/>
        <a:p>
          <a:pPr rtl="0"/>
          <a:endParaRPr lang="en-GB" sz="1800">
            <a:latin typeface="+mn-lt"/>
          </a:endParaRPr>
        </a:p>
      </dgm:t>
    </dgm:pt>
    <dgm:pt modelId="{A4C0B4E4-70AD-4901-9E3F-7EA25DD6DAA1}">
      <dgm:prSet phldrT="[Text]" custT="1"/>
      <dgm:spPr/>
      <dgm:t>
        <a:bodyPr rtlCol="0"/>
        <a:lstStyle/>
        <a:p>
          <a:pPr rtl="0">
            <a:buFont typeface="Symbol" panose="05050102010706020507" pitchFamily="18" charset="2"/>
            <a:buChar char=""/>
          </a:pPr>
          <a:r>
            <a:rPr lang="en-GB" sz="1800" dirty="0">
              <a:latin typeface="+mn-lt"/>
            </a:rPr>
            <a:t>Children will complete lessons in English, Maths and Reading between 9.00am and 12.00pm with a 15-minute break at 10.45am</a:t>
          </a:r>
        </a:p>
      </dgm:t>
    </dgm:pt>
    <dgm:pt modelId="{701D9033-BAD3-4299-933F-A47AFDC2ECD0}" type="parTrans" cxnId="{5E74CB62-E52E-4CEE-8AA1-9812BFC0D67E}">
      <dgm:prSet/>
      <dgm:spPr/>
      <dgm:t>
        <a:bodyPr rtlCol="0"/>
        <a:lstStyle/>
        <a:p>
          <a:pPr rtl="0"/>
          <a:endParaRPr lang="en-GB" sz="1800">
            <a:latin typeface="+mn-lt"/>
          </a:endParaRPr>
        </a:p>
      </dgm:t>
    </dgm:pt>
    <dgm:pt modelId="{657DB10D-2517-48AA-B970-6D815DBD4123}" type="sibTrans" cxnId="{5E74CB62-E52E-4CEE-8AA1-9812BFC0D67E}">
      <dgm:prSet/>
      <dgm:spPr/>
      <dgm:t>
        <a:bodyPr rtlCol="0"/>
        <a:lstStyle/>
        <a:p>
          <a:pPr rtl="0"/>
          <a:endParaRPr lang="en-GB" sz="1800">
            <a:latin typeface="+mn-lt"/>
          </a:endParaRPr>
        </a:p>
      </dgm:t>
    </dgm:pt>
    <dgm:pt modelId="{87BF7896-20EA-4E8F-B6F4-A34EC5C9CB50}">
      <dgm:prSet phldrT="[Text]" custT="1"/>
      <dgm:spPr/>
      <dgm:t>
        <a:bodyPr rtlCol="0"/>
        <a:lstStyle/>
        <a:p>
          <a:pPr rtl="0"/>
          <a:r>
            <a:rPr lang="en-GB" sz="1800" dirty="0">
              <a:latin typeface="+mn-lt"/>
            </a:rPr>
            <a:t>Lunchtime</a:t>
          </a:r>
        </a:p>
      </dgm:t>
    </dgm:pt>
    <dgm:pt modelId="{05E47BA5-F724-4AEE-9B5B-401F18E028E6}" type="parTrans" cxnId="{92330C11-C197-4512-BDA4-8D8A69AF7D1C}">
      <dgm:prSet/>
      <dgm:spPr/>
      <dgm:t>
        <a:bodyPr rtlCol="0"/>
        <a:lstStyle/>
        <a:p>
          <a:pPr rtl="0"/>
          <a:endParaRPr lang="en-GB" sz="1800">
            <a:latin typeface="+mn-lt"/>
          </a:endParaRPr>
        </a:p>
      </dgm:t>
    </dgm:pt>
    <dgm:pt modelId="{D63CE73E-35DE-48C3-8753-7648BC953C0D}" type="sibTrans" cxnId="{92330C11-C197-4512-BDA4-8D8A69AF7D1C}">
      <dgm:prSet/>
      <dgm:spPr/>
      <dgm:t>
        <a:bodyPr rtlCol="0"/>
        <a:lstStyle/>
        <a:p>
          <a:pPr rtl="0"/>
          <a:endParaRPr lang="en-GB" sz="1800">
            <a:latin typeface="+mn-lt"/>
          </a:endParaRPr>
        </a:p>
      </dgm:t>
    </dgm:pt>
    <dgm:pt modelId="{43CBB0A2-9D75-4264-8A30-3E8974B40658}">
      <dgm:prSet phldrT="[Text]" custT="1"/>
      <dgm:spPr/>
      <dgm:t>
        <a:bodyPr rtlCol="0"/>
        <a:lstStyle/>
        <a:p>
          <a:pPr rtl="0">
            <a:buFont typeface="Symbol" panose="05050102010706020507" pitchFamily="18" charset="2"/>
            <a:buChar char=""/>
          </a:pPr>
          <a:r>
            <a:rPr lang="en-GB" sz="1800" dirty="0"/>
            <a:t>Children can have a hot dinner, please speak to the office to set up ParentPay to pay for these. They can also have a packed lunch – ensure that this is a balanced lunch.</a:t>
          </a:r>
          <a:endParaRPr lang="en-GB" sz="1800" dirty="0">
            <a:latin typeface="+mn-lt"/>
          </a:endParaRPr>
        </a:p>
      </dgm:t>
    </dgm:pt>
    <dgm:pt modelId="{F806E590-5F8E-48A1-96AC-9E738290D2ED}" type="parTrans" cxnId="{4D2DF581-8128-4440-9E51-29109DC6ED52}">
      <dgm:prSet/>
      <dgm:spPr/>
      <dgm:t>
        <a:bodyPr rtlCol="0"/>
        <a:lstStyle/>
        <a:p>
          <a:pPr rtl="0"/>
          <a:endParaRPr lang="en-GB" sz="1800">
            <a:latin typeface="+mn-lt"/>
          </a:endParaRPr>
        </a:p>
      </dgm:t>
    </dgm:pt>
    <dgm:pt modelId="{20F77EFB-335C-4BC3-AD95-8421EDF343E6}" type="sibTrans" cxnId="{4D2DF581-8128-4440-9E51-29109DC6ED52}">
      <dgm:prSet/>
      <dgm:spPr/>
      <dgm:t>
        <a:bodyPr rtlCol="0"/>
        <a:lstStyle/>
        <a:p>
          <a:pPr rtl="0"/>
          <a:endParaRPr lang="en-GB" sz="1800">
            <a:latin typeface="+mn-lt"/>
          </a:endParaRPr>
        </a:p>
      </dgm:t>
    </dgm:pt>
    <dgm:pt modelId="{3DE6FF16-CA4D-4D34-ABEB-8BE6A40B5E52}">
      <dgm:prSet phldrT="[Text]" custT="1"/>
      <dgm:spPr/>
      <dgm:t>
        <a:bodyPr rtlCol="0"/>
        <a:lstStyle/>
        <a:p>
          <a:pPr rtl="0">
            <a:buFont typeface="Symbol" panose="05050102010706020507" pitchFamily="18" charset="2"/>
            <a:buChar char=""/>
          </a:pPr>
          <a:r>
            <a:rPr lang="en-GB" sz="1800" dirty="0">
              <a:latin typeface="+mn-lt"/>
            </a:rPr>
            <a:t>Afternoon Lessons</a:t>
          </a:r>
        </a:p>
      </dgm:t>
    </dgm:pt>
    <dgm:pt modelId="{DA9CCCCB-8206-4757-82C8-F885E9D238B5}" type="parTrans" cxnId="{636DE8C5-F706-4BA5-855F-85FD2239E2BE}">
      <dgm:prSet/>
      <dgm:spPr/>
      <dgm:t>
        <a:bodyPr rtlCol="0"/>
        <a:lstStyle/>
        <a:p>
          <a:pPr rtl="0"/>
          <a:endParaRPr lang="en-GB" sz="1800"/>
        </a:p>
      </dgm:t>
    </dgm:pt>
    <dgm:pt modelId="{986162A7-6F89-4679-B40E-33A17DA21B73}" type="sibTrans" cxnId="{636DE8C5-F706-4BA5-855F-85FD2239E2BE}">
      <dgm:prSet/>
      <dgm:spPr/>
      <dgm:t>
        <a:bodyPr rtlCol="0"/>
        <a:lstStyle/>
        <a:p>
          <a:pPr rtl="0"/>
          <a:endParaRPr lang="en-GB" sz="1800"/>
        </a:p>
      </dgm:t>
    </dgm:pt>
    <dgm:pt modelId="{AC76BE15-3E8A-498B-91BD-CF772C26B6F1}">
      <dgm:prSet phldrT="[Text]" custT="1"/>
      <dgm:spPr/>
      <dgm:t>
        <a:bodyPr rtlCol="0"/>
        <a:lstStyle/>
        <a:p>
          <a:pPr rtl="0">
            <a:buFont typeface="Symbol" panose="05050102010706020507" pitchFamily="18" charset="2"/>
            <a:buChar char=""/>
          </a:pPr>
          <a:r>
            <a:rPr lang="en-GB" sz="1800" dirty="0">
              <a:latin typeface="+mn-lt"/>
            </a:rPr>
            <a:t>End of the Day</a:t>
          </a:r>
        </a:p>
      </dgm:t>
    </dgm:pt>
    <dgm:pt modelId="{00CCB400-064A-4EF5-9806-9534D9AC69AD}" type="parTrans" cxnId="{140A4778-8248-44DE-B78A-23C578A77D7E}">
      <dgm:prSet/>
      <dgm:spPr/>
      <dgm:t>
        <a:bodyPr rtlCol="0"/>
        <a:lstStyle/>
        <a:p>
          <a:pPr rtl="0"/>
          <a:endParaRPr lang="en-GB" sz="1800"/>
        </a:p>
      </dgm:t>
    </dgm:pt>
    <dgm:pt modelId="{662A3D6E-7238-444F-BC0B-C7A4321261DB}" type="sibTrans" cxnId="{140A4778-8248-44DE-B78A-23C578A77D7E}">
      <dgm:prSet/>
      <dgm:spPr/>
      <dgm:t>
        <a:bodyPr rtlCol="0"/>
        <a:lstStyle/>
        <a:p>
          <a:pPr rtl="0"/>
          <a:endParaRPr lang="en-GB" sz="1800"/>
        </a:p>
      </dgm:t>
    </dgm:pt>
    <dgm:pt modelId="{73820394-2159-4075-9E6F-217263B07F8B}">
      <dgm:prSet phldrT="[Text]" custT="1"/>
      <dgm:spPr/>
      <dgm:t>
        <a:bodyPr rtlCol="0"/>
        <a:lstStyle/>
        <a:p>
          <a:pPr rtl="0">
            <a:buFont typeface="Symbol" panose="05050102010706020507" pitchFamily="18" charset="2"/>
            <a:buChar char=""/>
          </a:pPr>
          <a:r>
            <a:rPr lang="en-GB" sz="1800" dirty="0"/>
            <a:t>Children finish school at 3.10 and can be collected from the playground.  Afterschool Club is available – please speak to the office about how to book this. Email class teacher about walking home.</a:t>
          </a:r>
          <a:endParaRPr lang="en-GB" sz="1800" dirty="0">
            <a:latin typeface="+mn-lt"/>
          </a:endParaRPr>
        </a:p>
      </dgm:t>
    </dgm:pt>
    <dgm:pt modelId="{A861A835-3A0D-4B09-8870-87D7FDC7B27F}" type="parTrans" cxnId="{19CF03A0-47BE-4ABD-A62C-A27E16D6C5A3}">
      <dgm:prSet/>
      <dgm:spPr/>
      <dgm:t>
        <a:bodyPr rtlCol="0"/>
        <a:lstStyle/>
        <a:p>
          <a:pPr rtl="0"/>
          <a:endParaRPr lang="en-GB" sz="1800"/>
        </a:p>
      </dgm:t>
    </dgm:pt>
    <dgm:pt modelId="{D383A36B-470D-499F-AE13-85A6B2495524}" type="sibTrans" cxnId="{19CF03A0-47BE-4ABD-A62C-A27E16D6C5A3}">
      <dgm:prSet/>
      <dgm:spPr/>
      <dgm:t>
        <a:bodyPr rtlCol="0"/>
        <a:lstStyle/>
        <a:p>
          <a:pPr rtl="0"/>
          <a:endParaRPr lang="en-GB" sz="1800"/>
        </a:p>
      </dgm:t>
    </dgm:pt>
    <dgm:pt modelId="{C032D242-8D23-4EEC-A10A-7B0691E5A409}">
      <dgm:prSet phldrT="[Text]" custT="1"/>
      <dgm:spPr/>
      <dgm:t>
        <a:bodyPr rtlCol="0"/>
        <a:lstStyle/>
        <a:p>
          <a:pPr rtl="0">
            <a:buFont typeface="Symbol" panose="05050102010706020507" pitchFamily="18" charset="2"/>
            <a:buChar char=""/>
          </a:pPr>
          <a:r>
            <a:rPr lang="en-GB" sz="1800" dirty="0"/>
            <a:t>Children will complete lessons in a range of subjects including Science, History, French and Music.</a:t>
          </a:r>
        </a:p>
        <a:p>
          <a:pPr rtl="0">
            <a:buFont typeface="Symbol" panose="05050102010706020507" pitchFamily="18" charset="2"/>
            <a:buChar char=""/>
          </a:pPr>
          <a:r>
            <a:rPr lang="en-GB" sz="1800" dirty="0">
              <a:latin typeface="+mn-lt"/>
            </a:rPr>
            <a:t>PE will take place on Monday and Wednesday for Eagles and Wednesday and Thursday for Robins and Woodpeckers.</a:t>
          </a:r>
        </a:p>
      </dgm:t>
    </dgm:pt>
    <dgm:pt modelId="{167DA838-BF1F-42A4-81E8-806F40795A14}" type="parTrans" cxnId="{D9403C73-FB83-47D6-85AE-067D49ED63F2}">
      <dgm:prSet/>
      <dgm:spPr/>
      <dgm:t>
        <a:bodyPr rtlCol="0"/>
        <a:lstStyle/>
        <a:p>
          <a:pPr rtl="0"/>
          <a:endParaRPr lang="en-GB" sz="1800"/>
        </a:p>
      </dgm:t>
    </dgm:pt>
    <dgm:pt modelId="{7EFA60CA-572D-434D-B452-A4ACBAEB4D2C}" type="sibTrans" cxnId="{D9403C73-FB83-47D6-85AE-067D49ED63F2}">
      <dgm:prSet/>
      <dgm:spPr/>
      <dgm:t>
        <a:bodyPr rtlCol="0"/>
        <a:lstStyle/>
        <a:p>
          <a:pPr rtl="0"/>
          <a:endParaRPr lang="en-GB" sz="1800"/>
        </a:p>
      </dgm:t>
    </dgm:pt>
    <dgm:pt modelId="{196C9F68-3606-4282-A4C6-4485F1280B5F}" type="pres">
      <dgm:prSet presAssocID="{E5B2E815-0D19-41DC-B01B-4D608769620A}" presName="Name0" presStyleCnt="0">
        <dgm:presLayoutVars>
          <dgm:chMax/>
          <dgm:chPref/>
          <dgm:animLvl val="lvl"/>
        </dgm:presLayoutVars>
      </dgm:prSet>
      <dgm:spPr/>
    </dgm:pt>
    <dgm:pt modelId="{68D8AC18-502F-4825-B069-75605ADB3A40}" type="pres">
      <dgm:prSet presAssocID="{4259F840-24E7-476F-9F30-482E46395856}" presName="composite1" presStyleCnt="0"/>
      <dgm:spPr/>
    </dgm:pt>
    <dgm:pt modelId="{E088D226-49D7-4C30-90DC-CA1755D98829}" type="pres">
      <dgm:prSet presAssocID="{4259F840-24E7-476F-9F30-482E46395856}" presName="parent1" presStyleLbl="alignNode1" presStyleIdx="0" presStyleCnt="5">
        <dgm:presLayoutVars>
          <dgm:chMax val="1"/>
          <dgm:chPref val="1"/>
          <dgm:bulletEnabled val="1"/>
        </dgm:presLayoutVars>
      </dgm:prSet>
      <dgm:spPr/>
    </dgm:pt>
    <dgm:pt modelId="{45A02F84-C6CB-43F5-AEE4-3EA66C2BD25F}" type="pres">
      <dgm:prSet presAssocID="{4259F840-24E7-476F-9F30-482E46395856}" presName="Childtext1" presStyleLbl="revTx" presStyleIdx="0" presStyleCnt="5">
        <dgm:presLayoutVars>
          <dgm:bulletEnabled val="1"/>
        </dgm:presLayoutVars>
      </dgm:prSet>
      <dgm:spPr/>
    </dgm:pt>
    <dgm:pt modelId="{6BA46904-CB7C-4538-BD49-D3891EF19552}" type="pres">
      <dgm:prSet presAssocID="{4259F840-24E7-476F-9F30-482E46395856}" presName="ConnectLine1" presStyleLbl="sibTrans1D1" presStyleIdx="0" presStyleCnt="5"/>
      <dgm:spPr>
        <a:noFill/>
        <a:ln w="6350" cap="flat" cmpd="sng" algn="ctr">
          <a:solidFill>
            <a:schemeClr val="accent5">
              <a:hueOff val="0"/>
              <a:satOff val="0"/>
              <a:lumOff val="0"/>
              <a:alphaOff val="0"/>
            </a:schemeClr>
          </a:solidFill>
          <a:prstDash val="dash"/>
          <a:miter lim="800000"/>
        </a:ln>
        <a:effectLst/>
      </dgm:spPr>
    </dgm:pt>
    <dgm:pt modelId="{049FDBD0-77FE-49D1-A275-A272C8C5E426}" type="pres">
      <dgm:prSet presAssocID="{4259F840-24E7-476F-9F30-482E46395856}" presName="ConnectLineEnd1" presStyleLbl="lnNode1" presStyleIdx="0" presStyleCnt="5"/>
      <dgm:spPr/>
    </dgm:pt>
    <dgm:pt modelId="{CB26EA94-33BB-4F98-9E1E-2237D4831263}" type="pres">
      <dgm:prSet presAssocID="{4259F840-24E7-476F-9F30-482E46395856}" presName="EmptyPane1" presStyleCnt="0"/>
      <dgm:spPr/>
    </dgm:pt>
    <dgm:pt modelId="{606F1DBF-510E-4065-ACCB-3EBDA85CFB92}" type="pres">
      <dgm:prSet presAssocID="{DCC444A4-F20A-48F5-A61E-47BFFF185A57}" presName="spaceBetweenRectangles1" presStyleCnt="0"/>
      <dgm:spPr/>
    </dgm:pt>
    <dgm:pt modelId="{07989479-D1A2-4D15-AA3A-B0CFFB9F91D9}" type="pres">
      <dgm:prSet presAssocID="{E4033A39-DCC4-4038-9562-AEDDBBB37A99}" presName="composite1" presStyleCnt="0"/>
      <dgm:spPr/>
    </dgm:pt>
    <dgm:pt modelId="{539615E2-3277-4D8E-8484-FF5088C8BF01}" type="pres">
      <dgm:prSet presAssocID="{E4033A39-DCC4-4038-9562-AEDDBBB37A99}" presName="parent1" presStyleLbl="alignNode1" presStyleIdx="1" presStyleCnt="5">
        <dgm:presLayoutVars>
          <dgm:chMax val="1"/>
          <dgm:chPref val="1"/>
          <dgm:bulletEnabled val="1"/>
        </dgm:presLayoutVars>
      </dgm:prSet>
      <dgm:spPr/>
    </dgm:pt>
    <dgm:pt modelId="{FEBD3C2A-A340-470A-A475-AE614EA07678}" type="pres">
      <dgm:prSet presAssocID="{E4033A39-DCC4-4038-9562-AEDDBBB37A99}" presName="Childtext1" presStyleLbl="revTx" presStyleIdx="1" presStyleCnt="5">
        <dgm:presLayoutVars>
          <dgm:bulletEnabled val="1"/>
        </dgm:presLayoutVars>
      </dgm:prSet>
      <dgm:spPr/>
    </dgm:pt>
    <dgm:pt modelId="{080474C8-0FEA-4FD1-97F1-0978CFB4A37F}" type="pres">
      <dgm:prSet presAssocID="{E4033A39-DCC4-4038-9562-AEDDBBB37A99}" presName="ConnectLine1" presStyleLbl="sibTrans1D1" presStyleIdx="1" presStyleCnt="5"/>
      <dgm:spPr>
        <a:noFill/>
        <a:ln w="6350" cap="flat" cmpd="sng" algn="ctr">
          <a:solidFill>
            <a:schemeClr val="accent5">
              <a:hueOff val="90002"/>
              <a:satOff val="2173"/>
              <a:lumOff val="-10490"/>
              <a:alphaOff val="0"/>
            </a:schemeClr>
          </a:solidFill>
          <a:prstDash val="dash"/>
          <a:miter lim="800000"/>
        </a:ln>
        <a:effectLst/>
      </dgm:spPr>
    </dgm:pt>
    <dgm:pt modelId="{4797FB61-2602-4A58-81E6-6F133DB1E419}" type="pres">
      <dgm:prSet presAssocID="{E4033A39-DCC4-4038-9562-AEDDBBB37A99}" presName="ConnectLineEnd1" presStyleLbl="lnNode1" presStyleIdx="1" presStyleCnt="5"/>
      <dgm:spPr/>
    </dgm:pt>
    <dgm:pt modelId="{3ADF0AE3-D759-4F4F-8135-572855211847}" type="pres">
      <dgm:prSet presAssocID="{E4033A39-DCC4-4038-9562-AEDDBBB37A99}" presName="EmptyPane1" presStyleCnt="0"/>
      <dgm:spPr/>
    </dgm:pt>
    <dgm:pt modelId="{B0CD7A53-7149-45F2-83E8-36717D7878A1}" type="pres">
      <dgm:prSet presAssocID="{80AB0E5B-0C58-465D-A545-5B21133D2849}" presName="spaceBetweenRectangles1" presStyleCnt="0"/>
      <dgm:spPr/>
    </dgm:pt>
    <dgm:pt modelId="{FB379A6E-C0F9-420B-90FC-2785E757E6AE}" type="pres">
      <dgm:prSet presAssocID="{87BF7896-20EA-4E8F-B6F4-A34EC5C9CB50}" presName="composite1" presStyleCnt="0"/>
      <dgm:spPr/>
    </dgm:pt>
    <dgm:pt modelId="{9D82041D-873A-4600-A9C7-C0A0ADFB138B}" type="pres">
      <dgm:prSet presAssocID="{87BF7896-20EA-4E8F-B6F4-A34EC5C9CB50}" presName="parent1" presStyleLbl="alignNode1" presStyleIdx="2" presStyleCnt="5">
        <dgm:presLayoutVars>
          <dgm:chMax val="1"/>
          <dgm:chPref val="1"/>
          <dgm:bulletEnabled val="1"/>
        </dgm:presLayoutVars>
      </dgm:prSet>
      <dgm:spPr/>
    </dgm:pt>
    <dgm:pt modelId="{80CDBBF8-C6B4-4166-87C1-DC9120CC7586}" type="pres">
      <dgm:prSet presAssocID="{87BF7896-20EA-4E8F-B6F4-A34EC5C9CB50}" presName="Childtext1" presStyleLbl="revTx" presStyleIdx="2" presStyleCnt="5">
        <dgm:presLayoutVars>
          <dgm:bulletEnabled val="1"/>
        </dgm:presLayoutVars>
      </dgm:prSet>
      <dgm:spPr/>
    </dgm:pt>
    <dgm:pt modelId="{89759DE5-9F8A-470E-A6D8-F13BB4DEE93D}" type="pres">
      <dgm:prSet presAssocID="{87BF7896-20EA-4E8F-B6F4-A34EC5C9CB50}" presName="ConnectLine1" presStyleLbl="sibTrans1D1" presStyleIdx="2" presStyleCnt="5"/>
      <dgm:spPr>
        <a:noFill/>
        <a:ln w="6350" cap="flat" cmpd="sng" algn="ctr">
          <a:solidFill>
            <a:schemeClr val="accent5">
              <a:hueOff val="180003"/>
              <a:satOff val="4346"/>
              <a:lumOff val="-20980"/>
              <a:alphaOff val="0"/>
            </a:schemeClr>
          </a:solidFill>
          <a:prstDash val="dash"/>
          <a:miter lim="800000"/>
        </a:ln>
        <a:effectLst/>
      </dgm:spPr>
    </dgm:pt>
    <dgm:pt modelId="{07CCF286-8B46-4A20-ACAC-84BA2D6EFBBC}" type="pres">
      <dgm:prSet presAssocID="{87BF7896-20EA-4E8F-B6F4-A34EC5C9CB50}" presName="ConnectLineEnd1" presStyleLbl="lnNode1" presStyleIdx="2" presStyleCnt="5"/>
      <dgm:spPr/>
    </dgm:pt>
    <dgm:pt modelId="{4624FC32-5405-42B1-B5CC-DF0659852A58}" type="pres">
      <dgm:prSet presAssocID="{87BF7896-20EA-4E8F-B6F4-A34EC5C9CB50}" presName="EmptyPane1" presStyleCnt="0"/>
      <dgm:spPr/>
    </dgm:pt>
    <dgm:pt modelId="{8C327064-3851-4ECF-AAB7-82B51711041E}" type="pres">
      <dgm:prSet presAssocID="{D63CE73E-35DE-48C3-8753-7648BC953C0D}" presName="spaceBetweenRectangles1" presStyleCnt="0"/>
      <dgm:spPr/>
    </dgm:pt>
    <dgm:pt modelId="{3ADEA4DF-6814-494D-9D3D-41947417052B}" type="pres">
      <dgm:prSet presAssocID="{3DE6FF16-CA4D-4D34-ABEB-8BE6A40B5E52}" presName="composite1" presStyleCnt="0"/>
      <dgm:spPr/>
    </dgm:pt>
    <dgm:pt modelId="{74CD3FF2-195B-429B-BC6F-5B5A7FED2BE2}" type="pres">
      <dgm:prSet presAssocID="{3DE6FF16-CA4D-4D34-ABEB-8BE6A40B5E52}" presName="parent1" presStyleLbl="alignNode1" presStyleIdx="3" presStyleCnt="5">
        <dgm:presLayoutVars>
          <dgm:chMax val="1"/>
          <dgm:chPref val="1"/>
          <dgm:bulletEnabled val="1"/>
        </dgm:presLayoutVars>
      </dgm:prSet>
      <dgm:spPr/>
    </dgm:pt>
    <dgm:pt modelId="{1BB5FD64-47F9-47A3-911F-535BFE17A3B9}" type="pres">
      <dgm:prSet presAssocID="{3DE6FF16-CA4D-4D34-ABEB-8BE6A40B5E52}" presName="Childtext1" presStyleLbl="revTx" presStyleIdx="3" presStyleCnt="5">
        <dgm:presLayoutVars>
          <dgm:bulletEnabled val="1"/>
        </dgm:presLayoutVars>
      </dgm:prSet>
      <dgm:spPr/>
    </dgm:pt>
    <dgm:pt modelId="{FE9B27EB-7AC7-485A-9A55-41E8118F9EAF}" type="pres">
      <dgm:prSet presAssocID="{3DE6FF16-CA4D-4D34-ABEB-8BE6A40B5E52}" presName="ConnectLine1" presStyleLbl="sibTrans1D1" presStyleIdx="3" presStyleCnt="5"/>
      <dgm:spPr>
        <a:noFill/>
        <a:ln w="6350" cap="flat" cmpd="sng" algn="ctr">
          <a:solidFill>
            <a:schemeClr val="accent5">
              <a:hueOff val="270005"/>
              <a:satOff val="6519"/>
              <a:lumOff val="-31471"/>
              <a:alphaOff val="0"/>
            </a:schemeClr>
          </a:solidFill>
          <a:prstDash val="dash"/>
          <a:miter lim="800000"/>
        </a:ln>
        <a:effectLst/>
      </dgm:spPr>
    </dgm:pt>
    <dgm:pt modelId="{46BD4721-4664-4AD0-9F11-DBE7E0B207D5}" type="pres">
      <dgm:prSet presAssocID="{3DE6FF16-CA4D-4D34-ABEB-8BE6A40B5E52}" presName="ConnectLineEnd1" presStyleLbl="lnNode1" presStyleIdx="3" presStyleCnt="5"/>
      <dgm:spPr/>
    </dgm:pt>
    <dgm:pt modelId="{69028BD0-349D-4B47-B1F4-B64C6478DE3C}" type="pres">
      <dgm:prSet presAssocID="{3DE6FF16-CA4D-4D34-ABEB-8BE6A40B5E52}" presName="EmptyPane1" presStyleCnt="0"/>
      <dgm:spPr/>
    </dgm:pt>
    <dgm:pt modelId="{619CFBB1-86F5-45A6-80BA-23F97450662F}" type="pres">
      <dgm:prSet presAssocID="{986162A7-6F89-4679-B40E-33A17DA21B73}" presName="spaceBetweenRectangles1" presStyleCnt="0"/>
      <dgm:spPr/>
    </dgm:pt>
    <dgm:pt modelId="{E4E0A96A-AF87-442A-A1A3-64B8F3CFC7FE}" type="pres">
      <dgm:prSet presAssocID="{AC76BE15-3E8A-498B-91BD-CF772C26B6F1}" presName="composite1" presStyleCnt="0"/>
      <dgm:spPr/>
    </dgm:pt>
    <dgm:pt modelId="{483E7832-9872-48C4-8E65-DCB39D4CDBDF}" type="pres">
      <dgm:prSet presAssocID="{AC76BE15-3E8A-498B-91BD-CF772C26B6F1}" presName="parent1" presStyleLbl="alignNode1" presStyleIdx="4" presStyleCnt="5">
        <dgm:presLayoutVars>
          <dgm:chMax val="1"/>
          <dgm:chPref val="1"/>
          <dgm:bulletEnabled val="1"/>
        </dgm:presLayoutVars>
      </dgm:prSet>
      <dgm:spPr/>
    </dgm:pt>
    <dgm:pt modelId="{1FA3C236-5719-4A33-A6BB-80FA85F940E3}" type="pres">
      <dgm:prSet presAssocID="{AC76BE15-3E8A-498B-91BD-CF772C26B6F1}" presName="Childtext1" presStyleLbl="revTx" presStyleIdx="4" presStyleCnt="5">
        <dgm:presLayoutVars>
          <dgm:bulletEnabled val="1"/>
        </dgm:presLayoutVars>
      </dgm:prSet>
      <dgm:spPr/>
    </dgm:pt>
    <dgm:pt modelId="{18F1C823-9ACD-4FCD-8102-F468DCE57A45}" type="pres">
      <dgm:prSet presAssocID="{AC76BE15-3E8A-498B-91BD-CF772C26B6F1}" presName="ConnectLine1" presStyleLbl="sibTrans1D1" presStyleIdx="4" presStyleCnt="5"/>
      <dgm:spPr>
        <a:noFill/>
        <a:ln w="6350" cap="flat" cmpd="sng" algn="ctr">
          <a:solidFill>
            <a:schemeClr val="accent5">
              <a:hueOff val="360006"/>
              <a:satOff val="8692"/>
              <a:lumOff val="-41961"/>
              <a:alphaOff val="0"/>
            </a:schemeClr>
          </a:solidFill>
          <a:prstDash val="dash"/>
          <a:miter lim="800000"/>
        </a:ln>
        <a:effectLst/>
      </dgm:spPr>
    </dgm:pt>
    <dgm:pt modelId="{F8AD0AB8-BBDF-4F0A-A6A0-850E289DD521}" type="pres">
      <dgm:prSet presAssocID="{AC76BE15-3E8A-498B-91BD-CF772C26B6F1}" presName="ConnectLineEnd1" presStyleLbl="lnNode1" presStyleIdx="4" presStyleCnt="5"/>
      <dgm:spPr/>
    </dgm:pt>
    <dgm:pt modelId="{11CAE2E7-2E06-450A-A729-9C2DCEF85421}" type="pres">
      <dgm:prSet presAssocID="{AC76BE15-3E8A-498B-91BD-CF772C26B6F1}" presName="EmptyPane1" presStyleCnt="0"/>
      <dgm:spPr/>
    </dgm:pt>
  </dgm:ptLst>
  <dgm:cxnLst>
    <dgm:cxn modelId="{58AF9605-98E3-490C-9551-60E5D74419A2}" type="presOf" srcId="{3DE6FF16-CA4D-4D34-ABEB-8BE6A40B5E52}" destId="{74CD3FF2-195B-429B-BC6F-5B5A7FED2BE2}" srcOrd="0" destOrd="0" presId="urn:microsoft.com/office/officeart/2016/7/layout/RoundedRectangleTimeline"/>
    <dgm:cxn modelId="{467F290A-9E2A-412E-AF06-428DAA68BEDD}" type="presOf" srcId="{E4033A39-DCC4-4038-9562-AEDDBBB37A99}" destId="{539615E2-3277-4D8E-8484-FF5088C8BF01}" srcOrd="0" destOrd="0" presId="urn:microsoft.com/office/officeart/2016/7/layout/RoundedRectangleTimeline"/>
    <dgm:cxn modelId="{A2A50010-8F67-49E4-9B0A-E0F7FDA9656C}" type="presOf" srcId="{B54C8F6C-BE1E-4EAB-B7A0-48DE01FFAA36}" destId="{45A02F84-C6CB-43F5-AEE4-3EA66C2BD25F}" srcOrd="0" destOrd="0" presId="urn:microsoft.com/office/officeart/2016/7/layout/RoundedRectangleTimeline"/>
    <dgm:cxn modelId="{92330C11-C197-4512-BDA4-8D8A69AF7D1C}" srcId="{E5B2E815-0D19-41DC-B01B-4D608769620A}" destId="{87BF7896-20EA-4E8F-B6F4-A34EC5C9CB50}" srcOrd="2" destOrd="0" parTransId="{05E47BA5-F724-4AEE-9B5B-401F18E028E6}" sibTransId="{D63CE73E-35DE-48C3-8753-7648BC953C0D}"/>
    <dgm:cxn modelId="{D88F5139-A3BF-4F98-ABB0-AEE7243465CB}" type="presOf" srcId="{87BF7896-20EA-4E8F-B6F4-A34EC5C9CB50}" destId="{9D82041D-873A-4600-A9C7-C0A0ADFB138B}" srcOrd="0" destOrd="0" presId="urn:microsoft.com/office/officeart/2016/7/layout/RoundedRectangleTimeline"/>
    <dgm:cxn modelId="{32EF2862-2950-4DF8-BEA8-CD19460CCA31}" srcId="{E5B2E815-0D19-41DC-B01B-4D608769620A}" destId="{E4033A39-DCC4-4038-9562-AEDDBBB37A99}" srcOrd="1" destOrd="0" parTransId="{048EEAE6-78BA-4B00-B7BB-9C22DBB1E8F4}" sibTransId="{80AB0E5B-0C58-465D-A545-5B21133D2849}"/>
    <dgm:cxn modelId="{5E74CB62-E52E-4CEE-8AA1-9812BFC0D67E}" srcId="{E4033A39-DCC4-4038-9562-AEDDBBB37A99}" destId="{A4C0B4E4-70AD-4901-9E3F-7EA25DD6DAA1}" srcOrd="0" destOrd="0" parTransId="{701D9033-BAD3-4299-933F-A47AFDC2ECD0}" sibTransId="{657DB10D-2517-48AA-B970-6D815DBD4123}"/>
    <dgm:cxn modelId="{4653A150-E557-4235-B1A1-18156274D965}" type="presOf" srcId="{4259F840-24E7-476F-9F30-482E46395856}" destId="{E088D226-49D7-4C30-90DC-CA1755D98829}" srcOrd="0" destOrd="0" presId="urn:microsoft.com/office/officeart/2016/7/layout/RoundedRectangleTimeline"/>
    <dgm:cxn modelId="{E6B56652-B46A-4546-9536-64D675143F1B}" type="presOf" srcId="{A4C0B4E4-70AD-4901-9E3F-7EA25DD6DAA1}" destId="{FEBD3C2A-A340-470A-A475-AE614EA07678}" srcOrd="0" destOrd="0" presId="urn:microsoft.com/office/officeart/2016/7/layout/RoundedRectangleTimeline"/>
    <dgm:cxn modelId="{D9403C73-FB83-47D6-85AE-067D49ED63F2}" srcId="{3DE6FF16-CA4D-4D34-ABEB-8BE6A40B5E52}" destId="{C032D242-8D23-4EEC-A10A-7B0691E5A409}" srcOrd="0" destOrd="0" parTransId="{167DA838-BF1F-42A4-81E8-806F40795A14}" sibTransId="{7EFA60CA-572D-434D-B452-A4ACBAEB4D2C}"/>
    <dgm:cxn modelId="{140A4778-8248-44DE-B78A-23C578A77D7E}" srcId="{E5B2E815-0D19-41DC-B01B-4D608769620A}" destId="{AC76BE15-3E8A-498B-91BD-CF772C26B6F1}" srcOrd="4" destOrd="0" parTransId="{00CCB400-064A-4EF5-9806-9534D9AC69AD}" sibTransId="{662A3D6E-7238-444F-BC0B-C7A4321261DB}"/>
    <dgm:cxn modelId="{020D505A-97FA-43DD-A9A1-2501AD46F8AF}" type="presOf" srcId="{43CBB0A2-9D75-4264-8A30-3E8974B40658}" destId="{80CDBBF8-C6B4-4166-87C1-DC9120CC7586}" srcOrd="0" destOrd="0" presId="urn:microsoft.com/office/officeart/2016/7/layout/RoundedRectangleTimeline"/>
    <dgm:cxn modelId="{4D2DF581-8128-4440-9E51-29109DC6ED52}" srcId="{87BF7896-20EA-4E8F-B6F4-A34EC5C9CB50}" destId="{43CBB0A2-9D75-4264-8A30-3E8974B40658}" srcOrd="0" destOrd="0" parTransId="{F806E590-5F8E-48A1-96AC-9E738290D2ED}" sibTransId="{20F77EFB-335C-4BC3-AD95-8421EDF343E6}"/>
    <dgm:cxn modelId="{67A67F8B-14DC-457C-93BE-25105825881F}" type="presOf" srcId="{AC76BE15-3E8A-498B-91BD-CF772C26B6F1}" destId="{483E7832-9872-48C4-8E65-DCB39D4CDBDF}" srcOrd="0" destOrd="0" presId="urn:microsoft.com/office/officeart/2016/7/layout/RoundedRectangleTimeline"/>
    <dgm:cxn modelId="{C8CAF48F-322D-43C3-A68B-40DA904320AC}" type="presOf" srcId="{E5B2E815-0D19-41DC-B01B-4D608769620A}" destId="{196C9F68-3606-4282-A4C6-4485F1280B5F}" srcOrd="0" destOrd="0" presId="urn:microsoft.com/office/officeart/2016/7/layout/RoundedRectangleTimeline"/>
    <dgm:cxn modelId="{19CF03A0-47BE-4ABD-A62C-A27E16D6C5A3}" srcId="{AC76BE15-3E8A-498B-91BD-CF772C26B6F1}" destId="{73820394-2159-4075-9E6F-217263B07F8B}" srcOrd="0" destOrd="0" parTransId="{A861A835-3A0D-4B09-8870-87D7FDC7B27F}" sibTransId="{D383A36B-470D-499F-AE13-85A6B2495524}"/>
    <dgm:cxn modelId="{D473BBA6-FF54-423D-9B9B-875C8AA2545B}" type="presOf" srcId="{73820394-2159-4075-9E6F-217263B07F8B}" destId="{1FA3C236-5719-4A33-A6BB-80FA85F940E3}" srcOrd="0" destOrd="0" presId="urn:microsoft.com/office/officeart/2016/7/layout/RoundedRectangleTimeline"/>
    <dgm:cxn modelId="{636DE8C5-F706-4BA5-855F-85FD2239E2BE}" srcId="{E5B2E815-0D19-41DC-B01B-4D608769620A}" destId="{3DE6FF16-CA4D-4D34-ABEB-8BE6A40B5E52}" srcOrd="3" destOrd="0" parTransId="{DA9CCCCB-8206-4757-82C8-F885E9D238B5}" sibTransId="{986162A7-6F89-4679-B40E-33A17DA21B73}"/>
    <dgm:cxn modelId="{770CA1CC-3DDD-451E-AE83-A71CA570260C}" srcId="{4259F840-24E7-476F-9F30-482E46395856}" destId="{B54C8F6C-BE1E-4EAB-B7A0-48DE01FFAA36}" srcOrd="0" destOrd="0" parTransId="{8DE7CD45-B7C0-432E-B819-6A7D97E31315}" sibTransId="{C33B8BEF-A818-4A2F-A99A-E2B29895E184}"/>
    <dgm:cxn modelId="{42EE41D1-3C16-4937-BB38-B076896C09A0}" srcId="{E5B2E815-0D19-41DC-B01B-4D608769620A}" destId="{4259F840-24E7-476F-9F30-482E46395856}" srcOrd="0" destOrd="0" parTransId="{FCE8068D-7E50-4749-A8D0-ADEDAC5637B3}" sibTransId="{DCC444A4-F20A-48F5-A61E-47BFFF185A57}"/>
    <dgm:cxn modelId="{546179F7-5E1B-4360-8938-B9238DA6DE5D}" type="presOf" srcId="{C032D242-8D23-4EEC-A10A-7B0691E5A409}" destId="{1BB5FD64-47F9-47A3-911F-535BFE17A3B9}" srcOrd="0" destOrd="0" presId="urn:microsoft.com/office/officeart/2016/7/layout/RoundedRectangleTimeline"/>
    <dgm:cxn modelId="{B5EA3CD6-0576-4168-82C9-9ADC0803B31E}" type="presParOf" srcId="{196C9F68-3606-4282-A4C6-4485F1280B5F}" destId="{68D8AC18-502F-4825-B069-75605ADB3A40}" srcOrd="0" destOrd="0" presId="urn:microsoft.com/office/officeart/2016/7/layout/RoundedRectangleTimeline"/>
    <dgm:cxn modelId="{30A197C5-075F-4643-BF26-64BC9FAF532F}" type="presParOf" srcId="{68D8AC18-502F-4825-B069-75605ADB3A40}" destId="{E088D226-49D7-4C30-90DC-CA1755D98829}" srcOrd="0" destOrd="0" presId="urn:microsoft.com/office/officeart/2016/7/layout/RoundedRectangleTimeline"/>
    <dgm:cxn modelId="{DBAA9861-CCB2-4B8A-A3AA-B305A4B5783E}" type="presParOf" srcId="{68D8AC18-502F-4825-B069-75605ADB3A40}" destId="{45A02F84-C6CB-43F5-AEE4-3EA66C2BD25F}" srcOrd="1" destOrd="0" presId="urn:microsoft.com/office/officeart/2016/7/layout/RoundedRectangleTimeline"/>
    <dgm:cxn modelId="{3F249148-C6F7-40D3-8583-B11C276DE023}" type="presParOf" srcId="{68D8AC18-502F-4825-B069-75605ADB3A40}" destId="{6BA46904-CB7C-4538-BD49-D3891EF19552}" srcOrd="2" destOrd="0" presId="urn:microsoft.com/office/officeart/2016/7/layout/RoundedRectangleTimeline"/>
    <dgm:cxn modelId="{337BF8D5-8206-4D0E-857F-BA46391BB745}" type="presParOf" srcId="{68D8AC18-502F-4825-B069-75605ADB3A40}" destId="{049FDBD0-77FE-49D1-A275-A272C8C5E426}" srcOrd="3" destOrd="0" presId="urn:microsoft.com/office/officeart/2016/7/layout/RoundedRectangleTimeline"/>
    <dgm:cxn modelId="{8E042F31-23CC-40C0-92DC-707183B24E81}" type="presParOf" srcId="{68D8AC18-502F-4825-B069-75605ADB3A40}" destId="{CB26EA94-33BB-4F98-9E1E-2237D4831263}" srcOrd="4" destOrd="0" presId="urn:microsoft.com/office/officeart/2016/7/layout/RoundedRectangleTimeline"/>
    <dgm:cxn modelId="{16926BC1-FC34-413E-B35A-2F54A781CCCD}" type="presParOf" srcId="{196C9F68-3606-4282-A4C6-4485F1280B5F}" destId="{606F1DBF-510E-4065-ACCB-3EBDA85CFB92}" srcOrd="1" destOrd="0" presId="urn:microsoft.com/office/officeart/2016/7/layout/RoundedRectangleTimeline"/>
    <dgm:cxn modelId="{42F07C1F-C715-41B1-8356-B99F8CE1AC01}" type="presParOf" srcId="{196C9F68-3606-4282-A4C6-4485F1280B5F}" destId="{07989479-D1A2-4D15-AA3A-B0CFFB9F91D9}" srcOrd="2" destOrd="0" presId="urn:microsoft.com/office/officeart/2016/7/layout/RoundedRectangleTimeline"/>
    <dgm:cxn modelId="{5856EE22-FE01-4788-BBF3-407A68D5A730}" type="presParOf" srcId="{07989479-D1A2-4D15-AA3A-B0CFFB9F91D9}" destId="{539615E2-3277-4D8E-8484-FF5088C8BF01}" srcOrd="0" destOrd="0" presId="urn:microsoft.com/office/officeart/2016/7/layout/RoundedRectangleTimeline"/>
    <dgm:cxn modelId="{3004EE47-5347-4BBA-95CC-D947A73AE485}" type="presParOf" srcId="{07989479-D1A2-4D15-AA3A-B0CFFB9F91D9}" destId="{FEBD3C2A-A340-470A-A475-AE614EA07678}" srcOrd="1" destOrd="0" presId="urn:microsoft.com/office/officeart/2016/7/layout/RoundedRectangleTimeline"/>
    <dgm:cxn modelId="{400A75AC-5289-4270-AC07-416891AF3888}" type="presParOf" srcId="{07989479-D1A2-4D15-AA3A-B0CFFB9F91D9}" destId="{080474C8-0FEA-4FD1-97F1-0978CFB4A37F}" srcOrd="2" destOrd="0" presId="urn:microsoft.com/office/officeart/2016/7/layout/RoundedRectangleTimeline"/>
    <dgm:cxn modelId="{304EB087-DD14-4AA8-8A06-DF9485956226}" type="presParOf" srcId="{07989479-D1A2-4D15-AA3A-B0CFFB9F91D9}" destId="{4797FB61-2602-4A58-81E6-6F133DB1E419}" srcOrd="3" destOrd="0" presId="urn:microsoft.com/office/officeart/2016/7/layout/RoundedRectangleTimeline"/>
    <dgm:cxn modelId="{BC4CC356-31E8-4421-B18C-CB3697E73FAC}" type="presParOf" srcId="{07989479-D1A2-4D15-AA3A-B0CFFB9F91D9}" destId="{3ADF0AE3-D759-4F4F-8135-572855211847}" srcOrd="4" destOrd="0" presId="urn:microsoft.com/office/officeart/2016/7/layout/RoundedRectangleTimeline"/>
    <dgm:cxn modelId="{718BABD9-3B60-482F-B01A-2E414F152777}" type="presParOf" srcId="{196C9F68-3606-4282-A4C6-4485F1280B5F}" destId="{B0CD7A53-7149-45F2-83E8-36717D7878A1}" srcOrd="3" destOrd="0" presId="urn:microsoft.com/office/officeart/2016/7/layout/RoundedRectangleTimeline"/>
    <dgm:cxn modelId="{FD435764-A46B-4635-A943-B6C17FFBD43C}" type="presParOf" srcId="{196C9F68-3606-4282-A4C6-4485F1280B5F}" destId="{FB379A6E-C0F9-420B-90FC-2785E757E6AE}" srcOrd="4" destOrd="0" presId="urn:microsoft.com/office/officeart/2016/7/layout/RoundedRectangleTimeline"/>
    <dgm:cxn modelId="{03D7F2C3-849C-416B-B668-D51C46CA90E6}" type="presParOf" srcId="{FB379A6E-C0F9-420B-90FC-2785E757E6AE}" destId="{9D82041D-873A-4600-A9C7-C0A0ADFB138B}" srcOrd="0" destOrd="0" presId="urn:microsoft.com/office/officeart/2016/7/layout/RoundedRectangleTimeline"/>
    <dgm:cxn modelId="{1DA536D0-EC28-4B9F-A5E9-28EC8F45638C}" type="presParOf" srcId="{FB379A6E-C0F9-420B-90FC-2785E757E6AE}" destId="{80CDBBF8-C6B4-4166-87C1-DC9120CC7586}" srcOrd="1" destOrd="0" presId="urn:microsoft.com/office/officeart/2016/7/layout/RoundedRectangleTimeline"/>
    <dgm:cxn modelId="{A1A8842C-F8BC-40AC-8FFC-6A922D88E333}" type="presParOf" srcId="{FB379A6E-C0F9-420B-90FC-2785E757E6AE}" destId="{89759DE5-9F8A-470E-A6D8-F13BB4DEE93D}" srcOrd="2" destOrd="0" presId="urn:microsoft.com/office/officeart/2016/7/layout/RoundedRectangleTimeline"/>
    <dgm:cxn modelId="{29E74E09-91C9-47DF-AE07-A1527FF00EB2}" type="presParOf" srcId="{FB379A6E-C0F9-420B-90FC-2785E757E6AE}" destId="{07CCF286-8B46-4A20-ACAC-84BA2D6EFBBC}" srcOrd="3" destOrd="0" presId="urn:microsoft.com/office/officeart/2016/7/layout/RoundedRectangleTimeline"/>
    <dgm:cxn modelId="{410C15E7-86BA-42B7-8F67-411E34B11038}" type="presParOf" srcId="{FB379A6E-C0F9-420B-90FC-2785E757E6AE}" destId="{4624FC32-5405-42B1-B5CC-DF0659852A58}" srcOrd="4" destOrd="0" presId="urn:microsoft.com/office/officeart/2016/7/layout/RoundedRectangleTimeline"/>
    <dgm:cxn modelId="{E805D201-407E-43CA-9B74-1CB556699F3D}" type="presParOf" srcId="{196C9F68-3606-4282-A4C6-4485F1280B5F}" destId="{8C327064-3851-4ECF-AAB7-82B51711041E}" srcOrd="5" destOrd="0" presId="urn:microsoft.com/office/officeart/2016/7/layout/RoundedRectangleTimeline"/>
    <dgm:cxn modelId="{43BD8313-2385-4BA0-9145-2022434D3E68}" type="presParOf" srcId="{196C9F68-3606-4282-A4C6-4485F1280B5F}" destId="{3ADEA4DF-6814-494D-9D3D-41947417052B}" srcOrd="6" destOrd="0" presId="urn:microsoft.com/office/officeart/2016/7/layout/RoundedRectangleTimeline"/>
    <dgm:cxn modelId="{77EE5245-99F9-4607-BF5D-14371704AD7C}" type="presParOf" srcId="{3ADEA4DF-6814-494D-9D3D-41947417052B}" destId="{74CD3FF2-195B-429B-BC6F-5B5A7FED2BE2}" srcOrd="0" destOrd="0" presId="urn:microsoft.com/office/officeart/2016/7/layout/RoundedRectangleTimeline"/>
    <dgm:cxn modelId="{4182CE37-4E54-4351-9A5F-1904FF20E71C}" type="presParOf" srcId="{3ADEA4DF-6814-494D-9D3D-41947417052B}" destId="{1BB5FD64-47F9-47A3-911F-535BFE17A3B9}" srcOrd="1" destOrd="0" presId="urn:microsoft.com/office/officeart/2016/7/layout/RoundedRectangleTimeline"/>
    <dgm:cxn modelId="{618B960F-61F5-4357-A407-60CA51E36041}" type="presParOf" srcId="{3ADEA4DF-6814-494D-9D3D-41947417052B}" destId="{FE9B27EB-7AC7-485A-9A55-41E8118F9EAF}" srcOrd="2" destOrd="0" presId="urn:microsoft.com/office/officeart/2016/7/layout/RoundedRectangleTimeline"/>
    <dgm:cxn modelId="{181A4BE4-72AF-463E-880D-D34673D0F9E8}" type="presParOf" srcId="{3ADEA4DF-6814-494D-9D3D-41947417052B}" destId="{46BD4721-4664-4AD0-9F11-DBE7E0B207D5}" srcOrd="3" destOrd="0" presId="urn:microsoft.com/office/officeart/2016/7/layout/RoundedRectangleTimeline"/>
    <dgm:cxn modelId="{AC4EA57A-E4C0-4C2D-8EC9-38BC20FC13B6}" type="presParOf" srcId="{3ADEA4DF-6814-494D-9D3D-41947417052B}" destId="{69028BD0-349D-4B47-B1F4-B64C6478DE3C}" srcOrd="4" destOrd="0" presId="urn:microsoft.com/office/officeart/2016/7/layout/RoundedRectangleTimeline"/>
    <dgm:cxn modelId="{AA8AD3DD-2E80-42F5-B3E4-A5C7AF3802D4}" type="presParOf" srcId="{196C9F68-3606-4282-A4C6-4485F1280B5F}" destId="{619CFBB1-86F5-45A6-80BA-23F97450662F}" srcOrd="7" destOrd="0" presId="urn:microsoft.com/office/officeart/2016/7/layout/RoundedRectangleTimeline"/>
    <dgm:cxn modelId="{FDD0F37D-1C7B-48B3-AC81-ED4C6F1B5BBD}" type="presParOf" srcId="{196C9F68-3606-4282-A4C6-4485F1280B5F}" destId="{E4E0A96A-AF87-442A-A1A3-64B8F3CFC7FE}" srcOrd="8" destOrd="0" presId="urn:microsoft.com/office/officeart/2016/7/layout/RoundedRectangleTimeline"/>
    <dgm:cxn modelId="{CF303A04-9A48-4B41-A7BB-CC3D8C5695D3}" type="presParOf" srcId="{E4E0A96A-AF87-442A-A1A3-64B8F3CFC7FE}" destId="{483E7832-9872-48C4-8E65-DCB39D4CDBDF}" srcOrd="0" destOrd="0" presId="urn:microsoft.com/office/officeart/2016/7/layout/RoundedRectangleTimeline"/>
    <dgm:cxn modelId="{73245F8D-03D3-46C1-81E4-D90E66C49907}" type="presParOf" srcId="{E4E0A96A-AF87-442A-A1A3-64B8F3CFC7FE}" destId="{1FA3C236-5719-4A33-A6BB-80FA85F940E3}" srcOrd="1" destOrd="0" presId="urn:microsoft.com/office/officeart/2016/7/layout/RoundedRectangleTimeline"/>
    <dgm:cxn modelId="{412C5C97-3381-4F16-9B7D-FDFBEDD4E918}" type="presParOf" srcId="{E4E0A96A-AF87-442A-A1A3-64B8F3CFC7FE}" destId="{18F1C823-9ACD-4FCD-8102-F468DCE57A45}" srcOrd="2" destOrd="0" presId="urn:microsoft.com/office/officeart/2016/7/layout/RoundedRectangleTimeline"/>
    <dgm:cxn modelId="{23A8F6FC-DFDA-4E9F-A354-A33937E1BFC9}" type="presParOf" srcId="{E4E0A96A-AF87-442A-A1A3-64B8F3CFC7FE}" destId="{F8AD0AB8-BBDF-4F0A-A6A0-850E289DD521}" srcOrd="3" destOrd="0" presId="urn:microsoft.com/office/officeart/2016/7/layout/RoundedRectangleTimeline"/>
    <dgm:cxn modelId="{C02C06C2-0966-4212-84DD-DA325FCEF64C}" type="presParOf" srcId="{E4E0A96A-AF87-442A-A1A3-64B8F3CFC7FE}" destId="{11CAE2E7-2E06-450A-A729-9C2DCEF85421}"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8D226-49D7-4C30-90DC-CA1755D98829}">
      <dsp:nvSpPr>
        <dsp:cNvPr id="0" name=""/>
        <dsp:cNvSpPr/>
      </dsp:nvSpPr>
      <dsp:spPr>
        <a:xfrm rot="16200000">
          <a:off x="1434223" y="1011950"/>
          <a:ext cx="397986" cy="1955960"/>
        </a:xfrm>
        <a:prstGeom prst="round2Same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rtlCol="0" anchor="ctr" anchorCtr="1">
          <a:noAutofit/>
        </a:bodyPr>
        <a:lstStyle/>
        <a:p>
          <a:pPr marL="0" lvl="0" indent="0" algn="ctr" defTabSz="800100" rtl="0">
            <a:lnSpc>
              <a:spcPct val="90000"/>
            </a:lnSpc>
            <a:spcBef>
              <a:spcPct val="0"/>
            </a:spcBef>
            <a:spcAft>
              <a:spcPct val="35000"/>
            </a:spcAft>
            <a:buNone/>
          </a:pPr>
          <a:r>
            <a:rPr lang="en-GB" sz="1800" kern="1200" dirty="0">
              <a:latin typeface="+mn-lt"/>
            </a:rPr>
            <a:t>Morning Job</a:t>
          </a:r>
        </a:p>
      </dsp:txBody>
      <dsp:txXfrm rot="5400000">
        <a:off x="674664" y="1810365"/>
        <a:ext cx="1936532" cy="359130"/>
      </dsp:txXfrm>
    </dsp:sp>
    <dsp:sp modelId="{45A02F84-C6CB-43F5-AEE4-3EA66C2BD25F}">
      <dsp:nvSpPr>
        <dsp:cNvPr id="0" name=""/>
        <dsp:cNvSpPr/>
      </dsp:nvSpPr>
      <dsp:spPr>
        <a:xfrm>
          <a:off x="3249" y="0"/>
          <a:ext cx="3259934"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06680" numCol="1" spcCol="1270" rtlCol="0" anchor="b" anchorCtr="1">
          <a:noAutofit/>
        </a:bodyPr>
        <a:lstStyle/>
        <a:p>
          <a:pPr marL="0" lvl="0" indent="0" algn="ctr" defTabSz="622300" rtl="0">
            <a:lnSpc>
              <a:spcPct val="90000"/>
            </a:lnSpc>
            <a:spcBef>
              <a:spcPct val="0"/>
            </a:spcBef>
            <a:spcAft>
              <a:spcPct val="35000"/>
            </a:spcAft>
            <a:buFont typeface="Symbol" panose="05050102010706020507" pitchFamily="18" charset="2"/>
            <a:buNone/>
          </a:pPr>
          <a:r>
            <a:rPr lang="en-GB" sz="1400" kern="1200" dirty="0">
              <a:latin typeface="+mn-lt"/>
            </a:rPr>
            <a:t>Start of the Day</a:t>
          </a:r>
        </a:p>
        <a:p>
          <a:pPr marL="0" lvl="0" indent="0" algn="ctr" defTabSz="622300" rtl="0">
            <a:lnSpc>
              <a:spcPct val="90000"/>
            </a:lnSpc>
            <a:spcBef>
              <a:spcPct val="0"/>
            </a:spcBef>
            <a:spcAft>
              <a:spcPct val="35000"/>
            </a:spcAft>
            <a:buFont typeface="Symbol" panose="05050102010706020507" pitchFamily="18" charset="2"/>
            <a:buNone/>
          </a:pPr>
          <a:r>
            <a:rPr lang="en-GB" sz="1400" kern="1200" dirty="0">
              <a:latin typeface="+mn-lt"/>
            </a:rPr>
            <a:t>8.30-8.45</a:t>
          </a:r>
        </a:p>
        <a:p>
          <a:pPr marL="0" lvl="0" indent="0" algn="ctr" defTabSz="622300" rtl="0">
            <a:lnSpc>
              <a:spcPct val="90000"/>
            </a:lnSpc>
            <a:spcBef>
              <a:spcPct val="0"/>
            </a:spcBef>
            <a:spcAft>
              <a:spcPct val="35000"/>
            </a:spcAft>
            <a:buFont typeface="Symbol" panose="05050102010706020507" pitchFamily="18" charset="2"/>
            <a:buNone/>
          </a:pPr>
          <a:r>
            <a:rPr lang="en-GB" sz="1400" kern="1200" dirty="0">
              <a:latin typeface="+mn-lt"/>
            </a:rPr>
            <a:t>Children should be in school by 8.45</a:t>
          </a:r>
        </a:p>
        <a:p>
          <a:pPr marL="0" lvl="0" indent="0" algn="ctr" defTabSz="622300" rtl="0">
            <a:lnSpc>
              <a:spcPct val="90000"/>
            </a:lnSpc>
            <a:spcBef>
              <a:spcPct val="0"/>
            </a:spcBef>
            <a:spcAft>
              <a:spcPct val="35000"/>
            </a:spcAft>
            <a:buFont typeface="Symbol" panose="05050102010706020507" pitchFamily="18" charset="2"/>
            <a:buNone/>
          </a:pPr>
          <a:r>
            <a:rPr lang="en-GB" sz="1400" kern="1200" dirty="0">
              <a:latin typeface="+mn-lt"/>
            </a:rPr>
            <a:t>Children will come in and complete a morning job – this could be spelling and handwriting based or Maths based</a:t>
          </a:r>
        </a:p>
      </dsp:txBody>
      <dsp:txXfrm>
        <a:off x="3249" y="0"/>
        <a:ext cx="3259934" cy="1392951"/>
      </dsp:txXfrm>
    </dsp:sp>
    <dsp:sp modelId="{6BA46904-CB7C-4538-BD49-D3891EF19552}">
      <dsp:nvSpPr>
        <dsp:cNvPr id="0" name=""/>
        <dsp:cNvSpPr/>
      </dsp:nvSpPr>
      <dsp:spPr>
        <a:xfrm>
          <a:off x="1633216" y="1472548"/>
          <a:ext cx="0" cy="318388"/>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49FDBD0-77FE-49D1-A275-A272C8C5E426}">
      <dsp:nvSpPr>
        <dsp:cNvPr id="0" name=""/>
        <dsp:cNvSpPr/>
      </dsp:nvSpPr>
      <dsp:spPr>
        <a:xfrm>
          <a:off x="1593417" y="1392951"/>
          <a:ext cx="79597" cy="7959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9615E2-3277-4D8E-8484-FF5088C8BF01}">
      <dsp:nvSpPr>
        <dsp:cNvPr id="0" name=""/>
        <dsp:cNvSpPr/>
      </dsp:nvSpPr>
      <dsp:spPr>
        <a:xfrm>
          <a:off x="2611196" y="1790937"/>
          <a:ext cx="1955960" cy="397986"/>
        </a:xfrm>
        <a:prstGeom prst="rect">
          <a:avLst/>
        </a:prstGeom>
        <a:solidFill>
          <a:schemeClr val="accent5">
            <a:hueOff val="90002"/>
            <a:satOff val="2173"/>
            <a:lumOff val="-10490"/>
            <a:alphaOff val="0"/>
          </a:schemeClr>
        </a:solidFill>
        <a:ln w="12700" cap="flat" cmpd="sng" algn="ctr">
          <a:solidFill>
            <a:schemeClr val="accent5">
              <a:hueOff val="90002"/>
              <a:satOff val="2173"/>
              <a:lumOff val="-104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rtlCol="0" anchor="ctr" anchorCtr="1">
          <a:noAutofit/>
        </a:bodyPr>
        <a:lstStyle/>
        <a:p>
          <a:pPr marL="0" lvl="0" indent="0" algn="ctr" defTabSz="800100" rtl="0">
            <a:lnSpc>
              <a:spcPct val="90000"/>
            </a:lnSpc>
            <a:spcBef>
              <a:spcPct val="0"/>
            </a:spcBef>
            <a:spcAft>
              <a:spcPct val="35000"/>
            </a:spcAft>
            <a:buNone/>
          </a:pPr>
          <a:r>
            <a:rPr lang="en-GB" sz="1800" kern="1200" dirty="0">
              <a:latin typeface="+mn-lt"/>
            </a:rPr>
            <a:t>Morning Lessons</a:t>
          </a:r>
        </a:p>
      </dsp:txBody>
      <dsp:txXfrm>
        <a:off x="2611196" y="1790937"/>
        <a:ext cx="1955960" cy="397986"/>
      </dsp:txXfrm>
    </dsp:sp>
    <dsp:sp modelId="{FEBD3C2A-A340-470A-A475-AE614EA07678}">
      <dsp:nvSpPr>
        <dsp:cNvPr id="0" name=""/>
        <dsp:cNvSpPr/>
      </dsp:nvSpPr>
      <dsp:spPr>
        <a:xfrm>
          <a:off x="1959209" y="2586910"/>
          <a:ext cx="3259934"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7160" rIns="0" bIns="0" numCol="1" spcCol="1270" rtlCol="0" anchor="t" anchorCtr="1">
          <a:noAutofit/>
        </a:bodyPr>
        <a:lstStyle/>
        <a:p>
          <a:pPr marL="0" lvl="0" indent="0" algn="ctr" defTabSz="800100" rtl="0">
            <a:lnSpc>
              <a:spcPct val="90000"/>
            </a:lnSpc>
            <a:spcBef>
              <a:spcPct val="0"/>
            </a:spcBef>
            <a:spcAft>
              <a:spcPct val="35000"/>
            </a:spcAft>
            <a:buFont typeface="Symbol" panose="05050102010706020507" pitchFamily="18" charset="2"/>
            <a:buNone/>
          </a:pPr>
          <a:r>
            <a:rPr lang="en-GB" sz="1800" kern="1200" dirty="0">
              <a:latin typeface="+mn-lt"/>
            </a:rPr>
            <a:t>Children will complete lessons in English, Maths and Reading between 9.00am and 12.00pm with a 15-minute break at 10.45am</a:t>
          </a:r>
        </a:p>
      </dsp:txBody>
      <dsp:txXfrm>
        <a:off x="1959209" y="2586910"/>
        <a:ext cx="3259934" cy="1392951"/>
      </dsp:txXfrm>
    </dsp:sp>
    <dsp:sp modelId="{080474C8-0FEA-4FD1-97F1-0978CFB4A37F}">
      <dsp:nvSpPr>
        <dsp:cNvPr id="0" name=""/>
        <dsp:cNvSpPr/>
      </dsp:nvSpPr>
      <dsp:spPr>
        <a:xfrm>
          <a:off x="3589176" y="2188924"/>
          <a:ext cx="0" cy="318388"/>
        </a:xfrm>
        <a:prstGeom prst="line">
          <a:avLst/>
        </a:prstGeom>
        <a:noFill/>
        <a:ln w="6350" cap="flat" cmpd="sng" algn="ctr">
          <a:solidFill>
            <a:schemeClr val="accent5">
              <a:hueOff val="90002"/>
              <a:satOff val="2173"/>
              <a:lumOff val="-10490"/>
              <a:alphaOff val="0"/>
            </a:schemeClr>
          </a:solidFill>
          <a:prstDash val="dash"/>
          <a:miter lim="800000"/>
        </a:ln>
        <a:effectLst/>
      </dsp:spPr>
      <dsp:style>
        <a:lnRef idx="1">
          <a:scrgbClr r="0" g="0" b="0"/>
        </a:lnRef>
        <a:fillRef idx="0">
          <a:scrgbClr r="0" g="0" b="0"/>
        </a:fillRef>
        <a:effectRef idx="0">
          <a:scrgbClr r="0" g="0" b="0"/>
        </a:effectRef>
        <a:fontRef idx="minor"/>
      </dsp:style>
    </dsp:sp>
    <dsp:sp modelId="{4797FB61-2602-4A58-81E6-6F133DB1E419}">
      <dsp:nvSpPr>
        <dsp:cNvPr id="0" name=""/>
        <dsp:cNvSpPr/>
      </dsp:nvSpPr>
      <dsp:spPr>
        <a:xfrm>
          <a:off x="3549378" y="2507313"/>
          <a:ext cx="79597" cy="79597"/>
        </a:xfrm>
        <a:prstGeom prst="ellipse">
          <a:avLst/>
        </a:prstGeom>
        <a:solidFill>
          <a:schemeClr val="accent5">
            <a:hueOff val="90002"/>
            <a:satOff val="2173"/>
            <a:lumOff val="-104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82041D-873A-4600-A9C7-C0A0ADFB138B}">
      <dsp:nvSpPr>
        <dsp:cNvPr id="0" name=""/>
        <dsp:cNvSpPr/>
      </dsp:nvSpPr>
      <dsp:spPr>
        <a:xfrm>
          <a:off x="4567157" y="1790937"/>
          <a:ext cx="1955960" cy="397986"/>
        </a:xfrm>
        <a:prstGeom prst="rect">
          <a:avLst/>
        </a:prstGeom>
        <a:solidFill>
          <a:schemeClr val="accent5">
            <a:hueOff val="180003"/>
            <a:satOff val="4346"/>
            <a:lumOff val="-20980"/>
            <a:alphaOff val="0"/>
          </a:schemeClr>
        </a:solidFill>
        <a:ln w="12700" cap="flat" cmpd="sng" algn="ctr">
          <a:solidFill>
            <a:schemeClr val="accent5">
              <a:hueOff val="180003"/>
              <a:satOff val="4346"/>
              <a:lumOff val="-2098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rtlCol="0" anchor="ctr" anchorCtr="1">
          <a:noAutofit/>
        </a:bodyPr>
        <a:lstStyle/>
        <a:p>
          <a:pPr marL="0" lvl="0" indent="0" algn="ctr" defTabSz="800100" rtl="0">
            <a:lnSpc>
              <a:spcPct val="90000"/>
            </a:lnSpc>
            <a:spcBef>
              <a:spcPct val="0"/>
            </a:spcBef>
            <a:spcAft>
              <a:spcPct val="35000"/>
            </a:spcAft>
            <a:buNone/>
          </a:pPr>
          <a:r>
            <a:rPr lang="en-GB" sz="1800" kern="1200" dirty="0">
              <a:latin typeface="+mn-lt"/>
            </a:rPr>
            <a:t>Lunchtime</a:t>
          </a:r>
        </a:p>
      </dsp:txBody>
      <dsp:txXfrm>
        <a:off x="4567157" y="1790937"/>
        <a:ext cx="1955960" cy="397986"/>
      </dsp:txXfrm>
    </dsp:sp>
    <dsp:sp modelId="{80CDBBF8-C6B4-4166-87C1-DC9120CC7586}">
      <dsp:nvSpPr>
        <dsp:cNvPr id="0" name=""/>
        <dsp:cNvSpPr/>
      </dsp:nvSpPr>
      <dsp:spPr>
        <a:xfrm>
          <a:off x="3915170" y="0"/>
          <a:ext cx="3259934"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rtlCol="0" anchor="b" anchorCtr="1">
          <a:noAutofit/>
        </a:bodyPr>
        <a:lstStyle/>
        <a:p>
          <a:pPr marL="0" lvl="0" indent="0" algn="ctr" defTabSz="800100" rtl="0">
            <a:lnSpc>
              <a:spcPct val="90000"/>
            </a:lnSpc>
            <a:spcBef>
              <a:spcPct val="0"/>
            </a:spcBef>
            <a:spcAft>
              <a:spcPct val="35000"/>
            </a:spcAft>
            <a:buFont typeface="Symbol" panose="05050102010706020507" pitchFamily="18" charset="2"/>
            <a:buNone/>
          </a:pPr>
          <a:r>
            <a:rPr lang="en-GB" sz="1800" kern="1200" dirty="0"/>
            <a:t>Children can have a hot dinner, please speak to the office to set up ParentPay to pay for these. They can also have a packed lunch – ensure that this is a balanced lunch.</a:t>
          </a:r>
          <a:endParaRPr lang="en-GB" sz="1800" kern="1200" dirty="0">
            <a:latin typeface="+mn-lt"/>
          </a:endParaRPr>
        </a:p>
      </dsp:txBody>
      <dsp:txXfrm>
        <a:off x="3915170" y="0"/>
        <a:ext cx="3259934" cy="1392951"/>
      </dsp:txXfrm>
    </dsp:sp>
    <dsp:sp modelId="{89759DE5-9F8A-470E-A6D8-F13BB4DEE93D}">
      <dsp:nvSpPr>
        <dsp:cNvPr id="0" name=""/>
        <dsp:cNvSpPr/>
      </dsp:nvSpPr>
      <dsp:spPr>
        <a:xfrm>
          <a:off x="5545137" y="1472548"/>
          <a:ext cx="0" cy="318388"/>
        </a:xfrm>
        <a:prstGeom prst="line">
          <a:avLst/>
        </a:prstGeom>
        <a:noFill/>
        <a:ln w="6350" cap="flat" cmpd="sng" algn="ctr">
          <a:solidFill>
            <a:schemeClr val="accent5">
              <a:hueOff val="180003"/>
              <a:satOff val="4346"/>
              <a:lumOff val="-20980"/>
              <a:alphaOff val="0"/>
            </a:schemeClr>
          </a:solidFill>
          <a:prstDash val="dash"/>
          <a:miter lim="800000"/>
        </a:ln>
        <a:effectLst/>
      </dsp:spPr>
      <dsp:style>
        <a:lnRef idx="1">
          <a:scrgbClr r="0" g="0" b="0"/>
        </a:lnRef>
        <a:fillRef idx="0">
          <a:scrgbClr r="0" g="0" b="0"/>
        </a:fillRef>
        <a:effectRef idx="0">
          <a:scrgbClr r="0" g="0" b="0"/>
        </a:effectRef>
        <a:fontRef idx="minor"/>
      </dsp:style>
    </dsp:sp>
    <dsp:sp modelId="{07CCF286-8B46-4A20-ACAC-84BA2D6EFBBC}">
      <dsp:nvSpPr>
        <dsp:cNvPr id="0" name=""/>
        <dsp:cNvSpPr/>
      </dsp:nvSpPr>
      <dsp:spPr>
        <a:xfrm>
          <a:off x="5505338" y="1392951"/>
          <a:ext cx="79597" cy="79597"/>
        </a:xfrm>
        <a:prstGeom prst="ellipse">
          <a:avLst/>
        </a:prstGeom>
        <a:solidFill>
          <a:schemeClr val="accent5">
            <a:hueOff val="180003"/>
            <a:satOff val="4346"/>
            <a:lumOff val="-20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CD3FF2-195B-429B-BC6F-5B5A7FED2BE2}">
      <dsp:nvSpPr>
        <dsp:cNvPr id="0" name=""/>
        <dsp:cNvSpPr/>
      </dsp:nvSpPr>
      <dsp:spPr>
        <a:xfrm>
          <a:off x="6523117" y="1790937"/>
          <a:ext cx="1955960" cy="397986"/>
        </a:xfrm>
        <a:prstGeom prst="rect">
          <a:avLst/>
        </a:prstGeom>
        <a:solidFill>
          <a:schemeClr val="accent5">
            <a:hueOff val="270005"/>
            <a:satOff val="6519"/>
            <a:lumOff val="-31471"/>
            <a:alphaOff val="0"/>
          </a:schemeClr>
        </a:solidFill>
        <a:ln w="12700" cap="flat" cmpd="sng" algn="ctr">
          <a:solidFill>
            <a:schemeClr val="accent5">
              <a:hueOff val="270005"/>
              <a:satOff val="6519"/>
              <a:lumOff val="-31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rtlCol="0" anchor="ctr" anchorCtr="1">
          <a:noAutofit/>
        </a:bodyPr>
        <a:lstStyle/>
        <a:p>
          <a:pPr marL="0" lvl="0" indent="0" algn="ctr" defTabSz="800100" rtl="0">
            <a:lnSpc>
              <a:spcPct val="90000"/>
            </a:lnSpc>
            <a:spcBef>
              <a:spcPct val="0"/>
            </a:spcBef>
            <a:spcAft>
              <a:spcPct val="35000"/>
            </a:spcAft>
            <a:buFont typeface="Symbol" panose="05050102010706020507" pitchFamily="18" charset="2"/>
            <a:buNone/>
          </a:pPr>
          <a:r>
            <a:rPr lang="en-GB" sz="1800" kern="1200" dirty="0">
              <a:latin typeface="+mn-lt"/>
            </a:rPr>
            <a:t>Afternoon Lessons</a:t>
          </a:r>
        </a:p>
      </dsp:txBody>
      <dsp:txXfrm>
        <a:off x="6523117" y="1790937"/>
        <a:ext cx="1955960" cy="397986"/>
      </dsp:txXfrm>
    </dsp:sp>
    <dsp:sp modelId="{1BB5FD64-47F9-47A3-911F-535BFE17A3B9}">
      <dsp:nvSpPr>
        <dsp:cNvPr id="0" name=""/>
        <dsp:cNvSpPr/>
      </dsp:nvSpPr>
      <dsp:spPr>
        <a:xfrm>
          <a:off x="5871130" y="2586910"/>
          <a:ext cx="3259934"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7160" rIns="0" bIns="0" numCol="1" spcCol="1270" rtlCol="0" anchor="t" anchorCtr="1">
          <a:noAutofit/>
        </a:bodyPr>
        <a:lstStyle/>
        <a:p>
          <a:pPr marL="0" lvl="0" indent="0" algn="ctr" defTabSz="800100" rtl="0">
            <a:lnSpc>
              <a:spcPct val="90000"/>
            </a:lnSpc>
            <a:spcBef>
              <a:spcPct val="0"/>
            </a:spcBef>
            <a:spcAft>
              <a:spcPct val="35000"/>
            </a:spcAft>
            <a:buFont typeface="Symbol" panose="05050102010706020507" pitchFamily="18" charset="2"/>
            <a:buNone/>
          </a:pPr>
          <a:r>
            <a:rPr lang="en-GB" sz="1800" kern="1200" dirty="0"/>
            <a:t>Children will complete lessons in a range of subjects including Science, History, French and Music.</a:t>
          </a:r>
        </a:p>
        <a:p>
          <a:pPr marL="0" lvl="0" indent="0" algn="ctr" defTabSz="800100" rtl="0">
            <a:lnSpc>
              <a:spcPct val="90000"/>
            </a:lnSpc>
            <a:spcBef>
              <a:spcPct val="0"/>
            </a:spcBef>
            <a:spcAft>
              <a:spcPct val="35000"/>
            </a:spcAft>
            <a:buFont typeface="Symbol" panose="05050102010706020507" pitchFamily="18" charset="2"/>
            <a:buNone/>
          </a:pPr>
          <a:r>
            <a:rPr lang="en-GB" sz="1800" kern="1200" dirty="0">
              <a:latin typeface="+mn-lt"/>
            </a:rPr>
            <a:t>PE will take place on Monday and Wednesday for Eagles and Wednesday and Thursday for Robins and Woodpeckers.</a:t>
          </a:r>
        </a:p>
      </dsp:txBody>
      <dsp:txXfrm>
        <a:off x="5871130" y="2586910"/>
        <a:ext cx="3259934" cy="1392951"/>
      </dsp:txXfrm>
    </dsp:sp>
    <dsp:sp modelId="{FE9B27EB-7AC7-485A-9A55-41E8118F9EAF}">
      <dsp:nvSpPr>
        <dsp:cNvPr id="0" name=""/>
        <dsp:cNvSpPr/>
      </dsp:nvSpPr>
      <dsp:spPr>
        <a:xfrm>
          <a:off x="7501098" y="2188924"/>
          <a:ext cx="0" cy="318388"/>
        </a:xfrm>
        <a:prstGeom prst="line">
          <a:avLst/>
        </a:prstGeom>
        <a:noFill/>
        <a:ln w="6350" cap="flat" cmpd="sng" algn="ctr">
          <a:solidFill>
            <a:schemeClr val="accent5">
              <a:hueOff val="270005"/>
              <a:satOff val="6519"/>
              <a:lumOff val="-31471"/>
              <a:alphaOff val="0"/>
            </a:schemeClr>
          </a:solidFill>
          <a:prstDash val="dash"/>
          <a:miter lim="800000"/>
        </a:ln>
        <a:effectLst/>
      </dsp:spPr>
      <dsp:style>
        <a:lnRef idx="1">
          <a:scrgbClr r="0" g="0" b="0"/>
        </a:lnRef>
        <a:fillRef idx="0">
          <a:scrgbClr r="0" g="0" b="0"/>
        </a:fillRef>
        <a:effectRef idx="0">
          <a:scrgbClr r="0" g="0" b="0"/>
        </a:effectRef>
        <a:fontRef idx="minor"/>
      </dsp:style>
    </dsp:sp>
    <dsp:sp modelId="{46BD4721-4664-4AD0-9F11-DBE7E0B207D5}">
      <dsp:nvSpPr>
        <dsp:cNvPr id="0" name=""/>
        <dsp:cNvSpPr/>
      </dsp:nvSpPr>
      <dsp:spPr>
        <a:xfrm>
          <a:off x="7461299" y="2507313"/>
          <a:ext cx="79597" cy="79597"/>
        </a:xfrm>
        <a:prstGeom prst="ellipse">
          <a:avLst/>
        </a:prstGeom>
        <a:solidFill>
          <a:schemeClr val="accent5">
            <a:hueOff val="270005"/>
            <a:satOff val="6519"/>
            <a:lumOff val="-3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3E7832-9872-48C4-8E65-DCB39D4CDBDF}">
      <dsp:nvSpPr>
        <dsp:cNvPr id="0" name=""/>
        <dsp:cNvSpPr/>
      </dsp:nvSpPr>
      <dsp:spPr>
        <a:xfrm rot="5400000">
          <a:off x="9258065" y="1011950"/>
          <a:ext cx="397986" cy="1955960"/>
        </a:xfrm>
        <a:prstGeom prst="round2SameRect">
          <a:avLst/>
        </a:prstGeom>
        <a:solidFill>
          <a:schemeClr val="accent5">
            <a:hueOff val="360006"/>
            <a:satOff val="8692"/>
            <a:lumOff val="-41961"/>
            <a:alphaOff val="0"/>
          </a:schemeClr>
        </a:solidFill>
        <a:ln w="12700" cap="flat" cmpd="sng" algn="ctr">
          <a:solidFill>
            <a:schemeClr val="accent5">
              <a:hueOff val="360006"/>
              <a:satOff val="8692"/>
              <a:lumOff val="-4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rtlCol="0" anchor="ctr" anchorCtr="1">
          <a:noAutofit/>
        </a:bodyPr>
        <a:lstStyle/>
        <a:p>
          <a:pPr marL="0" lvl="0" indent="0" algn="ctr" defTabSz="800100" rtl="0">
            <a:lnSpc>
              <a:spcPct val="90000"/>
            </a:lnSpc>
            <a:spcBef>
              <a:spcPct val="0"/>
            </a:spcBef>
            <a:spcAft>
              <a:spcPct val="35000"/>
            </a:spcAft>
            <a:buFont typeface="Symbol" panose="05050102010706020507" pitchFamily="18" charset="2"/>
            <a:buNone/>
          </a:pPr>
          <a:r>
            <a:rPr lang="en-GB" sz="1800" kern="1200" dirty="0">
              <a:latin typeface="+mn-lt"/>
            </a:rPr>
            <a:t>End of the Day</a:t>
          </a:r>
        </a:p>
      </dsp:txBody>
      <dsp:txXfrm rot="-5400000">
        <a:off x="8479078" y="1810365"/>
        <a:ext cx="1936532" cy="359130"/>
      </dsp:txXfrm>
    </dsp:sp>
    <dsp:sp modelId="{1FA3C236-5719-4A33-A6BB-80FA85F940E3}">
      <dsp:nvSpPr>
        <dsp:cNvPr id="0" name=""/>
        <dsp:cNvSpPr/>
      </dsp:nvSpPr>
      <dsp:spPr>
        <a:xfrm>
          <a:off x="7827091" y="0"/>
          <a:ext cx="3259934"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rtlCol="0" anchor="b" anchorCtr="1">
          <a:noAutofit/>
        </a:bodyPr>
        <a:lstStyle/>
        <a:p>
          <a:pPr marL="0" lvl="0" indent="0" algn="ctr" defTabSz="800100" rtl="0">
            <a:lnSpc>
              <a:spcPct val="90000"/>
            </a:lnSpc>
            <a:spcBef>
              <a:spcPct val="0"/>
            </a:spcBef>
            <a:spcAft>
              <a:spcPct val="35000"/>
            </a:spcAft>
            <a:buFont typeface="Symbol" panose="05050102010706020507" pitchFamily="18" charset="2"/>
            <a:buNone/>
          </a:pPr>
          <a:r>
            <a:rPr lang="en-GB" sz="1800" kern="1200" dirty="0"/>
            <a:t>Children finish school at 3.10 and can be collected from the playground.  Afterschool Club is available – please speak to the office about how to book this. Email class teacher about walking home.</a:t>
          </a:r>
          <a:endParaRPr lang="en-GB" sz="1800" kern="1200" dirty="0">
            <a:latin typeface="+mn-lt"/>
          </a:endParaRPr>
        </a:p>
      </dsp:txBody>
      <dsp:txXfrm>
        <a:off x="7827091" y="0"/>
        <a:ext cx="3259934" cy="1392951"/>
      </dsp:txXfrm>
    </dsp:sp>
    <dsp:sp modelId="{18F1C823-9ACD-4FCD-8102-F468DCE57A45}">
      <dsp:nvSpPr>
        <dsp:cNvPr id="0" name=""/>
        <dsp:cNvSpPr/>
      </dsp:nvSpPr>
      <dsp:spPr>
        <a:xfrm>
          <a:off x="9457058" y="1472548"/>
          <a:ext cx="0" cy="318388"/>
        </a:xfrm>
        <a:prstGeom prst="line">
          <a:avLst/>
        </a:prstGeom>
        <a:noFill/>
        <a:ln w="6350" cap="flat" cmpd="sng" algn="ctr">
          <a:solidFill>
            <a:schemeClr val="accent5">
              <a:hueOff val="360006"/>
              <a:satOff val="8692"/>
              <a:lumOff val="-41961"/>
              <a:alphaOff val="0"/>
            </a:schemeClr>
          </a:solidFill>
          <a:prstDash val="dash"/>
          <a:miter lim="800000"/>
        </a:ln>
        <a:effectLst/>
      </dsp:spPr>
      <dsp:style>
        <a:lnRef idx="1">
          <a:scrgbClr r="0" g="0" b="0"/>
        </a:lnRef>
        <a:fillRef idx="0">
          <a:scrgbClr r="0" g="0" b="0"/>
        </a:fillRef>
        <a:effectRef idx="0">
          <a:scrgbClr r="0" g="0" b="0"/>
        </a:effectRef>
        <a:fontRef idx="minor"/>
      </dsp:style>
    </dsp:sp>
    <dsp:sp modelId="{F8AD0AB8-BBDF-4F0A-A6A0-850E289DD521}">
      <dsp:nvSpPr>
        <dsp:cNvPr id="0" name=""/>
        <dsp:cNvSpPr/>
      </dsp:nvSpPr>
      <dsp:spPr>
        <a:xfrm>
          <a:off x="9417260" y="1392951"/>
          <a:ext cx="79597" cy="79597"/>
        </a:xfrm>
        <a:prstGeom prst="ellipse">
          <a:avLst/>
        </a:prstGeom>
        <a:solidFill>
          <a:schemeClr val="accent5">
            <a:hueOff val="360006"/>
            <a:satOff val="8692"/>
            <a:lumOff val="-4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471C2C-1567-47F4-803E-468024209D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058F5B09-2954-46C6-97BB-9E10649FE2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BE77BE8-C92C-4478-BEC0-BA685856F54D}" type="datetime1">
              <a:rPr lang="en-GB" smtClean="0"/>
              <a:t>24/09/2024</a:t>
            </a:fld>
            <a:endParaRPr lang="en-GB"/>
          </a:p>
        </p:txBody>
      </p:sp>
      <p:sp>
        <p:nvSpPr>
          <p:cNvPr id="4" name="Footer Placeholder 3">
            <a:extLst>
              <a:ext uri="{FF2B5EF4-FFF2-40B4-BE49-F238E27FC236}">
                <a16:creationId xmlns:a16="http://schemas.microsoft.com/office/drawing/2014/main" id="{E39A204B-EBA9-4C6D-BFB2-A104F00C8E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855F72FC-4D2D-4E5B-A4DD-62E2C822FB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23CDBB5-5B4A-4483-935D-A73935186B4D}" type="slidenum">
              <a:rPr lang="en-GB" smtClean="0"/>
              <a:t>‹#›</a:t>
            </a:fld>
            <a:endParaRPr lang="en-GB"/>
          </a:p>
        </p:txBody>
      </p:sp>
    </p:spTree>
    <p:extLst>
      <p:ext uri="{BB962C8B-B14F-4D97-AF65-F5344CB8AC3E}">
        <p14:creationId xmlns:p14="http://schemas.microsoft.com/office/powerpoint/2010/main" val="261923779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BF695629-D1D6-472E-AD8D-B841B09640C4}" type="datetime1">
              <a:rPr lang="en-GB" smtClean="0"/>
              <a:t>24/09/2024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7CCE34D-CFF1-4FFE-815B-D050E7ED2DFD}" type="slidenum">
              <a:rPr lang="en-GB" smtClean="0"/>
              <a:t>‹#›</a:t>
            </a:fld>
            <a:endParaRPr lang="en-GB"/>
          </a:p>
        </p:txBody>
      </p:sp>
    </p:spTree>
    <p:extLst>
      <p:ext uri="{BB962C8B-B14F-4D97-AF65-F5344CB8AC3E}">
        <p14:creationId xmlns:p14="http://schemas.microsoft.com/office/powerpoint/2010/main" val="397936288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1</a:t>
            </a:fld>
            <a:endParaRPr lang="en-GB"/>
          </a:p>
        </p:txBody>
      </p:sp>
      <p:sp>
        <p:nvSpPr>
          <p:cNvPr id="5" name="Date Placeholder 4">
            <a:extLst>
              <a:ext uri="{FF2B5EF4-FFF2-40B4-BE49-F238E27FC236}">
                <a16:creationId xmlns:a16="http://schemas.microsoft.com/office/drawing/2014/main" id="{7B638BEA-13B4-4493-97CD-5DE130591975}"/>
              </a:ext>
            </a:extLst>
          </p:cNvPr>
          <p:cNvSpPr>
            <a:spLocks noGrp="1"/>
          </p:cNvSpPr>
          <p:nvPr>
            <p:ph type="dt" idx="1"/>
          </p:nvPr>
        </p:nvSpPr>
        <p:spPr/>
        <p:txBody>
          <a:bodyPr/>
          <a:lstStyle/>
          <a:p>
            <a:pPr rtl="0"/>
            <a:fld id="{1A5657D3-E8CC-402E-9DD0-BFC4FEBDA829}" type="datetime1">
              <a:rPr lang="en-GB" smtClean="0"/>
              <a:t>24/09/2024</a:t>
            </a:fld>
            <a:endParaRPr lang="en-GB"/>
          </a:p>
        </p:txBody>
      </p:sp>
    </p:spTree>
    <p:extLst>
      <p:ext uri="{BB962C8B-B14F-4D97-AF65-F5344CB8AC3E}">
        <p14:creationId xmlns:p14="http://schemas.microsoft.com/office/powerpoint/2010/main" val="1560835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2</a:t>
            </a:fld>
            <a:endParaRPr lang="en-GB"/>
          </a:p>
        </p:txBody>
      </p:sp>
      <p:sp>
        <p:nvSpPr>
          <p:cNvPr id="5" name="Date Placeholder 4">
            <a:extLst>
              <a:ext uri="{FF2B5EF4-FFF2-40B4-BE49-F238E27FC236}">
                <a16:creationId xmlns:a16="http://schemas.microsoft.com/office/drawing/2014/main" id="{16636479-B33C-4E9E-958F-BBF3C03504C3}"/>
              </a:ext>
            </a:extLst>
          </p:cNvPr>
          <p:cNvSpPr>
            <a:spLocks noGrp="1"/>
          </p:cNvSpPr>
          <p:nvPr>
            <p:ph type="dt" idx="1"/>
          </p:nvPr>
        </p:nvSpPr>
        <p:spPr/>
        <p:txBody>
          <a:bodyPr/>
          <a:lstStyle/>
          <a:p>
            <a:pPr rtl="0"/>
            <a:fld id="{B51B7869-5591-4607-903C-BC169E9BB981}" type="datetime1">
              <a:rPr lang="en-GB" smtClean="0"/>
              <a:t>24/09/2024</a:t>
            </a:fld>
            <a:endParaRPr lang="en-GB"/>
          </a:p>
        </p:txBody>
      </p:sp>
    </p:spTree>
    <p:extLst>
      <p:ext uri="{BB962C8B-B14F-4D97-AF65-F5344CB8AC3E}">
        <p14:creationId xmlns:p14="http://schemas.microsoft.com/office/powerpoint/2010/main" val="2100331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6</a:t>
            </a:fld>
            <a:endParaRPr lang="en-GB"/>
          </a:p>
        </p:txBody>
      </p:sp>
      <p:sp>
        <p:nvSpPr>
          <p:cNvPr id="5" name="Date Placeholder 4">
            <a:extLst>
              <a:ext uri="{FF2B5EF4-FFF2-40B4-BE49-F238E27FC236}">
                <a16:creationId xmlns:a16="http://schemas.microsoft.com/office/drawing/2014/main" id="{A603DCC6-A6C8-450B-8F81-32548BB96E83}"/>
              </a:ext>
            </a:extLst>
          </p:cNvPr>
          <p:cNvSpPr>
            <a:spLocks noGrp="1"/>
          </p:cNvSpPr>
          <p:nvPr>
            <p:ph type="dt" idx="1"/>
          </p:nvPr>
        </p:nvSpPr>
        <p:spPr/>
        <p:txBody>
          <a:bodyPr/>
          <a:lstStyle/>
          <a:p>
            <a:pPr rtl="0"/>
            <a:fld id="{FC28D2C7-AFA1-47CB-8905-CC67B863F75E}" type="datetime1">
              <a:rPr lang="en-GB" smtClean="0"/>
              <a:t>24/09/2024</a:t>
            </a:fld>
            <a:endParaRPr lang="en-GB"/>
          </a:p>
        </p:txBody>
      </p:sp>
    </p:spTree>
    <p:extLst>
      <p:ext uri="{BB962C8B-B14F-4D97-AF65-F5344CB8AC3E}">
        <p14:creationId xmlns:p14="http://schemas.microsoft.com/office/powerpoint/2010/main" val="396330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rtl="0"/>
            <a:fld id="{32DC0559-D619-4E56-BF6F-3712370C2150}" type="slidenum">
              <a:rPr lang="en-GB" smtClean="0"/>
              <a:t>7</a:t>
            </a:fld>
            <a:endParaRPr lang="en-GB"/>
          </a:p>
        </p:txBody>
      </p:sp>
      <p:sp>
        <p:nvSpPr>
          <p:cNvPr id="5" name="Date Placeholder 4">
            <a:extLst>
              <a:ext uri="{FF2B5EF4-FFF2-40B4-BE49-F238E27FC236}">
                <a16:creationId xmlns:a16="http://schemas.microsoft.com/office/drawing/2014/main" id="{EEE24CD5-E46F-4F55-8CD9-A59EC2ADFE09}"/>
              </a:ext>
            </a:extLst>
          </p:cNvPr>
          <p:cNvSpPr>
            <a:spLocks noGrp="1"/>
          </p:cNvSpPr>
          <p:nvPr>
            <p:ph type="dt" idx="1"/>
          </p:nvPr>
        </p:nvSpPr>
        <p:spPr/>
        <p:txBody>
          <a:bodyPr/>
          <a:lstStyle/>
          <a:p>
            <a:pPr rtl="0"/>
            <a:fld id="{F72FF6D9-2AE2-456A-9FD7-EB8F37D4F5AE}" type="datetime1">
              <a:rPr lang="en-GB" smtClean="0"/>
              <a:t>24/09/2024</a:t>
            </a:fld>
            <a:endParaRPr lang="en-GB"/>
          </a:p>
        </p:txBody>
      </p:sp>
    </p:spTree>
    <p:extLst>
      <p:ext uri="{BB962C8B-B14F-4D97-AF65-F5344CB8AC3E}">
        <p14:creationId xmlns:p14="http://schemas.microsoft.com/office/powerpoint/2010/main" val="514541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8</a:t>
            </a:fld>
            <a:endParaRPr lang="en-GB"/>
          </a:p>
        </p:txBody>
      </p:sp>
      <p:sp>
        <p:nvSpPr>
          <p:cNvPr id="5" name="Date Placeholder 4">
            <a:extLst>
              <a:ext uri="{FF2B5EF4-FFF2-40B4-BE49-F238E27FC236}">
                <a16:creationId xmlns:a16="http://schemas.microsoft.com/office/drawing/2014/main" id="{E3366E7A-B1AF-4685-81B6-9A63B08DE42F}"/>
              </a:ext>
            </a:extLst>
          </p:cNvPr>
          <p:cNvSpPr>
            <a:spLocks noGrp="1"/>
          </p:cNvSpPr>
          <p:nvPr>
            <p:ph type="dt" idx="1"/>
          </p:nvPr>
        </p:nvSpPr>
        <p:spPr/>
        <p:txBody>
          <a:bodyPr/>
          <a:lstStyle/>
          <a:p>
            <a:pPr rtl="0"/>
            <a:fld id="{B9FA1D35-9279-4503-AA65-44459462ED41}" type="datetime1">
              <a:rPr lang="en-GB" smtClean="0"/>
              <a:t>24/09/2024</a:t>
            </a:fld>
            <a:endParaRPr lang="en-GB"/>
          </a:p>
        </p:txBody>
      </p:sp>
    </p:spTree>
    <p:extLst>
      <p:ext uri="{BB962C8B-B14F-4D97-AF65-F5344CB8AC3E}">
        <p14:creationId xmlns:p14="http://schemas.microsoft.com/office/powerpoint/2010/main" val="404304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10</a:t>
            </a:fld>
            <a:endParaRPr lang="en-GB"/>
          </a:p>
        </p:txBody>
      </p:sp>
      <p:sp>
        <p:nvSpPr>
          <p:cNvPr id="5" name="Date Placeholder 4">
            <a:extLst>
              <a:ext uri="{FF2B5EF4-FFF2-40B4-BE49-F238E27FC236}">
                <a16:creationId xmlns:a16="http://schemas.microsoft.com/office/drawing/2014/main" id="{2BD0D2D7-C33C-454C-BB95-A55C1C66958D}"/>
              </a:ext>
            </a:extLst>
          </p:cNvPr>
          <p:cNvSpPr>
            <a:spLocks noGrp="1"/>
          </p:cNvSpPr>
          <p:nvPr>
            <p:ph type="dt" idx="1"/>
          </p:nvPr>
        </p:nvSpPr>
        <p:spPr/>
        <p:txBody>
          <a:bodyPr/>
          <a:lstStyle/>
          <a:p>
            <a:pPr rtl="0"/>
            <a:fld id="{7C383082-EA5C-4909-9BC1-11E6110F3D9A}" type="datetime1">
              <a:rPr lang="en-GB" smtClean="0"/>
              <a:t>24/09/2024</a:t>
            </a:fld>
            <a:endParaRPr lang="en-GB"/>
          </a:p>
        </p:txBody>
      </p:sp>
    </p:spTree>
    <p:extLst>
      <p:ext uri="{BB962C8B-B14F-4D97-AF65-F5344CB8AC3E}">
        <p14:creationId xmlns:p14="http://schemas.microsoft.com/office/powerpoint/2010/main" val="4150892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rtlCol="0" anchor="b" anchorCtr="0">
            <a:noAutofit/>
          </a:bodyPr>
          <a:lstStyle/>
          <a:p>
            <a:pPr rtl="0"/>
            <a:r>
              <a:rPr lang="en-GB" sz="480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rtlCol="0">
            <a:noAutofit/>
          </a:bodyPr>
          <a:lstStyle/>
          <a:p>
            <a:pPr rtl="0"/>
            <a:r>
              <a:rPr lang="en-US"/>
              <a:t>Click icon to add picture</a:t>
            </a:r>
            <a:endParaRPr lang="en-GB"/>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rtlCol="0">
            <a:noAutofit/>
          </a:bodyPr>
          <a:lstStyle>
            <a:lvl1pPr>
              <a:buNone/>
              <a:defRPr sz="2000"/>
            </a:lvl1pPr>
            <a:lvl2pPr>
              <a:buNone/>
              <a:defRPr sz="2000"/>
            </a:lvl2pPr>
            <a:lvl3pPr>
              <a:buNone/>
              <a:defRPr sz="2000"/>
            </a:lvl3pPr>
            <a:lvl4pPr>
              <a:buNone/>
              <a:defRPr sz="2000"/>
            </a:lvl4pPr>
            <a:lvl5pPr>
              <a:buNone/>
              <a:defRPr sz="2000"/>
            </a:lvl5pPr>
          </a:lstStyle>
          <a:p>
            <a:pPr lvl="0" rtl="0"/>
            <a:r>
              <a:rPr lang="en-US"/>
              <a:t>Click to edit Master text styles</a:t>
            </a:r>
          </a:p>
        </p:txBody>
      </p:sp>
    </p:spTree>
    <p:extLst>
      <p:ext uri="{BB962C8B-B14F-4D97-AF65-F5344CB8AC3E}">
        <p14:creationId xmlns:p14="http://schemas.microsoft.com/office/powerpoint/2010/main" val="600948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GB" sz="4800" dirty="0"/>
            </a:lvl1pPr>
          </a:lstStyle>
          <a:p>
            <a:pPr lvl="0" rtl="0">
              <a:lnSpc>
                <a:spcPct val="100000"/>
              </a:lnSpc>
            </a:pPr>
            <a:r>
              <a:rPr lang="en-US"/>
              <a:t>Click to edit Master title style</a:t>
            </a:r>
            <a:endParaRPr lang="en-GB"/>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rtlCol="0"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rtlCol="0">
            <a:noAutofit/>
          </a:bodyPr>
          <a:lstStyle>
            <a:lvl1pPr>
              <a:defRPr sz="1800"/>
            </a:lvl1pPr>
            <a:lvl2pPr>
              <a:defRPr sz="1800"/>
            </a:lvl2pPr>
            <a:lvl3pPr>
              <a:defRPr sz="1800"/>
            </a:lvl3pPr>
            <a:lvl4pPr>
              <a:defRPr sz="1800"/>
            </a:lvl4pPr>
            <a:lvl5pPr>
              <a:defRPr sz="18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GB" sz="2000" b="0" cap="all" spc="200" baseline="0" dirty="0">
                <a:solidFill>
                  <a:schemeClr val="tx1"/>
                </a:solidFill>
              </a:defRPr>
            </a:lvl1pPr>
          </a:lstStyle>
          <a:p>
            <a:pPr marL="228600" lvl="0" indent="-228600" rtl="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rtlCol="0">
            <a:noAutofit/>
          </a:bodyPr>
          <a:lstStyle>
            <a:lvl1pPr>
              <a:defRPr sz="1700"/>
            </a:lvl1pPr>
            <a:lvl2pPr>
              <a:defRPr sz="1700"/>
            </a:lvl2pPr>
            <a:lvl3pPr>
              <a:defRPr sz="1700"/>
            </a:lvl3pPr>
            <a:lvl4pPr>
              <a:defRPr sz="1700"/>
            </a:lvl4pPr>
            <a:lvl5pPr>
              <a:defRPr sz="17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GB" sz="2000" b="0" cap="all" spc="200" baseline="0" dirty="0">
                <a:solidFill>
                  <a:schemeClr val="tx1"/>
                </a:solidFill>
              </a:defRPr>
            </a:lvl1pPr>
          </a:lstStyle>
          <a:p>
            <a:pPr marL="228600" lvl="0" indent="-228600" rtl="0"/>
            <a:r>
              <a:rPr lang="en-GB"/>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rtlCol="0">
            <a:noAutofit/>
          </a:bodyPr>
          <a:lstStyle>
            <a:lvl1pPr>
              <a:defRPr sz="1700"/>
            </a:lvl1pPr>
            <a:lvl2pPr>
              <a:defRPr sz="1700"/>
            </a:lvl2pPr>
            <a:lvl3pPr>
              <a:defRPr sz="1700"/>
            </a:lvl3pPr>
            <a:lvl4pPr>
              <a:defRPr sz="1700"/>
            </a:lvl4pPr>
            <a:lvl5pPr>
              <a:defRPr sz="17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rtlCol="0">
            <a:noAutofit/>
          </a:bodyPr>
          <a:lstStyle/>
          <a:p>
            <a:pPr rtl="0"/>
            <a:r>
              <a:rPr lang="en-GB"/>
              <a:t>Tuesday, February 2, 20XX</a:t>
            </a:r>
            <a:endParaRPr lang="en-GB"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rtlCol="0">
            <a:noAutofit/>
          </a:bodyPr>
          <a:lstStyle/>
          <a:p>
            <a:pPr rtl="0"/>
            <a:r>
              <a:rPr lang="en-GB"/>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22852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rtlCol="0" anchor="t" anchorCtr="0">
            <a:noAutofit/>
          </a:bodyPr>
          <a:lstStyle/>
          <a:p>
            <a:pPr rtl="0"/>
            <a:r>
              <a:rPr lang="en-US"/>
              <a:t>Click to edit Master title style</a:t>
            </a:r>
            <a:endParaRPr lang="en-GB"/>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rtlCol="0">
            <a:noAutofit/>
          </a:bodyPr>
          <a:lstStyle/>
          <a:p>
            <a:pPr rtl="0"/>
            <a:r>
              <a:rPr lang="en-US"/>
              <a:t>Click icon to add picture</a:t>
            </a:r>
            <a:endParaRPr lang="en-GB"/>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rtlCol="0">
            <a:noAutofit/>
          </a:bodyPr>
          <a:lstStyle>
            <a:lvl1pPr marL="0" indent="0">
              <a:buNone/>
              <a:defRPr sz="2000"/>
            </a:lvl1pPr>
            <a:lvl2pPr>
              <a:buNone/>
              <a:defRPr sz="1900"/>
            </a:lvl2pPr>
            <a:lvl3pPr>
              <a:buNone/>
              <a:defRPr sz="1900"/>
            </a:lvl3pPr>
            <a:lvl4pPr>
              <a:buNone/>
              <a:defRPr sz="1900"/>
            </a:lvl4pPr>
            <a:lvl5pPr>
              <a:buNone/>
              <a:defRPr sz="1900"/>
            </a:lvl5pPr>
          </a:lstStyle>
          <a:p>
            <a:pPr lvl="0" rt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en-GB"/>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en-GB"/>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Tree>
    <p:extLst>
      <p:ext uri="{BB962C8B-B14F-4D97-AF65-F5344CB8AC3E}">
        <p14:creationId xmlns:p14="http://schemas.microsoft.com/office/powerpoint/2010/main" val="142547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rtlCol="0" anchor="b" anchorCtr="0">
            <a:noAutofit/>
          </a:bodyPr>
          <a:lstStyle/>
          <a:p>
            <a:pPr rtl="0"/>
            <a:r>
              <a:rPr lang="en-US"/>
              <a:t>Click to edit Master title style</a:t>
            </a:r>
            <a:endParaRPr lang="en-GB"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rtlCol="0">
            <a:noAutofit/>
          </a:bodyPr>
          <a:lstStyle>
            <a:lvl1pPr>
              <a:buNone/>
              <a:defRPr sz="2400"/>
            </a:lvl1pPr>
          </a:lstStyle>
          <a:p>
            <a:pPr rtl="0"/>
            <a:r>
              <a:rPr lang="en-US">
                <a:solidFill>
                  <a:schemeClr val="tx1">
                    <a:alpha val="60000"/>
                  </a:schemeClr>
                </a:solidFill>
              </a:rPr>
              <a:t>Click to edit Master subtitle style</a:t>
            </a:r>
            <a:endParaRPr lang="en-GB"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rtlCol="0">
            <a:noAutofit/>
          </a:bodyPr>
          <a:lstStyle/>
          <a:p>
            <a:pPr rtl="0"/>
            <a:r>
              <a:rPr lang="en-US"/>
              <a:t>Click icon to add picture</a:t>
            </a:r>
            <a:endParaRPr lang="en-GB"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rtlCol="0">
            <a:noAutofit/>
          </a:bodyPr>
          <a:lstStyle/>
          <a:p>
            <a:pPr rtl="0"/>
            <a:r>
              <a:rPr lang="en-US"/>
              <a:t>Click icon to add picture</a:t>
            </a:r>
            <a:endParaRPr lang="en-GB"/>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rtlCol="0">
            <a:noAutofit/>
          </a:bodyPr>
          <a:lstStyle/>
          <a:p>
            <a:pPr rtl="0"/>
            <a:r>
              <a:rPr lang="en-GB"/>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rtlCol="0">
            <a:noAutofit/>
          </a:bodyPr>
          <a:lstStyle/>
          <a:p>
            <a:pPr rtl="0"/>
            <a:r>
              <a:rPr lang="en-GB"/>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Tree>
    <p:extLst>
      <p:ext uri="{BB962C8B-B14F-4D97-AF65-F5344CB8AC3E}">
        <p14:creationId xmlns:p14="http://schemas.microsoft.com/office/powerpoint/2010/main" val="727319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rtlCol="0" anchor="t" anchorCtr="0">
            <a:noAutofit/>
          </a:bodyPr>
          <a:lstStyle>
            <a:lvl1pPr algn="l">
              <a:lnSpc>
                <a:spcPct val="100000"/>
              </a:lnSpc>
              <a:defRPr sz="6400"/>
            </a:lvl1pPr>
          </a:lstStyle>
          <a:p>
            <a:pPr rtl="0"/>
            <a:r>
              <a:rPr lang="en-US"/>
              <a:t>Click to edit Master title style</a:t>
            </a:r>
            <a:endParaRPr lang="en-GB"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rtlCol="0">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a:t>Click to edit Master subtitle style</a:t>
            </a:r>
            <a:endParaRPr lang="en-GB"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rtlCol="0">
            <a:noAutofit/>
          </a:bodyPr>
          <a:lstStyle/>
          <a:p>
            <a:pPr rtl="0"/>
            <a:r>
              <a:rPr lang="en-GB"/>
              <a:t>Tuesday, February 2, 20XX</a:t>
            </a:r>
            <a:endParaRPr lang="en-GB"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rtlCol="0">
            <a:noAutofit/>
          </a:bodyPr>
          <a:lstStyle/>
          <a:p>
            <a:pPr rtl="0"/>
            <a:r>
              <a:rPr lang="en-GB"/>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Tree>
    <p:extLst>
      <p:ext uri="{BB962C8B-B14F-4D97-AF65-F5344CB8AC3E}">
        <p14:creationId xmlns:p14="http://schemas.microsoft.com/office/powerpoint/2010/main" val="3412362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rtlCol="0">
            <a:noAutofit/>
          </a:bodyPr>
          <a:lstStyle>
            <a:lvl1pPr>
              <a:lnSpc>
                <a:spcPct val="100000"/>
              </a:lnSpc>
              <a:defRPr/>
            </a:lvl1pPr>
          </a:lstStyle>
          <a:p>
            <a:pPr rtl="0"/>
            <a:r>
              <a:rPr lang="en-US"/>
              <a:t>Click to edit Master title style</a:t>
            </a:r>
            <a:endParaRPr lang="en-GB"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rtlCol="0">
            <a:no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rtlCol="0">
            <a:no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rtlCol="0">
            <a:noAutofit/>
          </a:bodyPr>
          <a:lstStyle/>
          <a:p>
            <a:pPr rtl="0"/>
            <a:r>
              <a:rPr lang="en-GB"/>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rtlCol="0">
            <a:noAutofit/>
          </a:bodyPr>
          <a:lstStyle/>
          <a:p>
            <a:pPr rtl="0"/>
            <a:r>
              <a:rPr lang="en-GB"/>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3617165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en-GB"/>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en-GB"/>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3858332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rtlCol="0" anchor="t">
            <a:noAutofit/>
          </a:bodyPr>
          <a:lstStyle>
            <a:lvl1pPr>
              <a:lnSpc>
                <a:spcPct val="100000"/>
              </a:lnSpc>
              <a:defRPr sz="3200"/>
            </a:lvl1pPr>
          </a:lstStyle>
          <a:p>
            <a:pPr rtl="0"/>
            <a:r>
              <a:rPr lang="en-US"/>
              <a:t>Click to edit Master title style</a:t>
            </a:r>
            <a:endParaRPr lang="en-GB"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rtlCol="0">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rtlCol="0">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rtlCol="0">
            <a:noAutofit/>
          </a:bodyPr>
          <a:lstStyle/>
          <a:p>
            <a:pPr rtl="0"/>
            <a:r>
              <a:rPr lang="en-GB"/>
              <a:t>Tuesday, February 2, 20XX</a:t>
            </a:r>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rtlCol="0">
            <a:noAutofit/>
          </a:bodyPr>
          <a:lstStyle/>
          <a:p>
            <a:pPr rtl="0"/>
            <a:r>
              <a:rPr lang="en-GB"/>
              <a:t>Sample Footer Text</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983562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rtlCol="0" anchor="b" anchorCtr="0">
            <a:noAutofit/>
          </a:bodyPr>
          <a:lstStyle>
            <a:lvl1pPr>
              <a:defRPr/>
            </a:lvl1pPr>
          </a:lstStyle>
          <a:p>
            <a:pPr rtl="0"/>
            <a:r>
              <a:rPr lang="en-GB"/>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rtlCol="0" anchor="t" anchorCtr="0">
            <a:noAutofit/>
          </a:bodyPr>
          <a:lstStyle>
            <a:lvl1pPr>
              <a:buNone/>
              <a:defRPr/>
            </a:lvl1pPr>
          </a:lstStyle>
          <a:p>
            <a:pPr rtl="0">
              <a:lnSpc>
                <a:spcPct val="120000"/>
              </a:lnSpc>
            </a:pPr>
            <a:r>
              <a:rPr lang="en-GB" sz="160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en-GB"/>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en-GB"/>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dirty="0"/>
            </a:p>
          </p:txBody>
        </p:sp>
      </p:grpSp>
    </p:spTree>
    <p:extLst>
      <p:ext uri="{BB962C8B-B14F-4D97-AF65-F5344CB8AC3E}">
        <p14:creationId xmlns:p14="http://schemas.microsoft.com/office/powerpoint/2010/main" val="4284120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rtlCol="0" anchor="t" anchorCtr="0">
            <a:noAutofit/>
          </a:bodyPr>
          <a:lstStyle/>
          <a:p>
            <a:pPr rtl="0"/>
            <a:r>
              <a:rPr lang="en-US"/>
              <a:t>Click to edit Master title style</a:t>
            </a:r>
            <a:endParaRPr lang="en-GB" dirty="0"/>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rtlCol="0">
            <a:noAutofit/>
          </a:bodyPr>
          <a:lstStyle/>
          <a:p>
            <a:pPr rtl="0"/>
            <a:r>
              <a:rPr lang="en-US"/>
              <a:t>Click icon to add picture</a:t>
            </a:r>
            <a:endParaRPr lang="en-GB"/>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rtlCol="0">
            <a:noAutofit/>
          </a:bodyPr>
          <a:lstStyle/>
          <a:p>
            <a:pPr rtl="0"/>
            <a:r>
              <a:rPr lang="en-US"/>
              <a:t>Click icon to add picture</a:t>
            </a:r>
            <a:endParaRPr lang="en-GB"/>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rtlCol="0">
            <a:noAutofit/>
          </a:bodyPr>
          <a:lstStyle/>
          <a:p>
            <a:pPr rtl="0"/>
            <a:r>
              <a:rPr lang="en-US"/>
              <a:t>Click icon to add picture</a:t>
            </a:r>
            <a:endParaRPr lang="en-GB"/>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rtlCol="0">
            <a:noAutofit/>
          </a:bodyPr>
          <a:lstStyle/>
          <a:p>
            <a:pPr rtl="0"/>
            <a:r>
              <a:rPr lang="en-US"/>
              <a:t>Click icon to add picture</a:t>
            </a:r>
            <a:endParaRPr lang="en-GB"/>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en-GB"/>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en-GB"/>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rtlCol="0">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rtl="0"/>
            <a:r>
              <a:rPr lang="en-US"/>
              <a:t>Click to edit Master text styles</a:t>
            </a:r>
          </a:p>
        </p:txBody>
      </p:sp>
    </p:spTree>
    <p:extLst>
      <p:ext uri="{BB962C8B-B14F-4D97-AF65-F5344CB8AC3E}">
        <p14:creationId xmlns:p14="http://schemas.microsoft.com/office/powerpoint/2010/main" val="2570260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rtlCol="0"/>
          <a:lstStyle/>
          <a:p>
            <a:pPr rtl="0"/>
            <a:r>
              <a:rPr lang="en-US"/>
              <a:t>Click icon to add picture</a:t>
            </a:r>
            <a:endParaRPr lang="en-GB"/>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rtlCol="0"/>
          <a:lstStyle/>
          <a:p>
            <a:pPr rtl="0"/>
            <a:r>
              <a:rPr lang="en-GB"/>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rtlCol="0"/>
          <a:lstStyle/>
          <a:p>
            <a:pPr rtl="0"/>
            <a:r>
              <a:rPr lang="en-GB"/>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rtlCol="0"/>
          <a:lstStyle/>
          <a:p>
            <a:pPr rtl="0"/>
            <a:fld id="{DBA1B0FB-D917-4C8C-928F-313BD683BF39}" type="slidenum">
              <a:rPr lang="en-GB" smtClean="0"/>
              <a:t>‹#›</a:t>
            </a:fld>
            <a:endParaRPr lang="en-GB"/>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rtlCol="0" anchor="b" anchorCtr="0">
            <a:noAutofit/>
          </a:bodyPr>
          <a:lstStyle>
            <a:lvl1pPr>
              <a:defRPr sz="6400"/>
            </a:lvl1pPr>
          </a:lstStyle>
          <a:p>
            <a:pPr rtl="0"/>
            <a:r>
              <a:rPr lang="en-US"/>
              <a:t>Click to edit Master title style</a:t>
            </a:r>
            <a:endParaRPr lang="en-GB"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rtlCol="0">
            <a:noAutofit/>
          </a:bodyPr>
          <a:lstStyle>
            <a:lvl1pPr>
              <a:buNone/>
              <a:defRPr sz="2400"/>
            </a:lvl1pPr>
          </a:lstStyle>
          <a:p>
            <a:pPr rtl="0"/>
            <a:r>
              <a:rPr lang="en-US">
                <a:solidFill>
                  <a:schemeClr val="tx1">
                    <a:alpha val="60000"/>
                  </a:schemeClr>
                </a:solidFill>
              </a:rPr>
              <a:t>Click to edit Master subtitle style</a:t>
            </a:r>
            <a:endParaRPr lang="en-GB" dirty="0">
              <a:solidFill>
                <a:schemeClr val="tx1">
                  <a:alpha val="60000"/>
                </a:schemeClr>
              </a:solidFill>
            </a:endParaRPr>
          </a:p>
        </p:txBody>
      </p:sp>
    </p:spTree>
    <p:extLst>
      <p:ext uri="{BB962C8B-B14F-4D97-AF65-F5344CB8AC3E}">
        <p14:creationId xmlns:p14="http://schemas.microsoft.com/office/powerpoint/2010/main" val="102342956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rtlCol="0"/>
          <a:lstStyle/>
          <a:p>
            <a:pPr rtl="0"/>
            <a:r>
              <a:rPr lang="en-US"/>
              <a:t>Click icon to add picture</a:t>
            </a:r>
            <a:endParaRPr lang="en-GB"/>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rtlCol="0">
            <a:noAutofit/>
          </a:bodyPr>
          <a:lstStyle>
            <a:lvl1pPr marL="548640" indent="0">
              <a:lnSpc>
                <a:spcPct val="200000"/>
              </a:lnSpc>
              <a:buNone/>
              <a:defRPr/>
            </a:lvl1pPr>
          </a:lstStyle>
          <a:p>
            <a:pPr rtl="0"/>
            <a:r>
              <a:rPr lang="en-US">
                <a:solidFill>
                  <a:schemeClr val="tx1">
                    <a:alpha val="60000"/>
                  </a:schemeClr>
                </a:solidFill>
              </a:rPr>
              <a:t>Click to edit Master subtitle style</a:t>
            </a:r>
            <a:endParaRPr lang="en-GB"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rtlCol="0" anchor="b" anchorCtr="0">
            <a:noAutofit/>
          </a:bodyPr>
          <a:lstStyle>
            <a:lvl1pPr marL="548640">
              <a:spcAft>
                <a:spcPts val="1200"/>
              </a:spcAft>
              <a:defRPr sz="6400"/>
            </a:lvl1pPr>
          </a:lstStyle>
          <a:p>
            <a:pPr rtl="0"/>
            <a:r>
              <a:rPr lang="en-US"/>
              <a:t>Click to edit Master title style</a:t>
            </a:r>
            <a:endParaRPr lang="en-GB" dirty="0"/>
          </a:p>
        </p:txBody>
      </p:sp>
    </p:spTree>
    <p:extLst>
      <p:ext uri="{BB962C8B-B14F-4D97-AF65-F5344CB8AC3E}">
        <p14:creationId xmlns:p14="http://schemas.microsoft.com/office/powerpoint/2010/main" val="222930451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GB" dirty="0"/>
            </a:lvl1pPr>
          </a:lstStyle>
          <a:p>
            <a:pPr lvl="0" rtl="0">
              <a:lnSpc>
                <a:spcPct val="100000"/>
              </a:lnSpc>
            </a:pPr>
            <a:r>
              <a:rPr lang="en-US"/>
              <a:t>Click to edit Master title style</a:t>
            </a:r>
            <a:endParaRPr lang="en-GB"/>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rtlCol="0">
            <a:no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rtlCol="0">
            <a:noAutofit/>
          </a:bodyPr>
          <a:lstStyle/>
          <a:p>
            <a:pPr rtl="0"/>
            <a:r>
              <a:rPr lang="en-GB"/>
              <a:t>Tuesday, February 2, 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rtlCol="0">
            <a:noAutofit/>
          </a:bodyPr>
          <a:lstStyle/>
          <a:p>
            <a:pPr rtl="0"/>
            <a:r>
              <a:rPr lang="en-GB"/>
              <a:t>Sample Footer Text</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361607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rtlCol="0" anchor="b" anchorCtr="0">
            <a:noAutofit/>
          </a:bodyPr>
          <a:lstStyle>
            <a:lvl1pPr>
              <a:defRPr sz="4000"/>
            </a:lvl1pPr>
          </a:lstStyle>
          <a:p>
            <a:pPr rtl="0"/>
            <a:r>
              <a:rPr lang="en-US"/>
              <a:t>Click to edit Master title style</a:t>
            </a:r>
            <a:endParaRPr lang="en-GB" dirty="0"/>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rtlCol="0">
            <a:noAutofit/>
          </a:bodyPr>
          <a:lstStyle>
            <a:lvl1pPr>
              <a:buNone/>
              <a:defRPr sz="2400"/>
            </a:lvl1pPr>
            <a:lvl2pPr>
              <a:defRPr sz="2000"/>
            </a:lvl2pPr>
            <a:lvl3pPr>
              <a:defRPr sz="2000"/>
            </a:lvl3pPr>
            <a:lvl4pPr>
              <a:defRPr sz="2000"/>
            </a:lvl4pPr>
            <a:lvl5pPr>
              <a:defRPr sz="2000"/>
            </a:lvl5pPr>
          </a:lstStyle>
          <a:p>
            <a:pPr lvl="0" rt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en-GB"/>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en-GB"/>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3063087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rtlCol="0">
            <a:noAutofit/>
          </a:bodyPr>
          <a:lstStyle/>
          <a:p>
            <a:pPr rtl="0"/>
            <a:r>
              <a:rPr lang="en-GB"/>
              <a:t>Team</a:t>
            </a:r>
          </a:p>
        </p:txBody>
      </p:sp>
      <p:grpSp>
        <p:nvGrpSpPr>
          <p:cNvPr id="51" name="Gro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reef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a:p>
          </p:txBody>
        </p:sp>
        <p:sp>
          <p:nvSpPr>
            <p:cNvPr id="53" name="Freeform: Shap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rtlCol="0">
            <a:noAutofit/>
          </a:bodyPr>
          <a:lstStyle/>
          <a:p>
            <a:pPr rtl="0"/>
            <a:r>
              <a:rPr lang="en-US"/>
              <a:t>Click icon to add picture</a:t>
            </a:r>
            <a:endParaRPr lang="en-GB"/>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rtlCol="0">
            <a:noAutofit/>
          </a:bodyPr>
          <a:lstStyle/>
          <a:p>
            <a:pPr rtl="0"/>
            <a:r>
              <a:rPr lang="en-US"/>
              <a:t>Click icon to add picture</a:t>
            </a:r>
            <a:endParaRPr lang="en-GB"/>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rtlCol="0">
            <a:noAutofit/>
          </a:bodyPr>
          <a:lstStyle/>
          <a:p>
            <a:pPr rtl="0"/>
            <a:r>
              <a:rPr lang="en-US"/>
              <a:t>Click icon to add picture</a:t>
            </a:r>
            <a:endParaRPr lang="en-GB" dirty="0"/>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rtlCol="0">
            <a:noAutofit/>
          </a:bodyPr>
          <a:lstStyle/>
          <a:p>
            <a:pPr rtl="0"/>
            <a:r>
              <a:rPr lang="en-US"/>
              <a:t>Click icon to add picture</a:t>
            </a:r>
            <a:endParaRPr lang="en-GB"/>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rtlCol="0">
            <a:noAutofit/>
          </a:bodyPr>
          <a:lstStyle>
            <a:lvl1pPr>
              <a:buNone/>
              <a:defRPr sz="2000" b="1"/>
            </a:lvl1pPr>
          </a:lstStyle>
          <a:p>
            <a:pPr lvl="0" rtl="0"/>
            <a:r>
              <a:rPr lang="en-GB"/>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rtlCol="0">
            <a:noAutofit/>
          </a:bodyPr>
          <a:lstStyle>
            <a:lvl1pPr>
              <a:buNone/>
              <a:defRPr sz="1800"/>
            </a:lvl1pPr>
          </a:lstStyle>
          <a:p>
            <a:pPr lvl="0" rtl="0"/>
            <a:r>
              <a:rPr lang="en-GB"/>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rtlCol="0">
            <a:noAutofit/>
          </a:bodyPr>
          <a:lstStyle>
            <a:lvl1pPr>
              <a:buNone/>
              <a:defRPr sz="2000" b="1"/>
            </a:lvl1pPr>
          </a:lstStyle>
          <a:p>
            <a:pPr lvl="0" rtl="0"/>
            <a:r>
              <a:rPr lang="en-GB"/>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rtlCol="0">
            <a:noAutofit/>
          </a:bodyPr>
          <a:lstStyle>
            <a:lvl1pPr>
              <a:buNone/>
              <a:defRPr sz="1800"/>
            </a:lvl1pPr>
          </a:lstStyle>
          <a:p>
            <a:pPr lvl="0" rtl="0"/>
            <a:r>
              <a:rPr lang="en-GB"/>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rtlCol="0">
            <a:noAutofit/>
          </a:bodyPr>
          <a:lstStyle>
            <a:lvl1pPr>
              <a:buNone/>
              <a:defRPr sz="2000" b="1"/>
            </a:lvl1pPr>
          </a:lstStyle>
          <a:p>
            <a:pPr lvl="0" rtl="0"/>
            <a:r>
              <a:rPr lang="en-GB"/>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rtlCol="0">
            <a:noAutofit/>
          </a:bodyPr>
          <a:lstStyle>
            <a:lvl1pPr>
              <a:buNone/>
              <a:defRPr sz="1800"/>
            </a:lvl1pPr>
          </a:lstStyle>
          <a:p>
            <a:pPr lvl="0" rtl="0"/>
            <a:r>
              <a:rPr lang="en-GB"/>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rtlCol="0">
            <a:noAutofit/>
          </a:bodyPr>
          <a:lstStyle>
            <a:lvl1pPr>
              <a:buNone/>
              <a:defRPr sz="2000" b="1"/>
            </a:lvl1pPr>
          </a:lstStyle>
          <a:p>
            <a:pPr lvl="0" rtl="0"/>
            <a:r>
              <a:rPr lang="en-GB"/>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rtlCol="0">
            <a:noAutofit/>
          </a:bodyPr>
          <a:lstStyle>
            <a:lvl1pPr>
              <a:buNone/>
              <a:defRPr sz="1800"/>
            </a:lvl1pPr>
          </a:lstStyle>
          <a:p>
            <a:pPr lvl="0" rtl="0"/>
            <a:r>
              <a:rPr lang="en-GB"/>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rtlCol="0">
            <a:noAutofit/>
          </a:bodyPr>
          <a:lstStyle/>
          <a:p>
            <a:pPr rtl="0"/>
            <a:r>
              <a:rPr lang="en-GB"/>
              <a:t>Tuesday, February 2, 20XX</a:t>
            </a:r>
            <a:endParaRPr lang="en-GB" dirty="0"/>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rtlCol="0">
            <a:noAutofit/>
          </a:bodyPr>
          <a:lstStyle/>
          <a:p>
            <a:pPr rtl="0"/>
            <a:r>
              <a:rPr lang="en-GB"/>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3715776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GB" sz="4800" dirty="0"/>
            </a:lvl1pPr>
          </a:lstStyle>
          <a:p>
            <a:pPr lvl="0" rtl="0">
              <a:lnSpc>
                <a:spcPct val="100000"/>
              </a:lnSpc>
            </a:pPr>
            <a:r>
              <a:rPr lang="en-US"/>
              <a:t>Click to edit Master title style</a:t>
            </a:r>
            <a:endParaRPr lang="en-GB"/>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rtlCol="0"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rtlCol="0">
            <a:noAutofit/>
          </a:bodyPr>
          <a:lstStyle>
            <a:lvl1pPr>
              <a:defRPr sz="2400"/>
            </a:lvl1pPr>
            <a:lvl2pPr>
              <a:defRPr sz="1600"/>
            </a:lvl2pPr>
            <a:lvl3pPr>
              <a:defRPr sz="1600"/>
            </a:lvl3pPr>
            <a:lvl4pPr>
              <a:defRPr sz="1600"/>
            </a:lvl4pPr>
            <a:lvl5pPr>
              <a:defRPr sz="16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GB" sz="1400" b="0" cap="all" spc="200" baseline="0" dirty="0">
                <a:solidFill>
                  <a:schemeClr val="tx1"/>
                </a:solidFill>
              </a:defRPr>
            </a:lvl1pPr>
          </a:lstStyle>
          <a:p>
            <a:pPr marL="228600" lvl="0" indent="-228600" rtl="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rtlCol="0">
            <a:noAutofit/>
          </a:bodyPr>
          <a:lstStyle>
            <a:lvl1pPr>
              <a:defRPr sz="2400"/>
            </a:lvl1pPr>
            <a:lvl2pPr>
              <a:defRPr sz="1600"/>
            </a:lvl2pPr>
            <a:lvl3pPr>
              <a:defRPr sz="1600"/>
            </a:lvl3pPr>
            <a:lvl4pPr>
              <a:defRPr sz="1600"/>
            </a:lvl4pPr>
            <a:lvl5pPr>
              <a:defRPr sz="16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rtlCol="0">
            <a:noAutofit/>
          </a:bodyPr>
          <a:lstStyle/>
          <a:p>
            <a:pPr rtl="0"/>
            <a:r>
              <a:rPr lang="en-GB"/>
              <a:t>Tuesday, February 2, 20XX</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rtlCol="0">
            <a:noAutofit/>
          </a:bodyPr>
          <a:lstStyle/>
          <a:p>
            <a:pPr rtl="0"/>
            <a:r>
              <a:rPr lang="en-GB"/>
              <a:t>Sample Footer Text</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670392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rtl="0">
              <a:lnSpc>
                <a:spcPct val="100000"/>
              </a:lnSpc>
            </a:pPr>
            <a:r>
              <a:rPr lang="en-US"/>
              <a:t>Click to edit Master title style</a:t>
            </a:r>
            <a:endParaRPr lang="en-GB"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pPr rtl="0"/>
            <a:r>
              <a:rPr lang="en-GB"/>
              <a:t>Tuesday, February 2, 20XX</a:t>
            </a:r>
            <a:endParaRPr lang="en-GB"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pPr rtl="0"/>
            <a:r>
              <a:rPr lang="en-GB"/>
              <a:t>Sample Footer Text</a:t>
            </a:r>
            <a:endParaRPr lang="en-GB"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pPr rtl="0"/>
            <a:fld id="{DBA1B0FB-D917-4C8C-928F-313BD683BF39}" type="slidenum">
              <a:rPr lang="en-GB" smtClean="0"/>
              <a:pPr/>
              <a:t>‹#›</a:t>
            </a:fld>
            <a:endParaRPr lang="en-GB"/>
          </a:p>
        </p:txBody>
      </p:sp>
    </p:spTree>
    <p:extLst>
      <p:ext uri="{BB962C8B-B14F-4D97-AF65-F5344CB8AC3E}">
        <p14:creationId xmlns:p14="http://schemas.microsoft.com/office/powerpoint/2010/main" val="2521255718"/>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33" r:id="rId3"/>
    <p:sldLayoutId id="2147483687" r:id="rId4"/>
    <p:sldLayoutId id="2147483734" r:id="rId5"/>
    <p:sldLayoutId id="2147483686" r:id="rId6"/>
    <p:sldLayoutId id="2147483696" r:id="rId7"/>
    <p:sldLayoutId id="2147483707" r:id="rId8"/>
    <p:sldLayoutId id="2147483689" r:id="rId9"/>
    <p:sldLayoutId id="2147483697" r:id="rId10"/>
    <p:sldLayoutId id="2147483731" r:id="rId11"/>
    <p:sldLayoutId id="2147483693" r:id="rId12"/>
    <p:sldLayoutId id="2147483685" r:id="rId13"/>
    <p:sldLayoutId id="2147483688" r:id="rId14"/>
    <p:sldLayoutId id="2147483691" r:id="rId15"/>
    <p:sldLayoutId id="2147483692" r:id="rId16"/>
  </p:sldLayoutIdLst>
  <p:hf hdr="0"/>
  <p:txStyles>
    <p:titleStyle>
      <a:lvl1pPr algn="l" defTabSz="914400" rtl="0" eaLnBrk="1" latinLnBrk="0" hangingPunct="1">
        <a:lnSpc>
          <a:spcPct val="90000"/>
        </a:lnSpc>
        <a:spcBef>
          <a:spcPct val="0"/>
        </a:spcBef>
        <a:buNone/>
        <a:defRPr lang="en-GB"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mailto:woodpeckers@millbrook.swindon.sch.uk" TargetMode="External"/><Relationship Id="rId2" Type="http://schemas.openxmlformats.org/officeDocument/2006/relationships/hyperlink" Target="mailto:robins@millbrook.swindon.sch.uk" TargetMode="Externa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7894040" y="1051551"/>
            <a:ext cx="3670898" cy="2384898"/>
          </a:xfrm>
        </p:spPr>
        <p:txBody>
          <a:bodyPr rtlCol="0" anchor="b" anchorCtr="0">
            <a:normAutofit/>
          </a:bodyPr>
          <a:lstStyle/>
          <a:p>
            <a:pPr rtl="0"/>
            <a:r>
              <a:rPr lang="en-GB" dirty="0"/>
              <a:t>Robins</a:t>
            </a:r>
            <a:br>
              <a:rPr lang="en-GB" dirty="0"/>
            </a:br>
            <a:r>
              <a:rPr lang="en-GB" dirty="0"/>
              <a:t>Woodpeckers</a:t>
            </a:r>
            <a:br>
              <a:rPr lang="en-GB" dirty="0"/>
            </a:br>
            <a:r>
              <a:rPr lang="en-GB" dirty="0"/>
              <a:t>Eagles</a:t>
            </a:r>
          </a:p>
        </p:txBody>
      </p:sp>
      <p:pic>
        <p:nvPicPr>
          <p:cNvPr id="14" name="Picture Placeholder 13" descr="Data Points Digital background">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0"/>
            <a:ext cx="7452360" cy="6858000"/>
          </a:xfrm>
        </p:spPr>
      </p:pic>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7999413" y="3568700"/>
            <a:ext cx="3565524" cy="1731963"/>
          </a:xfrm>
        </p:spPr>
        <p:txBody>
          <a:bodyPr rtlCol="0">
            <a:normAutofit/>
          </a:bodyPr>
          <a:lstStyle/>
          <a:p>
            <a:pPr rtl="0"/>
            <a:r>
              <a:rPr lang="en-GB" dirty="0"/>
              <a:t>Miss Webb</a:t>
            </a:r>
          </a:p>
          <a:p>
            <a:pPr rtl="0"/>
            <a:r>
              <a:rPr lang="en-GB" dirty="0"/>
              <a:t>Mrs </a:t>
            </a:r>
            <a:r>
              <a:rPr lang="en-GB" dirty="0" err="1"/>
              <a:t>Gurupatham</a:t>
            </a:r>
            <a:endParaRPr lang="en-GB" dirty="0"/>
          </a:p>
          <a:p>
            <a:pPr rtl="0"/>
            <a:r>
              <a:rPr lang="en-GB" dirty="0"/>
              <a:t>Mr Adams </a:t>
            </a:r>
          </a:p>
        </p:txBody>
      </p:sp>
      <p:pic>
        <p:nvPicPr>
          <p:cNvPr id="4" name="Picture 3">
            <a:extLst>
              <a:ext uri="{FF2B5EF4-FFF2-40B4-BE49-F238E27FC236}">
                <a16:creationId xmlns:a16="http://schemas.microsoft.com/office/drawing/2014/main" id="{32664C3B-1228-456D-8D27-97FBA350DE2E}"/>
              </a:ext>
            </a:extLst>
          </p:cNvPr>
          <p:cNvPicPr>
            <a:picLocks noChangeAspect="1"/>
          </p:cNvPicPr>
          <p:nvPr/>
        </p:nvPicPr>
        <p:blipFill>
          <a:blip r:embed="rId4"/>
          <a:stretch>
            <a:fillRect/>
          </a:stretch>
        </p:blipFill>
        <p:spPr>
          <a:xfrm>
            <a:off x="289769" y="338094"/>
            <a:ext cx="2407900" cy="2360124"/>
          </a:xfrm>
          <a:prstGeom prst="rect">
            <a:avLst/>
          </a:prstGeom>
        </p:spPr>
      </p:pic>
      <p:pic>
        <p:nvPicPr>
          <p:cNvPr id="5" name="Picture 4">
            <a:extLst>
              <a:ext uri="{FF2B5EF4-FFF2-40B4-BE49-F238E27FC236}">
                <a16:creationId xmlns:a16="http://schemas.microsoft.com/office/drawing/2014/main" id="{8D601828-2607-4AB9-898D-13B6128683C1}"/>
              </a:ext>
            </a:extLst>
          </p:cNvPr>
          <p:cNvPicPr>
            <a:picLocks noChangeAspect="1"/>
          </p:cNvPicPr>
          <p:nvPr/>
        </p:nvPicPr>
        <p:blipFill>
          <a:blip r:embed="rId5"/>
          <a:stretch>
            <a:fillRect/>
          </a:stretch>
        </p:blipFill>
        <p:spPr>
          <a:xfrm>
            <a:off x="3139349" y="1612368"/>
            <a:ext cx="2743200" cy="2171700"/>
          </a:xfrm>
          <a:prstGeom prst="rect">
            <a:avLst/>
          </a:prstGeom>
        </p:spPr>
      </p:pic>
      <p:pic>
        <p:nvPicPr>
          <p:cNvPr id="6" name="Picture 5">
            <a:extLst>
              <a:ext uri="{FF2B5EF4-FFF2-40B4-BE49-F238E27FC236}">
                <a16:creationId xmlns:a16="http://schemas.microsoft.com/office/drawing/2014/main" id="{A009A87C-519B-4562-BD86-A8C8FD554EE7}"/>
              </a:ext>
            </a:extLst>
          </p:cNvPr>
          <p:cNvPicPr>
            <a:picLocks noChangeAspect="1"/>
          </p:cNvPicPr>
          <p:nvPr/>
        </p:nvPicPr>
        <p:blipFill>
          <a:blip r:embed="rId6"/>
          <a:stretch>
            <a:fillRect/>
          </a:stretch>
        </p:blipFill>
        <p:spPr>
          <a:xfrm>
            <a:off x="489751" y="3822976"/>
            <a:ext cx="2471563" cy="2194193"/>
          </a:xfrm>
          <a:prstGeom prst="rect">
            <a:avLst/>
          </a:prstGeom>
        </p:spPr>
      </p:pic>
    </p:spTree>
    <p:extLst>
      <p:ext uri="{BB962C8B-B14F-4D97-AF65-F5344CB8AC3E}">
        <p14:creationId xmlns:p14="http://schemas.microsoft.com/office/powerpoint/2010/main" val="752814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5230812" y="4972303"/>
            <a:ext cx="6221412" cy="1563688"/>
          </a:xfrm>
        </p:spPr>
        <p:txBody>
          <a:bodyPr rtlCol="0">
            <a:normAutofit/>
          </a:bodyPr>
          <a:lstStyle/>
          <a:p>
            <a:pPr rtl="0"/>
            <a:r>
              <a:rPr lang="en-GB" dirty="0"/>
              <a:t>Your child is capable of being highly successful.</a:t>
            </a:r>
          </a:p>
          <a:p>
            <a:pPr rtl="0"/>
            <a:r>
              <a:rPr lang="en-GB" dirty="0"/>
              <a:t>Here are a few things that you might be able to help them with to ensure greater success.</a:t>
            </a:r>
          </a:p>
        </p:txBody>
      </p:sp>
      <p:sp>
        <p:nvSpPr>
          <p:cNvPr id="4" name="Date Placeholder 3">
            <a:extLst>
              <a:ext uri="{FF2B5EF4-FFF2-40B4-BE49-F238E27FC236}">
                <a16:creationId xmlns:a16="http://schemas.microsoft.com/office/drawing/2014/main" id="{0C329F70-04F7-4C70-BCF8-D4371F54EF2F}"/>
              </a:ext>
            </a:extLst>
          </p:cNvPr>
          <p:cNvSpPr>
            <a:spLocks noGrp="1"/>
          </p:cNvSpPr>
          <p:nvPr>
            <p:ph type="dt" sz="half" idx="10"/>
          </p:nvPr>
        </p:nvSpPr>
        <p:spPr>
          <a:xfrm>
            <a:off x="550863" y="6507212"/>
            <a:ext cx="2628900" cy="153888"/>
          </a:xfrm>
        </p:spPr>
        <p:txBody>
          <a:bodyPr rtlCol="0"/>
          <a:lstStyle/>
          <a:p>
            <a:pPr rtl="0"/>
            <a:r>
              <a:rPr lang="en-GB"/>
              <a:t>Tuesday, February 2, 20XX</a:t>
            </a:r>
            <a:endParaRPr lang="en-GB" dirty="0"/>
          </a:p>
        </p:txBody>
      </p:sp>
      <p:sp>
        <p:nvSpPr>
          <p:cNvPr id="5" name="Footer Placeholder 4">
            <a:extLst>
              <a:ext uri="{FF2B5EF4-FFF2-40B4-BE49-F238E27FC236}">
                <a16:creationId xmlns:a16="http://schemas.microsoft.com/office/drawing/2014/main" id="{06A3302E-502D-4151-81C9-5FD6AF9596D6}"/>
              </a:ext>
            </a:extLst>
          </p:cNvPr>
          <p:cNvSpPr>
            <a:spLocks noGrp="1"/>
          </p:cNvSpPr>
          <p:nvPr>
            <p:ph type="ftr" sz="quarter" idx="11"/>
          </p:nvPr>
        </p:nvSpPr>
        <p:spPr>
          <a:xfrm>
            <a:off x="3359150" y="6507212"/>
            <a:ext cx="6379210" cy="153888"/>
          </a:xfrm>
        </p:spPr>
        <p:txBody>
          <a:bodyPr rtlCol="0"/>
          <a:lstStyle/>
          <a:p>
            <a:pPr rtl="0"/>
            <a:r>
              <a:rPr lang="en-GB"/>
              <a:t>Sample Footer Text</a:t>
            </a:r>
          </a:p>
        </p:txBody>
      </p:sp>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en-GB" smtClean="0"/>
              <a:pPr rtl="0"/>
              <a:t>10</a:t>
            </a:fld>
            <a:endParaRPr lang="en-GB"/>
          </a:p>
        </p:txBody>
      </p:sp>
      <p:sp>
        <p:nvSpPr>
          <p:cNvPr id="3" name="Title 2">
            <a:extLst>
              <a:ext uri="{FF2B5EF4-FFF2-40B4-BE49-F238E27FC236}">
                <a16:creationId xmlns:a16="http://schemas.microsoft.com/office/drawing/2014/main" id="{27A7CFAE-A588-83CC-4A6B-AF132EF8B2F3}"/>
              </a:ext>
            </a:extLst>
          </p:cNvPr>
          <p:cNvSpPr>
            <a:spLocks noGrp="1"/>
          </p:cNvSpPr>
          <p:nvPr>
            <p:ph type="title"/>
          </p:nvPr>
        </p:nvSpPr>
        <p:spPr/>
        <p:txBody>
          <a:bodyPr/>
          <a:lstStyle/>
          <a:p>
            <a:endParaRPr lang="en-GB"/>
          </a:p>
        </p:txBody>
      </p:sp>
      <p:pic>
        <p:nvPicPr>
          <p:cNvPr id="14" name="Picture Placeholder 13" descr="A person serving food to children&#10;&#10;Description automatically generated">
            <a:extLst>
              <a:ext uri="{FF2B5EF4-FFF2-40B4-BE49-F238E27FC236}">
                <a16:creationId xmlns:a16="http://schemas.microsoft.com/office/drawing/2014/main" id="{30E0FF4B-0383-9380-F0B8-19DAAC959C7D}"/>
              </a:ext>
            </a:extLst>
          </p:cNvPr>
          <p:cNvPicPr>
            <a:picLocks noGrp="1" noChangeAspect="1"/>
          </p:cNvPicPr>
          <p:nvPr>
            <p:ph type="pic" sz="quarter" idx="13"/>
          </p:nvPr>
        </p:nvPicPr>
        <p:blipFill rotWithShape="1">
          <a:blip r:embed="rId3"/>
          <a:srcRect l="-25851" t="22204" r="25851" b="17604"/>
          <a:stretch/>
        </p:blipFill>
        <p:spPr>
          <a:xfrm>
            <a:off x="0" y="-1"/>
            <a:ext cx="12192000" cy="4882393"/>
          </a:xfrm>
        </p:spPr>
      </p:pic>
      <p:pic>
        <p:nvPicPr>
          <p:cNvPr id="8" name="Picture 7" descr="A purple and white poster with text&#10;&#10;Description automatically generated">
            <a:extLst>
              <a:ext uri="{FF2B5EF4-FFF2-40B4-BE49-F238E27FC236}">
                <a16:creationId xmlns:a16="http://schemas.microsoft.com/office/drawing/2014/main" id="{32649B38-CC39-F6E7-347B-7B905DB22950}"/>
              </a:ext>
            </a:extLst>
          </p:cNvPr>
          <p:cNvPicPr>
            <a:picLocks noChangeAspect="1"/>
          </p:cNvPicPr>
          <p:nvPr/>
        </p:nvPicPr>
        <p:blipFill>
          <a:blip r:embed="rId4"/>
          <a:stretch>
            <a:fillRect/>
          </a:stretch>
        </p:blipFill>
        <p:spPr>
          <a:xfrm>
            <a:off x="0" y="0"/>
            <a:ext cx="5051425" cy="6858000"/>
          </a:xfrm>
          <a:prstGeom prst="rect">
            <a:avLst/>
          </a:prstGeom>
        </p:spPr>
      </p:pic>
    </p:spTree>
    <p:extLst>
      <p:ext uri="{BB962C8B-B14F-4D97-AF65-F5344CB8AC3E}">
        <p14:creationId xmlns:p14="http://schemas.microsoft.com/office/powerpoint/2010/main" val="3521561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853C3-2604-63B3-30FB-F4882249B00C}"/>
              </a:ext>
            </a:extLst>
          </p:cNvPr>
          <p:cNvSpPr>
            <a:spLocks noGrp="1"/>
          </p:cNvSpPr>
          <p:nvPr>
            <p:ph type="title"/>
          </p:nvPr>
        </p:nvSpPr>
        <p:spPr/>
        <p:txBody>
          <a:bodyPr/>
          <a:lstStyle/>
          <a:p>
            <a:r>
              <a:rPr lang="en-GB" dirty="0"/>
              <a:t>Swimming </a:t>
            </a:r>
          </a:p>
        </p:txBody>
      </p:sp>
      <p:sp>
        <p:nvSpPr>
          <p:cNvPr id="3" name="Content Placeholder 2">
            <a:extLst>
              <a:ext uri="{FF2B5EF4-FFF2-40B4-BE49-F238E27FC236}">
                <a16:creationId xmlns:a16="http://schemas.microsoft.com/office/drawing/2014/main" id="{3AF9F692-D422-861E-5A0C-75273DFE37CA}"/>
              </a:ext>
            </a:extLst>
          </p:cNvPr>
          <p:cNvSpPr>
            <a:spLocks noGrp="1"/>
          </p:cNvSpPr>
          <p:nvPr>
            <p:ph idx="1"/>
          </p:nvPr>
        </p:nvSpPr>
        <p:spPr>
          <a:xfrm>
            <a:off x="1387867" y="2498224"/>
            <a:ext cx="8825659" cy="3416300"/>
          </a:xfrm>
        </p:spPr>
        <p:txBody>
          <a:bodyPr/>
          <a:lstStyle/>
          <a:p>
            <a:r>
              <a:rPr lang="en-GB" dirty="0"/>
              <a:t>Pools to Schools – Swimming pool will arrive at Millbrook for 3 weeks from 30</a:t>
            </a:r>
            <a:r>
              <a:rPr lang="en-GB" baseline="30000" dirty="0"/>
              <a:t>th</a:t>
            </a:r>
            <a:r>
              <a:rPr lang="en-GB" dirty="0"/>
              <a:t> September. </a:t>
            </a:r>
          </a:p>
          <a:p>
            <a:r>
              <a:rPr lang="en-GB" dirty="0"/>
              <a:t>Children will receive lessons in groups of 12 to achieve the national curriculum skills, including swimming 25 metres. </a:t>
            </a:r>
          </a:p>
          <a:p>
            <a:r>
              <a:rPr lang="en-GB" dirty="0"/>
              <a:t>They will have lessons every day for two weeks.</a:t>
            </a:r>
          </a:p>
          <a:p>
            <a:r>
              <a:rPr lang="en-GB" dirty="0"/>
              <a:t>Some children will have extra lessons during the third week if they are still to achieve the 25 metres swim.  </a:t>
            </a:r>
          </a:p>
        </p:txBody>
      </p:sp>
      <p:pic>
        <p:nvPicPr>
          <p:cNvPr id="4" name="Picture 2" descr="Fortius PE Pools to Schools - Fortius ...">
            <a:extLst>
              <a:ext uri="{FF2B5EF4-FFF2-40B4-BE49-F238E27FC236}">
                <a16:creationId xmlns:a16="http://schemas.microsoft.com/office/drawing/2014/main" id="{F2249ED1-DD69-429D-86F0-4B95750CB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3860" y="140041"/>
            <a:ext cx="3517773" cy="1896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670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3418ADF-358F-4647-A511-FCFFEDA83429}"/>
              </a:ext>
            </a:extLst>
          </p:cNvPr>
          <p:cNvSpPr>
            <a:spLocks noGrp="1"/>
          </p:cNvSpPr>
          <p:nvPr>
            <p:ph type="title"/>
          </p:nvPr>
        </p:nvSpPr>
        <p:spPr>
          <a:xfrm>
            <a:off x="550863" y="4507200"/>
            <a:ext cx="4500562" cy="1562959"/>
          </a:xfrm>
        </p:spPr>
        <p:txBody>
          <a:bodyPr rtlCol="0"/>
          <a:lstStyle/>
          <a:p>
            <a:pPr rtl="0"/>
            <a:r>
              <a:rPr lang="en-GB"/>
              <a:t>Introduction</a:t>
            </a:r>
            <a:endParaRPr lang="en-GB" dirty="0"/>
          </a:p>
        </p:txBody>
      </p:sp>
      <p:pic>
        <p:nvPicPr>
          <p:cNvPr id="20" name="Picture Placeholder 19" descr="Data Points Digital background">
            <a:extLst>
              <a:ext uri="{FF2B5EF4-FFF2-40B4-BE49-F238E27FC236}">
                <a16:creationId xmlns:a16="http://schemas.microsoft.com/office/drawing/2014/main" id="{528A7D8D-1AB5-46C4-93FA-D92C2FD51692}"/>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t="42" b="42"/>
          <a:stretch/>
        </p:blipFill>
        <p:spPr>
          <a:xfrm>
            <a:off x="3054096" y="0"/>
            <a:ext cx="3054096" cy="3776472"/>
          </a:xfrm>
        </p:spPr>
      </p:pic>
      <p:pic>
        <p:nvPicPr>
          <p:cNvPr id="25" name="Picture Placeholder 24" descr="Digital Graph Screen">
            <a:extLst>
              <a:ext uri="{FF2B5EF4-FFF2-40B4-BE49-F238E27FC236}">
                <a16:creationId xmlns:a16="http://schemas.microsoft.com/office/drawing/2014/main" id="{B7353C46-ACC1-4078-85C2-26B57B0E58B7}"/>
              </a:ext>
            </a:extLst>
          </p:cNvPr>
          <p:cNvPicPr>
            <a:picLocks noGrp="1" noChangeAspect="1"/>
          </p:cNvPicPr>
          <p:nvPr>
            <p:ph type="pic" sz="quarter" idx="16"/>
          </p:nvPr>
        </p:nvPicPr>
        <p:blipFill rotWithShape="1">
          <a:blip r:embed="rId4" cstate="screen">
            <a:extLst>
              <a:ext uri="{28A0092B-C50C-407E-A947-70E740481C1C}">
                <a14:useLocalDpi xmlns:a14="http://schemas.microsoft.com/office/drawing/2010/main" val="0"/>
              </a:ext>
            </a:extLst>
          </a:blip>
          <a:srcRect t="42" b="42"/>
          <a:stretch/>
        </p:blipFill>
        <p:spPr>
          <a:xfrm>
            <a:off x="9137904" y="0"/>
            <a:ext cx="3054096" cy="3776472"/>
          </a:xfrm>
        </p:spPr>
      </p:pic>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en-GB" smtClean="0"/>
              <a:pPr rtl="0"/>
              <a:t>2</a:t>
            </a:fld>
            <a:endParaRPr lang="en-GB"/>
          </a:p>
        </p:txBody>
      </p:sp>
      <p:sp>
        <p:nvSpPr>
          <p:cNvPr id="12" name="Content Placeholder 11">
            <a:extLst>
              <a:ext uri="{FF2B5EF4-FFF2-40B4-BE49-F238E27FC236}">
                <a16:creationId xmlns:a16="http://schemas.microsoft.com/office/drawing/2014/main" id="{E5127060-CDBF-435F-9009-A5451CCE305D}"/>
              </a:ext>
            </a:extLst>
          </p:cNvPr>
          <p:cNvSpPr>
            <a:spLocks noGrp="1"/>
          </p:cNvSpPr>
          <p:nvPr>
            <p:ph sz="quarter" idx="15"/>
          </p:nvPr>
        </p:nvSpPr>
        <p:spPr>
          <a:xfrm>
            <a:off x="5262563" y="4508500"/>
            <a:ext cx="6221412" cy="1563688"/>
          </a:xfrm>
          <a:noFill/>
        </p:spPr>
        <p:txBody>
          <a:bodyPr rtlCol="0">
            <a:normAutofit fontScale="77500" lnSpcReduction="20000"/>
          </a:bodyPr>
          <a:lstStyle/>
          <a:p>
            <a:pPr marL="0" indent="0" rtl="0">
              <a:buNone/>
            </a:pPr>
            <a:r>
              <a:rPr lang="en-GB" dirty="0"/>
              <a:t>Welcome to Year 5 and 6</a:t>
            </a:r>
          </a:p>
          <a:p>
            <a:pPr marL="0" indent="0" rtl="0">
              <a:buNone/>
            </a:pPr>
            <a:r>
              <a:rPr lang="en-GB" dirty="0"/>
              <a:t>Robins: Miss Webb, Miss Ledbury and Mrs Meredith</a:t>
            </a:r>
          </a:p>
          <a:p>
            <a:pPr marL="0" indent="0" rtl="0">
              <a:buNone/>
            </a:pPr>
            <a:r>
              <a:rPr lang="en-GB" dirty="0"/>
              <a:t>Woodpeckers: Mrs </a:t>
            </a:r>
            <a:r>
              <a:rPr lang="en-GB" dirty="0" err="1"/>
              <a:t>Gurupatham</a:t>
            </a:r>
            <a:r>
              <a:rPr lang="en-GB" dirty="0"/>
              <a:t> and Miss Gurung</a:t>
            </a:r>
          </a:p>
          <a:p>
            <a:pPr marL="0" indent="0" rtl="0">
              <a:buNone/>
            </a:pPr>
            <a:r>
              <a:rPr lang="en-GB" dirty="0"/>
              <a:t>Eagles: Mr Adams and Mrs </a:t>
            </a:r>
            <a:r>
              <a:rPr lang="en-GB" dirty="0" err="1"/>
              <a:t>Gomersall</a:t>
            </a:r>
            <a:endParaRPr lang="en-GB" dirty="0"/>
          </a:p>
        </p:txBody>
      </p:sp>
      <p:pic>
        <p:nvPicPr>
          <p:cNvPr id="8" name="Picture Placeholder 7" descr="A mural of a tree and people&#10;&#10;Description automatically generated with medium confidence">
            <a:extLst>
              <a:ext uri="{FF2B5EF4-FFF2-40B4-BE49-F238E27FC236}">
                <a16:creationId xmlns:a16="http://schemas.microsoft.com/office/drawing/2014/main" id="{0E023CD7-B4AD-D9C5-84AF-1474746CFBD6}"/>
              </a:ext>
            </a:extLst>
          </p:cNvPr>
          <p:cNvPicPr>
            <a:picLocks noGrp="1" noChangeAspect="1"/>
          </p:cNvPicPr>
          <p:nvPr>
            <p:ph type="pic" sz="quarter" idx="13"/>
          </p:nvPr>
        </p:nvPicPr>
        <p:blipFill>
          <a:blip r:embed="rId5"/>
          <a:srcRect l="23095" r="23095"/>
          <a:stretch>
            <a:fillRect/>
          </a:stretch>
        </p:blipFill>
        <p:spPr/>
      </p:pic>
      <p:pic>
        <p:nvPicPr>
          <p:cNvPr id="14" name="Picture Placeholder 13" descr="A group of children playing guitars&#10;&#10;Description automatically generated">
            <a:extLst>
              <a:ext uri="{FF2B5EF4-FFF2-40B4-BE49-F238E27FC236}">
                <a16:creationId xmlns:a16="http://schemas.microsoft.com/office/drawing/2014/main" id="{CB38F40E-82EF-A403-6C70-278A52B721D7}"/>
              </a:ext>
            </a:extLst>
          </p:cNvPr>
          <p:cNvPicPr>
            <a:picLocks noGrp="1" noChangeAspect="1"/>
          </p:cNvPicPr>
          <p:nvPr>
            <p:ph type="pic" sz="quarter" idx="15"/>
          </p:nvPr>
        </p:nvPicPr>
        <p:blipFill>
          <a:blip r:embed="rId6"/>
          <a:srcRect l="23095" r="23095"/>
          <a:stretch>
            <a:fillRect/>
          </a:stretch>
        </p:blipFill>
        <p:spPr/>
      </p:pic>
    </p:spTree>
    <p:extLst>
      <p:ext uri="{BB962C8B-B14F-4D97-AF65-F5344CB8AC3E}">
        <p14:creationId xmlns:p14="http://schemas.microsoft.com/office/powerpoint/2010/main" val="2158886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102D8-1D22-4940-AF19-07CF3A0DC5F4}"/>
              </a:ext>
            </a:extLst>
          </p:cNvPr>
          <p:cNvSpPr>
            <a:spLocks noGrp="1"/>
          </p:cNvSpPr>
          <p:nvPr>
            <p:ph type="title"/>
          </p:nvPr>
        </p:nvSpPr>
        <p:spPr>
          <a:xfrm>
            <a:off x="550862" y="549275"/>
            <a:ext cx="11091600" cy="1332000"/>
          </a:xfrm>
        </p:spPr>
        <p:txBody>
          <a:bodyPr rtlCol="0"/>
          <a:lstStyle/>
          <a:p>
            <a:pPr rtl="0"/>
            <a:r>
              <a:rPr lang="en-GB" dirty="0"/>
              <a:t>In Year 5 and 6</a:t>
            </a:r>
          </a:p>
        </p:txBody>
      </p:sp>
      <p:sp>
        <p:nvSpPr>
          <p:cNvPr id="16" name="Slide Number Placeholder 15">
            <a:extLst>
              <a:ext uri="{FF2B5EF4-FFF2-40B4-BE49-F238E27FC236}">
                <a16:creationId xmlns:a16="http://schemas.microsoft.com/office/drawing/2014/main" id="{3F8A62C8-5437-4C47-AC0F-0605F84CBA57}"/>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en-GB" smtClean="0"/>
              <a:pPr rtl="0"/>
              <a:t>3</a:t>
            </a:fld>
            <a:endParaRPr lang="en-GB"/>
          </a:p>
        </p:txBody>
      </p:sp>
      <p:sp>
        <p:nvSpPr>
          <p:cNvPr id="4" name="Content Placeholder 3">
            <a:extLst>
              <a:ext uri="{FF2B5EF4-FFF2-40B4-BE49-F238E27FC236}">
                <a16:creationId xmlns:a16="http://schemas.microsoft.com/office/drawing/2014/main" id="{0C701D89-BF77-B35A-2E21-768F2C6D9332}"/>
              </a:ext>
            </a:extLst>
          </p:cNvPr>
          <p:cNvSpPr>
            <a:spLocks noGrp="1"/>
          </p:cNvSpPr>
          <p:nvPr>
            <p:ph idx="1"/>
          </p:nvPr>
        </p:nvSpPr>
        <p:spPr/>
        <p:txBody>
          <a:bodyPr/>
          <a:lstStyle/>
          <a:p>
            <a:r>
              <a:rPr lang="en-GB" dirty="0"/>
              <a:t>Children are expected to further develop their independence with regards to seeking help and support within lessons, including helping themselves to resources appropriate to their task.</a:t>
            </a:r>
          </a:p>
          <a:p>
            <a:r>
              <a:rPr lang="en-GB" dirty="0"/>
              <a:t>Children are expected to follow the guidelines set out for keeping safe. i.e. Long hair tied back; earrings covered or taken out for PE.</a:t>
            </a:r>
          </a:p>
          <a:p>
            <a:r>
              <a:rPr lang="en-GB" dirty="0"/>
              <a:t>Children are expected to follow the Purple Promises and understand and demonstrate the Millbrook Values.</a:t>
            </a:r>
          </a:p>
        </p:txBody>
      </p:sp>
    </p:spTree>
    <p:extLst>
      <p:ext uri="{BB962C8B-B14F-4D97-AF65-F5344CB8AC3E}">
        <p14:creationId xmlns:p14="http://schemas.microsoft.com/office/powerpoint/2010/main" val="2496947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174092-82D3-44E0-8948-4096232ED0A7}"/>
              </a:ext>
            </a:extLst>
          </p:cNvPr>
          <p:cNvSpPr>
            <a:spLocks noGrp="1"/>
          </p:cNvSpPr>
          <p:nvPr>
            <p:ph type="title"/>
          </p:nvPr>
        </p:nvSpPr>
        <p:spPr>
          <a:xfrm>
            <a:off x="550862" y="549275"/>
            <a:ext cx="4549644" cy="1332000"/>
          </a:xfrm>
        </p:spPr>
        <p:txBody>
          <a:bodyPr rtlCol="0"/>
          <a:lstStyle/>
          <a:p>
            <a:pPr rtl="0"/>
            <a:r>
              <a:rPr lang="en-GB" dirty="0"/>
              <a:t>Purple Promises</a:t>
            </a:r>
          </a:p>
        </p:txBody>
      </p:sp>
      <p:sp>
        <p:nvSpPr>
          <p:cNvPr id="6" name="Slide Number Placeholder 5">
            <a:extLst>
              <a:ext uri="{FF2B5EF4-FFF2-40B4-BE49-F238E27FC236}">
                <a16:creationId xmlns:a16="http://schemas.microsoft.com/office/drawing/2014/main" id="{705C33DF-36C9-49E9-B48D-A320B179C4D4}"/>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en-GB" smtClean="0"/>
              <a:pPr rtl="0"/>
              <a:t>4</a:t>
            </a:fld>
            <a:endParaRPr lang="en-GB"/>
          </a:p>
        </p:txBody>
      </p:sp>
      <p:sp>
        <p:nvSpPr>
          <p:cNvPr id="3" name="Content Placeholder 2">
            <a:extLst>
              <a:ext uri="{FF2B5EF4-FFF2-40B4-BE49-F238E27FC236}">
                <a16:creationId xmlns:a16="http://schemas.microsoft.com/office/drawing/2014/main" id="{8B602EF6-E54B-AB34-A390-4FABFAF87422}"/>
              </a:ext>
            </a:extLst>
          </p:cNvPr>
          <p:cNvSpPr>
            <a:spLocks noGrp="1"/>
          </p:cNvSpPr>
          <p:nvPr>
            <p:ph idx="1"/>
          </p:nvPr>
        </p:nvSpPr>
        <p:spPr>
          <a:xfrm>
            <a:off x="260059" y="2113199"/>
            <a:ext cx="4840447" cy="3979625"/>
          </a:xfrm>
        </p:spPr>
        <p:txBody>
          <a:bodyPr/>
          <a:lstStyle/>
          <a:p>
            <a:pPr marL="457200" lvl="1" indent="0" algn="just">
              <a:buNone/>
            </a:pPr>
            <a:r>
              <a:rPr lang="en-GB" sz="2000" dirty="0">
                <a:effectLst/>
                <a:latin typeface="Comic Sans MS" panose="030F0702030302020204" pitchFamily="66" charset="0"/>
                <a:ea typeface="Times New Roman" panose="02020603050405020304" pitchFamily="18" charset="0"/>
                <a:cs typeface="Times New Roman" panose="02020603050405020304" pitchFamily="18" charset="0"/>
              </a:rPr>
              <a:t>We have our ‘Purple Promises’ instead of rules. These are:</a:t>
            </a:r>
            <a:endParaRPr lang="en-GB" sz="2000" dirty="0">
              <a:effectLst/>
              <a:latin typeface="Comic Sans MS" panose="030F0702030302020204" pitchFamily="66" charset="0"/>
              <a:ea typeface="Times New Roman" panose="02020603050405020304" pitchFamily="18" charset="0"/>
            </a:endParaRPr>
          </a:p>
          <a:p>
            <a:pPr indent="457200" algn="just"/>
            <a:r>
              <a:rPr lang="en-GB" i="1" dirty="0">
                <a:effectLst/>
                <a:latin typeface="Comic Sans MS" panose="030F0702030302020204" pitchFamily="66" charset="0"/>
                <a:ea typeface="Times New Roman" panose="02020603050405020304" pitchFamily="18" charset="0"/>
                <a:cs typeface="Times New Roman" panose="02020603050405020304" pitchFamily="18" charset="0"/>
              </a:rPr>
              <a:t> I promise to be kind</a:t>
            </a:r>
            <a:endParaRPr lang="en-GB" dirty="0">
              <a:effectLst/>
              <a:latin typeface="Comic Sans MS" panose="030F0702030302020204" pitchFamily="66" charset="0"/>
              <a:ea typeface="Times New Roman" panose="02020603050405020304" pitchFamily="18" charset="0"/>
            </a:endParaRPr>
          </a:p>
          <a:p>
            <a:pPr indent="457200" algn="just"/>
            <a:r>
              <a:rPr lang="en-GB" i="1" dirty="0">
                <a:effectLst/>
                <a:latin typeface="Comic Sans MS" panose="030F0702030302020204" pitchFamily="66" charset="0"/>
                <a:ea typeface="Times New Roman" panose="02020603050405020304" pitchFamily="18" charset="0"/>
                <a:cs typeface="Times New Roman" panose="02020603050405020304" pitchFamily="18" charset="0"/>
              </a:rPr>
              <a:t> I promise to </a:t>
            </a:r>
            <a:r>
              <a:rPr lang="en-GB" i="1" dirty="0">
                <a:latin typeface="Comic Sans MS" panose="030F0702030302020204" pitchFamily="66" charset="0"/>
                <a:ea typeface="Times New Roman" panose="02020603050405020304" pitchFamily="18" charset="0"/>
                <a:cs typeface="Times New Roman" panose="02020603050405020304" pitchFamily="18" charset="0"/>
              </a:rPr>
              <a:t>listen and learn</a:t>
            </a:r>
            <a:endParaRPr lang="en-GB" dirty="0">
              <a:effectLst/>
              <a:latin typeface="Comic Sans MS" panose="030F0702030302020204" pitchFamily="66" charset="0"/>
              <a:ea typeface="Times New Roman" panose="02020603050405020304" pitchFamily="18" charset="0"/>
            </a:endParaRPr>
          </a:p>
          <a:p>
            <a:pPr indent="457200" algn="just"/>
            <a:r>
              <a:rPr lang="en-GB" i="1" dirty="0">
                <a:effectLst/>
                <a:latin typeface="Comic Sans MS" panose="030F0702030302020204" pitchFamily="66" charset="0"/>
                <a:ea typeface="Times New Roman" panose="02020603050405020304" pitchFamily="18" charset="0"/>
                <a:cs typeface="Times New Roman" panose="02020603050405020304" pitchFamily="18" charset="0"/>
              </a:rPr>
              <a:t>I promise to show respect</a:t>
            </a:r>
            <a:endParaRPr lang="en-GB" dirty="0">
              <a:effectLst/>
              <a:latin typeface="Comic Sans MS" panose="030F0702030302020204" pitchFamily="66" charset="0"/>
              <a:ea typeface="Times New Roman" panose="02020603050405020304" pitchFamily="18" charset="0"/>
            </a:endParaRPr>
          </a:p>
          <a:p>
            <a:pPr indent="457200" algn="just"/>
            <a:r>
              <a:rPr lang="en-GB" i="1" dirty="0">
                <a:effectLst/>
                <a:latin typeface="Comic Sans MS" panose="030F0702030302020204" pitchFamily="66" charset="0"/>
                <a:ea typeface="Times New Roman" panose="02020603050405020304" pitchFamily="18" charset="0"/>
                <a:cs typeface="Times New Roman" panose="02020603050405020304" pitchFamily="18" charset="0"/>
              </a:rPr>
              <a:t> I promise to fulfil my potential</a:t>
            </a:r>
            <a:endParaRPr lang="en-GB" dirty="0">
              <a:effectLst/>
              <a:latin typeface="Comic Sans MS" panose="030F0702030302020204" pitchFamily="66" charset="0"/>
              <a:ea typeface="Times New Roman" panose="02020603050405020304" pitchFamily="18" charset="0"/>
            </a:endParaRPr>
          </a:p>
          <a:p>
            <a:endParaRPr lang="en-GB" dirty="0"/>
          </a:p>
        </p:txBody>
      </p:sp>
      <p:sp>
        <p:nvSpPr>
          <p:cNvPr id="8" name="Title 6">
            <a:extLst>
              <a:ext uri="{FF2B5EF4-FFF2-40B4-BE49-F238E27FC236}">
                <a16:creationId xmlns:a16="http://schemas.microsoft.com/office/drawing/2014/main" id="{1E339452-5391-C4A1-EB8A-49E23D5C7C85}"/>
              </a:ext>
            </a:extLst>
          </p:cNvPr>
          <p:cNvSpPr txBox="1">
            <a:spLocks/>
          </p:cNvSpPr>
          <p:nvPr/>
        </p:nvSpPr>
        <p:spPr>
          <a:xfrm>
            <a:off x="7091496" y="549275"/>
            <a:ext cx="4549644" cy="1332000"/>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lang="en-GB" sz="4800" kern="1200" dirty="0">
                <a:solidFill>
                  <a:schemeClr val="tx1"/>
                </a:solidFill>
                <a:latin typeface="+mj-lt"/>
                <a:ea typeface="+mj-ea"/>
                <a:cs typeface="+mj-cs"/>
              </a:defRPr>
            </a:lvl1pPr>
          </a:lstStyle>
          <a:p>
            <a:r>
              <a:rPr lang="en-GB" dirty="0"/>
              <a:t>Millbrook Values</a:t>
            </a:r>
          </a:p>
        </p:txBody>
      </p:sp>
      <p:sp>
        <p:nvSpPr>
          <p:cNvPr id="9" name="Content Placeholder 2">
            <a:extLst>
              <a:ext uri="{FF2B5EF4-FFF2-40B4-BE49-F238E27FC236}">
                <a16:creationId xmlns:a16="http://schemas.microsoft.com/office/drawing/2014/main" id="{E3E30294-A3E8-94CE-54AE-C33977CCA4AB}"/>
              </a:ext>
            </a:extLst>
          </p:cNvPr>
          <p:cNvSpPr txBox="1">
            <a:spLocks/>
          </p:cNvSpPr>
          <p:nvPr/>
        </p:nvSpPr>
        <p:spPr>
          <a:xfrm>
            <a:off x="6548755" y="1988762"/>
            <a:ext cx="4840447" cy="3979625"/>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algn="just"/>
            <a:r>
              <a:rPr lang="en-GB" sz="1800" dirty="0">
                <a:effectLst/>
                <a:latin typeface="Comic Sans MS" panose="030F0702030302020204" pitchFamily="66" charset="0"/>
                <a:ea typeface="Times New Roman" panose="02020603050405020304" pitchFamily="18" charset="0"/>
                <a:cs typeface="Times New Roman" panose="02020603050405020304" pitchFamily="18" charset="0"/>
              </a:rPr>
              <a:t>Democracy – </a:t>
            </a:r>
            <a:r>
              <a:rPr lang="en-GB" sz="1800" i="1" dirty="0">
                <a:effectLst/>
                <a:latin typeface="Comic Sans MS" panose="030F0702030302020204" pitchFamily="66" charset="0"/>
                <a:ea typeface="Times New Roman" panose="02020603050405020304" pitchFamily="18" charset="0"/>
                <a:cs typeface="Times New Roman" panose="02020603050405020304" pitchFamily="18" charset="0"/>
              </a:rPr>
              <a:t>Our Voices Matter</a:t>
            </a:r>
            <a:endParaRPr lang="en-GB" sz="1800" dirty="0">
              <a:effectLst/>
              <a:latin typeface="Comic Sans MS" panose="030F0702030302020204" pitchFamily="66" charset="0"/>
              <a:ea typeface="Times New Roman" panose="02020603050405020304" pitchFamily="18" charset="0"/>
            </a:endParaRPr>
          </a:p>
          <a:p>
            <a:pPr marL="457200" algn="just"/>
            <a:r>
              <a:rPr lang="en-GB" sz="1800" dirty="0">
                <a:effectLst/>
                <a:latin typeface="Comic Sans MS" panose="030F0702030302020204" pitchFamily="66" charset="0"/>
                <a:ea typeface="Times New Roman" panose="02020603050405020304" pitchFamily="18" charset="0"/>
                <a:cs typeface="Times New Roman" panose="02020603050405020304" pitchFamily="18" charset="0"/>
              </a:rPr>
              <a:t>The Rule of Law – </a:t>
            </a:r>
            <a:r>
              <a:rPr lang="en-GB" sz="1800" i="1" dirty="0">
                <a:effectLst/>
                <a:latin typeface="Comic Sans MS" panose="030F0702030302020204" pitchFamily="66" charset="0"/>
                <a:ea typeface="Times New Roman" panose="02020603050405020304" pitchFamily="18" charset="0"/>
                <a:cs typeface="Times New Roman" panose="02020603050405020304" pitchFamily="18" charset="0"/>
              </a:rPr>
              <a:t>We follow the Purple Promises</a:t>
            </a:r>
            <a:endParaRPr lang="en-GB" sz="1800" dirty="0">
              <a:effectLst/>
              <a:latin typeface="Comic Sans MS" panose="030F0702030302020204" pitchFamily="66" charset="0"/>
              <a:ea typeface="Times New Roman" panose="02020603050405020304" pitchFamily="18" charset="0"/>
            </a:endParaRPr>
          </a:p>
          <a:p>
            <a:pPr marL="457200" algn="just"/>
            <a:r>
              <a:rPr lang="en-GB" sz="1800" dirty="0">
                <a:effectLst/>
                <a:latin typeface="Comic Sans MS" panose="030F0702030302020204" pitchFamily="66" charset="0"/>
                <a:ea typeface="Times New Roman" panose="02020603050405020304" pitchFamily="18" charset="0"/>
                <a:cs typeface="Times New Roman" panose="02020603050405020304" pitchFamily="18" charset="0"/>
              </a:rPr>
              <a:t>Individual Liberty – </a:t>
            </a:r>
            <a:r>
              <a:rPr lang="en-GB" sz="1800" i="1" dirty="0">
                <a:effectLst/>
                <a:latin typeface="Comic Sans MS" panose="030F0702030302020204" pitchFamily="66" charset="0"/>
                <a:ea typeface="Times New Roman" panose="02020603050405020304" pitchFamily="18" charset="0"/>
                <a:cs typeface="Times New Roman" panose="02020603050405020304" pitchFamily="18" charset="0"/>
              </a:rPr>
              <a:t>We own our choices and actions</a:t>
            </a:r>
            <a:endParaRPr lang="en-GB" sz="1800" dirty="0">
              <a:effectLst/>
              <a:latin typeface="Comic Sans MS" panose="030F0702030302020204" pitchFamily="66" charset="0"/>
              <a:ea typeface="Times New Roman" panose="02020603050405020304" pitchFamily="18" charset="0"/>
            </a:endParaRPr>
          </a:p>
          <a:p>
            <a:pPr marL="457200" algn="just"/>
            <a:r>
              <a:rPr lang="en-GB" sz="1800" dirty="0">
                <a:effectLst/>
                <a:latin typeface="Comic Sans MS" panose="030F0702030302020204" pitchFamily="66" charset="0"/>
                <a:ea typeface="Times New Roman" panose="02020603050405020304" pitchFamily="18" charset="0"/>
                <a:cs typeface="Times New Roman" panose="02020603050405020304" pitchFamily="18" charset="0"/>
              </a:rPr>
              <a:t>Mutual Respect – </a:t>
            </a:r>
            <a:r>
              <a:rPr lang="en-GB" sz="1800" i="1" dirty="0">
                <a:effectLst/>
                <a:latin typeface="Comic Sans MS" panose="030F0702030302020204" pitchFamily="66" charset="0"/>
                <a:ea typeface="Times New Roman" panose="02020603050405020304" pitchFamily="18" charset="0"/>
                <a:cs typeface="Times New Roman" panose="02020603050405020304" pitchFamily="18" charset="0"/>
              </a:rPr>
              <a:t>We treat each other kindly</a:t>
            </a:r>
            <a:endParaRPr lang="en-GB" sz="1800" dirty="0">
              <a:effectLst/>
              <a:latin typeface="Comic Sans MS" panose="030F0702030302020204" pitchFamily="66" charset="0"/>
              <a:ea typeface="Times New Roman" panose="02020603050405020304" pitchFamily="18" charset="0"/>
            </a:endParaRPr>
          </a:p>
          <a:p>
            <a:pPr marL="457200" algn="just"/>
            <a:r>
              <a:rPr lang="en-GB" sz="1800" dirty="0">
                <a:effectLst/>
                <a:latin typeface="Comic Sans MS" panose="030F0702030302020204" pitchFamily="66" charset="0"/>
                <a:ea typeface="Times New Roman" panose="02020603050405020304" pitchFamily="18" charset="0"/>
                <a:cs typeface="Times New Roman" panose="02020603050405020304" pitchFamily="18" charset="0"/>
              </a:rPr>
              <a:t>Tolerance of those of different faiths and beliefs – </a:t>
            </a:r>
            <a:r>
              <a:rPr lang="en-GB" sz="1800" i="1" dirty="0">
                <a:effectLst/>
                <a:latin typeface="Comic Sans MS" panose="030F0702030302020204" pitchFamily="66" charset="0"/>
                <a:ea typeface="Times New Roman" panose="02020603050405020304" pitchFamily="18" charset="0"/>
                <a:cs typeface="Times New Roman" panose="02020603050405020304" pitchFamily="18" charset="0"/>
              </a:rPr>
              <a:t>We celebrate differences</a:t>
            </a:r>
            <a:endParaRPr lang="en-GB" sz="1800" dirty="0">
              <a:effectLst/>
              <a:latin typeface="Comic Sans MS" panose="030F0702030302020204" pitchFamily="66" charset="0"/>
              <a:ea typeface="Times New Roman" panose="02020603050405020304" pitchFamily="18" charset="0"/>
            </a:endParaRPr>
          </a:p>
        </p:txBody>
      </p:sp>
    </p:spTree>
    <p:extLst>
      <p:ext uri="{BB962C8B-B14F-4D97-AF65-F5344CB8AC3E}">
        <p14:creationId xmlns:p14="http://schemas.microsoft.com/office/powerpoint/2010/main" val="3740286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e Placeholder 18">
            <a:extLst>
              <a:ext uri="{FF2B5EF4-FFF2-40B4-BE49-F238E27FC236}">
                <a16:creationId xmlns:a16="http://schemas.microsoft.com/office/drawing/2014/main" id="{386DB667-0553-4FB8-B0E0-776539934AFF}"/>
              </a:ext>
            </a:extLst>
          </p:cNvPr>
          <p:cNvSpPr>
            <a:spLocks noGrp="1"/>
          </p:cNvSpPr>
          <p:nvPr>
            <p:ph type="dt" sz="half" idx="10"/>
          </p:nvPr>
        </p:nvSpPr>
        <p:spPr>
          <a:xfrm>
            <a:off x="550863" y="6507212"/>
            <a:ext cx="2628900" cy="153888"/>
          </a:xfrm>
        </p:spPr>
        <p:txBody>
          <a:bodyPr rtlCol="0"/>
          <a:lstStyle/>
          <a:p>
            <a:pPr rtl="0"/>
            <a:r>
              <a:rPr lang="en-GB"/>
              <a:t>Tuesday, February 2, 20XX</a:t>
            </a:r>
            <a:endParaRPr lang="en-GB" dirty="0"/>
          </a:p>
        </p:txBody>
      </p:sp>
      <p:sp>
        <p:nvSpPr>
          <p:cNvPr id="20" name="Footer Placeholder 19">
            <a:extLst>
              <a:ext uri="{FF2B5EF4-FFF2-40B4-BE49-F238E27FC236}">
                <a16:creationId xmlns:a16="http://schemas.microsoft.com/office/drawing/2014/main" id="{C77C6228-C5A8-44DC-ABD7-A22A4475D3DF}"/>
              </a:ext>
            </a:extLst>
          </p:cNvPr>
          <p:cNvSpPr>
            <a:spLocks noGrp="1"/>
          </p:cNvSpPr>
          <p:nvPr>
            <p:ph type="ftr" sz="quarter" idx="11"/>
          </p:nvPr>
        </p:nvSpPr>
        <p:spPr>
          <a:xfrm>
            <a:off x="3359150" y="6507212"/>
            <a:ext cx="6379210" cy="153888"/>
          </a:xfrm>
        </p:spPr>
        <p:txBody>
          <a:bodyPr rtlCol="0"/>
          <a:lstStyle/>
          <a:p>
            <a:pPr rtl="0"/>
            <a:r>
              <a:rPr lang="en-GB"/>
              <a:t>Sample Footer Text</a:t>
            </a:r>
          </a:p>
        </p:txBody>
      </p:sp>
      <p:sp>
        <p:nvSpPr>
          <p:cNvPr id="21" name="Slide Number Placeholder 20">
            <a:extLst>
              <a:ext uri="{FF2B5EF4-FFF2-40B4-BE49-F238E27FC236}">
                <a16:creationId xmlns:a16="http://schemas.microsoft.com/office/drawing/2014/main" id="{1C563B34-DD53-4FB1-B8C2-8914E01C6365}"/>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en-GB" smtClean="0"/>
              <a:pPr rtl="0"/>
              <a:t>5</a:t>
            </a:fld>
            <a:endParaRPr lang="en-GB"/>
          </a:p>
        </p:txBody>
      </p:sp>
      <p:sp>
        <p:nvSpPr>
          <p:cNvPr id="3" name="Title 2">
            <a:extLst>
              <a:ext uri="{FF2B5EF4-FFF2-40B4-BE49-F238E27FC236}">
                <a16:creationId xmlns:a16="http://schemas.microsoft.com/office/drawing/2014/main" id="{1B65B5C7-9874-E162-41D9-8DE3E47AC5EB}"/>
              </a:ext>
            </a:extLst>
          </p:cNvPr>
          <p:cNvSpPr>
            <a:spLocks noGrp="1"/>
          </p:cNvSpPr>
          <p:nvPr>
            <p:ph type="title"/>
          </p:nvPr>
        </p:nvSpPr>
        <p:spPr/>
        <p:txBody>
          <a:bodyPr/>
          <a:lstStyle/>
          <a:p>
            <a:endParaRPr lang="en-GB"/>
          </a:p>
        </p:txBody>
      </p:sp>
      <p:sp>
        <p:nvSpPr>
          <p:cNvPr id="5" name="Content Placeholder 4">
            <a:extLst>
              <a:ext uri="{FF2B5EF4-FFF2-40B4-BE49-F238E27FC236}">
                <a16:creationId xmlns:a16="http://schemas.microsoft.com/office/drawing/2014/main" id="{46376E16-7AFC-97AB-ABC0-D7C0F63A7502}"/>
              </a:ext>
            </a:extLst>
          </p:cNvPr>
          <p:cNvSpPr>
            <a:spLocks noGrp="1"/>
          </p:cNvSpPr>
          <p:nvPr>
            <p:ph sz="quarter" idx="15"/>
          </p:nvPr>
        </p:nvSpPr>
        <p:spPr/>
        <p:txBody>
          <a:bodyPr/>
          <a:lstStyle/>
          <a:p>
            <a:endParaRPr lang="en-GB"/>
          </a:p>
        </p:txBody>
      </p:sp>
      <p:sp>
        <p:nvSpPr>
          <p:cNvPr id="7" name="Picture Placeholder 6">
            <a:extLst>
              <a:ext uri="{FF2B5EF4-FFF2-40B4-BE49-F238E27FC236}">
                <a16:creationId xmlns:a16="http://schemas.microsoft.com/office/drawing/2014/main" id="{46B1CEB6-3B02-7D20-EDB3-AA25E90FAB1F}"/>
              </a:ext>
            </a:extLst>
          </p:cNvPr>
          <p:cNvSpPr>
            <a:spLocks noGrp="1"/>
          </p:cNvSpPr>
          <p:nvPr>
            <p:ph type="pic" sz="quarter" idx="13"/>
          </p:nvPr>
        </p:nvSpPr>
        <p:spPr/>
        <p:txBody>
          <a:bodyPr/>
          <a:lstStyle/>
          <a:p>
            <a:endParaRPr lang="en-GB"/>
          </a:p>
        </p:txBody>
      </p:sp>
      <p:pic>
        <p:nvPicPr>
          <p:cNvPr id="9" name="Picture 8">
            <a:extLst>
              <a:ext uri="{FF2B5EF4-FFF2-40B4-BE49-F238E27FC236}">
                <a16:creationId xmlns:a16="http://schemas.microsoft.com/office/drawing/2014/main" id="{BFD0C8BA-D920-DAB2-0C4A-29A6BE877DAB}"/>
              </a:ext>
            </a:extLst>
          </p:cNvPr>
          <p:cNvPicPr>
            <a:picLocks noChangeAspect="1"/>
          </p:cNvPicPr>
          <p:nvPr/>
        </p:nvPicPr>
        <p:blipFill rotWithShape="1">
          <a:blip r:embed="rId2"/>
          <a:srcRect l="15753"/>
          <a:stretch/>
        </p:blipFill>
        <p:spPr>
          <a:xfrm>
            <a:off x="75836" y="76792"/>
            <a:ext cx="12012700" cy="6731921"/>
          </a:xfrm>
          <a:prstGeom prst="rect">
            <a:avLst/>
          </a:prstGeom>
        </p:spPr>
      </p:pic>
    </p:spTree>
    <p:extLst>
      <p:ext uri="{BB962C8B-B14F-4D97-AF65-F5344CB8AC3E}">
        <p14:creationId xmlns:p14="http://schemas.microsoft.com/office/powerpoint/2010/main" val="395518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 Placeholder 40">
            <a:extLst>
              <a:ext uri="{FF2B5EF4-FFF2-40B4-BE49-F238E27FC236}">
                <a16:creationId xmlns:a16="http://schemas.microsoft.com/office/drawing/2014/main" id="{91181F6D-A54F-4289-8C36-80ECE3B2C8E2}"/>
              </a:ext>
            </a:extLst>
          </p:cNvPr>
          <p:cNvSpPr>
            <a:spLocks noGrp="1"/>
          </p:cNvSpPr>
          <p:nvPr>
            <p:ph type="body" sz="quarter" idx="18"/>
          </p:nvPr>
        </p:nvSpPr>
        <p:spPr>
          <a:xfrm>
            <a:off x="1079500" y="3781425"/>
            <a:ext cx="1711325" cy="365760"/>
          </a:xfrm>
        </p:spPr>
        <p:txBody>
          <a:bodyPr rtlCol="0"/>
          <a:lstStyle/>
          <a:p>
            <a:pPr rtl="0"/>
            <a:r>
              <a:rPr lang="en-GB"/>
              <a:t>Name</a:t>
            </a:r>
          </a:p>
        </p:txBody>
      </p:sp>
      <p:sp>
        <p:nvSpPr>
          <p:cNvPr id="15" name="Subtitle 14">
            <a:extLst>
              <a:ext uri="{FF2B5EF4-FFF2-40B4-BE49-F238E27FC236}">
                <a16:creationId xmlns:a16="http://schemas.microsoft.com/office/drawing/2014/main" id="{84D39D81-9726-4BD7-BDC0-FA0B2AD0D219}"/>
              </a:ext>
            </a:extLst>
          </p:cNvPr>
          <p:cNvSpPr>
            <a:spLocks noGrp="1"/>
          </p:cNvSpPr>
          <p:nvPr>
            <p:ph type="body" sz="quarter" idx="17"/>
          </p:nvPr>
        </p:nvSpPr>
        <p:spPr>
          <a:xfrm>
            <a:off x="1078733" y="4232949"/>
            <a:ext cx="1711572" cy="638175"/>
          </a:xfrm>
        </p:spPr>
        <p:txBody>
          <a:bodyPr rtlCol="0"/>
          <a:lstStyle/>
          <a:p>
            <a:pPr rtl="0"/>
            <a:r>
              <a:rPr lang="en-GB"/>
              <a:t>Title</a:t>
            </a:r>
          </a:p>
        </p:txBody>
      </p:sp>
      <p:sp>
        <p:nvSpPr>
          <p:cNvPr id="43" name="Text Placeholder 42">
            <a:extLst>
              <a:ext uri="{FF2B5EF4-FFF2-40B4-BE49-F238E27FC236}">
                <a16:creationId xmlns:a16="http://schemas.microsoft.com/office/drawing/2014/main" id="{E4387CED-5FBE-4AFF-B64D-975B5574F16F}"/>
              </a:ext>
            </a:extLst>
          </p:cNvPr>
          <p:cNvSpPr>
            <a:spLocks noGrp="1"/>
          </p:cNvSpPr>
          <p:nvPr>
            <p:ph type="body" sz="quarter" idx="20"/>
          </p:nvPr>
        </p:nvSpPr>
        <p:spPr>
          <a:xfrm>
            <a:off x="3839151" y="3781425"/>
            <a:ext cx="1711325" cy="365760"/>
          </a:xfrm>
        </p:spPr>
        <p:txBody>
          <a:bodyPr rtlCol="0"/>
          <a:lstStyle/>
          <a:p>
            <a:pPr rtl="0"/>
            <a:r>
              <a:rPr lang="en-GB"/>
              <a:t>Name</a:t>
            </a:r>
          </a:p>
        </p:txBody>
      </p:sp>
      <p:sp>
        <p:nvSpPr>
          <p:cNvPr id="42" name="Text Placeholder 41">
            <a:extLst>
              <a:ext uri="{FF2B5EF4-FFF2-40B4-BE49-F238E27FC236}">
                <a16:creationId xmlns:a16="http://schemas.microsoft.com/office/drawing/2014/main" id="{CCDF84CD-BC27-4182-9FBA-9D4FEED95410}"/>
              </a:ext>
            </a:extLst>
          </p:cNvPr>
          <p:cNvSpPr>
            <a:spLocks noGrp="1"/>
          </p:cNvSpPr>
          <p:nvPr>
            <p:ph type="body" sz="quarter" idx="19"/>
          </p:nvPr>
        </p:nvSpPr>
        <p:spPr>
          <a:xfrm>
            <a:off x="3838384" y="4232949"/>
            <a:ext cx="1711572" cy="638175"/>
          </a:xfrm>
        </p:spPr>
        <p:txBody>
          <a:bodyPr rtlCol="0"/>
          <a:lstStyle/>
          <a:p>
            <a:pPr rtl="0"/>
            <a:r>
              <a:rPr lang="en-GB"/>
              <a:t>Title</a:t>
            </a:r>
          </a:p>
        </p:txBody>
      </p:sp>
      <p:sp>
        <p:nvSpPr>
          <p:cNvPr id="45" name="Text Placeholder 44">
            <a:extLst>
              <a:ext uri="{FF2B5EF4-FFF2-40B4-BE49-F238E27FC236}">
                <a16:creationId xmlns:a16="http://schemas.microsoft.com/office/drawing/2014/main" id="{FE5CD03B-066A-46AF-8FB8-E8A78074ABEF}"/>
              </a:ext>
            </a:extLst>
          </p:cNvPr>
          <p:cNvSpPr>
            <a:spLocks noGrp="1"/>
          </p:cNvSpPr>
          <p:nvPr>
            <p:ph type="body" sz="quarter" idx="22"/>
          </p:nvPr>
        </p:nvSpPr>
        <p:spPr>
          <a:xfrm>
            <a:off x="6662743" y="3781425"/>
            <a:ext cx="1711325" cy="365760"/>
          </a:xfrm>
        </p:spPr>
        <p:txBody>
          <a:bodyPr rtlCol="0"/>
          <a:lstStyle/>
          <a:p>
            <a:pPr rtl="0"/>
            <a:r>
              <a:rPr lang="en-GB"/>
              <a:t>Name</a:t>
            </a:r>
          </a:p>
        </p:txBody>
      </p:sp>
      <p:sp>
        <p:nvSpPr>
          <p:cNvPr id="44" name="Text Placeholder 43">
            <a:extLst>
              <a:ext uri="{FF2B5EF4-FFF2-40B4-BE49-F238E27FC236}">
                <a16:creationId xmlns:a16="http://schemas.microsoft.com/office/drawing/2014/main" id="{10E83414-3440-46C7-8C07-7D073B69C422}"/>
              </a:ext>
            </a:extLst>
          </p:cNvPr>
          <p:cNvSpPr>
            <a:spLocks noGrp="1"/>
          </p:cNvSpPr>
          <p:nvPr>
            <p:ph type="body" sz="quarter" idx="21"/>
          </p:nvPr>
        </p:nvSpPr>
        <p:spPr>
          <a:xfrm>
            <a:off x="6661976" y="4232949"/>
            <a:ext cx="1711572" cy="638175"/>
          </a:xfrm>
        </p:spPr>
        <p:txBody>
          <a:bodyPr rtlCol="0"/>
          <a:lstStyle/>
          <a:p>
            <a:pPr rtl="0"/>
            <a:r>
              <a:rPr lang="en-GB"/>
              <a:t>Title</a:t>
            </a:r>
          </a:p>
        </p:txBody>
      </p:sp>
      <p:sp>
        <p:nvSpPr>
          <p:cNvPr id="3" name="Text Placeholder 2">
            <a:extLst>
              <a:ext uri="{FF2B5EF4-FFF2-40B4-BE49-F238E27FC236}">
                <a16:creationId xmlns:a16="http://schemas.microsoft.com/office/drawing/2014/main" id="{B1C6A53C-7538-4FF9-BC09-EFC116FE7054}"/>
              </a:ext>
            </a:extLst>
          </p:cNvPr>
          <p:cNvSpPr>
            <a:spLocks noGrp="1"/>
          </p:cNvSpPr>
          <p:nvPr>
            <p:ph type="body" sz="quarter" idx="23"/>
          </p:nvPr>
        </p:nvSpPr>
        <p:spPr>
          <a:xfrm>
            <a:off x="9432345" y="4238812"/>
            <a:ext cx="1711572" cy="638175"/>
          </a:xfrm>
        </p:spPr>
        <p:txBody>
          <a:bodyPr rtlCol="0"/>
          <a:lstStyle/>
          <a:p>
            <a:pPr rtl="0"/>
            <a:r>
              <a:rPr lang="en-GB"/>
              <a:t>Title</a:t>
            </a:r>
          </a:p>
        </p:txBody>
      </p:sp>
      <p:sp>
        <p:nvSpPr>
          <p:cNvPr id="7" name="Date Placeholder 6">
            <a:extLst>
              <a:ext uri="{FF2B5EF4-FFF2-40B4-BE49-F238E27FC236}">
                <a16:creationId xmlns:a16="http://schemas.microsoft.com/office/drawing/2014/main" id="{45F69D6A-822D-4DB9-A2CC-D9106F1F2B68}"/>
              </a:ext>
            </a:extLst>
          </p:cNvPr>
          <p:cNvSpPr>
            <a:spLocks noGrp="1"/>
          </p:cNvSpPr>
          <p:nvPr>
            <p:ph type="dt" sz="half" idx="10"/>
          </p:nvPr>
        </p:nvSpPr>
        <p:spPr>
          <a:xfrm>
            <a:off x="550863" y="6507212"/>
            <a:ext cx="2628900" cy="153888"/>
          </a:xfrm>
        </p:spPr>
        <p:txBody>
          <a:bodyPr rtlCol="0"/>
          <a:lstStyle/>
          <a:p>
            <a:pPr rtl="0"/>
            <a:r>
              <a:rPr lang="en-GB"/>
              <a:t>Tuesday, February 2, 20XX</a:t>
            </a:r>
            <a:endParaRPr lang="en-GB" dirty="0"/>
          </a:p>
        </p:txBody>
      </p:sp>
      <p:sp>
        <p:nvSpPr>
          <p:cNvPr id="8" name="Footer Placeholder 7">
            <a:extLst>
              <a:ext uri="{FF2B5EF4-FFF2-40B4-BE49-F238E27FC236}">
                <a16:creationId xmlns:a16="http://schemas.microsoft.com/office/drawing/2014/main" id="{6375D7F3-165A-439B-8D1D-6553B68C2886}"/>
              </a:ext>
            </a:extLst>
          </p:cNvPr>
          <p:cNvSpPr>
            <a:spLocks noGrp="1"/>
          </p:cNvSpPr>
          <p:nvPr>
            <p:ph type="ftr" sz="quarter" idx="11"/>
          </p:nvPr>
        </p:nvSpPr>
        <p:spPr>
          <a:xfrm>
            <a:off x="3359150" y="6507212"/>
            <a:ext cx="6379210" cy="153888"/>
          </a:xfrm>
        </p:spPr>
        <p:txBody>
          <a:bodyPr rtlCol="0"/>
          <a:lstStyle/>
          <a:p>
            <a:pPr rtl="0"/>
            <a:r>
              <a:rPr lang="en-GB"/>
              <a:t>Sample Footer Text</a:t>
            </a:r>
          </a:p>
        </p:txBody>
      </p:sp>
      <p:sp>
        <p:nvSpPr>
          <p:cNvPr id="9" name="Slide Number Placeholder 8">
            <a:extLst>
              <a:ext uri="{FF2B5EF4-FFF2-40B4-BE49-F238E27FC236}">
                <a16:creationId xmlns:a16="http://schemas.microsoft.com/office/drawing/2014/main" id="{7AF9A883-CC44-4401-AE67-8FCEACB7DDDA}"/>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en-GB" smtClean="0"/>
              <a:pPr rtl="0"/>
              <a:t>6</a:t>
            </a:fld>
            <a:endParaRPr lang="en-GB"/>
          </a:p>
        </p:txBody>
      </p:sp>
      <p:sp>
        <p:nvSpPr>
          <p:cNvPr id="4" name="Picture Placeholder 3">
            <a:extLst>
              <a:ext uri="{FF2B5EF4-FFF2-40B4-BE49-F238E27FC236}">
                <a16:creationId xmlns:a16="http://schemas.microsoft.com/office/drawing/2014/main" id="{607FB8A7-2F78-1545-421E-3169B4013C90}"/>
              </a:ext>
            </a:extLst>
          </p:cNvPr>
          <p:cNvSpPr>
            <a:spLocks noGrp="1"/>
          </p:cNvSpPr>
          <p:nvPr>
            <p:ph type="pic" sz="quarter" idx="13"/>
          </p:nvPr>
        </p:nvSpPr>
        <p:spPr/>
        <p:txBody>
          <a:bodyPr/>
          <a:lstStyle/>
          <a:p>
            <a:endParaRPr lang="en-GB"/>
          </a:p>
        </p:txBody>
      </p:sp>
      <p:sp>
        <p:nvSpPr>
          <p:cNvPr id="10" name="Picture Placeholder 9">
            <a:extLst>
              <a:ext uri="{FF2B5EF4-FFF2-40B4-BE49-F238E27FC236}">
                <a16:creationId xmlns:a16="http://schemas.microsoft.com/office/drawing/2014/main" id="{A60D1849-B17C-F027-C0D8-4A62E63BD34A}"/>
              </a:ext>
            </a:extLst>
          </p:cNvPr>
          <p:cNvSpPr>
            <a:spLocks noGrp="1"/>
          </p:cNvSpPr>
          <p:nvPr>
            <p:ph type="pic" sz="quarter" idx="14"/>
          </p:nvPr>
        </p:nvSpPr>
        <p:spPr/>
        <p:txBody>
          <a:bodyPr/>
          <a:lstStyle/>
          <a:p>
            <a:endParaRPr lang="en-GB"/>
          </a:p>
        </p:txBody>
      </p:sp>
      <p:sp>
        <p:nvSpPr>
          <p:cNvPr id="12" name="Picture Placeholder 11">
            <a:extLst>
              <a:ext uri="{FF2B5EF4-FFF2-40B4-BE49-F238E27FC236}">
                <a16:creationId xmlns:a16="http://schemas.microsoft.com/office/drawing/2014/main" id="{1CC713A3-FE4B-32D4-5481-83616A2E6B33}"/>
              </a:ext>
            </a:extLst>
          </p:cNvPr>
          <p:cNvSpPr>
            <a:spLocks noGrp="1"/>
          </p:cNvSpPr>
          <p:nvPr>
            <p:ph type="pic" sz="quarter" idx="15"/>
          </p:nvPr>
        </p:nvSpPr>
        <p:spPr/>
        <p:txBody>
          <a:bodyPr/>
          <a:lstStyle/>
          <a:p>
            <a:endParaRPr lang="en-GB"/>
          </a:p>
        </p:txBody>
      </p:sp>
      <p:sp>
        <p:nvSpPr>
          <p:cNvPr id="14" name="Picture Placeholder 13">
            <a:extLst>
              <a:ext uri="{FF2B5EF4-FFF2-40B4-BE49-F238E27FC236}">
                <a16:creationId xmlns:a16="http://schemas.microsoft.com/office/drawing/2014/main" id="{9EE92C6E-4218-97C3-E0B6-46667366420E}"/>
              </a:ext>
            </a:extLst>
          </p:cNvPr>
          <p:cNvSpPr>
            <a:spLocks noGrp="1"/>
          </p:cNvSpPr>
          <p:nvPr>
            <p:ph type="pic" sz="quarter" idx="16"/>
          </p:nvPr>
        </p:nvSpPr>
        <p:spPr/>
        <p:txBody>
          <a:bodyPr/>
          <a:lstStyle/>
          <a:p>
            <a:endParaRPr lang="en-GB"/>
          </a:p>
        </p:txBody>
      </p:sp>
      <p:sp>
        <p:nvSpPr>
          <p:cNvPr id="18" name="Text Placeholder 17">
            <a:extLst>
              <a:ext uri="{FF2B5EF4-FFF2-40B4-BE49-F238E27FC236}">
                <a16:creationId xmlns:a16="http://schemas.microsoft.com/office/drawing/2014/main" id="{1B38EAC7-6FC4-136F-209B-1052C8673B83}"/>
              </a:ext>
            </a:extLst>
          </p:cNvPr>
          <p:cNvSpPr>
            <a:spLocks noGrp="1"/>
          </p:cNvSpPr>
          <p:nvPr>
            <p:ph type="body" sz="quarter" idx="24"/>
          </p:nvPr>
        </p:nvSpPr>
        <p:spPr/>
        <p:txBody>
          <a:bodyPr/>
          <a:lstStyle/>
          <a:p>
            <a:endParaRPr lang="en-GB"/>
          </a:p>
        </p:txBody>
      </p:sp>
      <p:sp>
        <p:nvSpPr>
          <p:cNvPr id="20" name="Title 19">
            <a:extLst>
              <a:ext uri="{FF2B5EF4-FFF2-40B4-BE49-F238E27FC236}">
                <a16:creationId xmlns:a16="http://schemas.microsoft.com/office/drawing/2014/main" id="{5A615222-600D-A43D-06F5-A706FFB0605B}"/>
              </a:ext>
            </a:extLst>
          </p:cNvPr>
          <p:cNvSpPr>
            <a:spLocks noGrp="1"/>
          </p:cNvSpPr>
          <p:nvPr>
            <p:ph type="ctrTitle"/>
          </p:nvPr>
        </p:nvSpPr>
        <p:spPr/>
        <p:txBody>
          <a:bodyPr/>
          <a:lstStyle/>
          <a:p>
            <a:endParaRPr lang="en-GB"/>
          </a:p>
        </p:txBody>
      </p:sp>
      <p:pic>
        <p:nvPicPr>
          <p:cNvPr id="22" name="Picture 21">
            <a:extLst>
              <a:ext uri="{FF2B5EF4-FFF2-40B4-BE49-F238E27FC236}">
                <a16:creationId xmlns:a16="http://schemas.microsoft.com/office/drawing/2014/main" id="{4151A8CC-882B-ED8B-BE4E-BB76D16D95F2}"/>
              </a:ext>
            </a:extLst>
          </p:cNvPr>
          <p:cNvPicPr>
            <a:picLocks noChangeAspect="1"/>
          </p:cNvPicPr>
          <p:nvPr/>
        </p:nvPicPr>
        <p:blipFill>
          <a:blip r:embed="rId3"/>
          <a:stretch>
            <a:fillRect/>
          </a:stretch>
        </p:blipFill>
        <p:spPr>
          <a:xfrm>
            <a:off x="71132" y="21431"/>
            <a:ext cx="12034182" cy="6785560"/>
          </a:xfrm>
          <a:prstGeom prst="rect">
            <a:avLst/>
          </a:prstGeom>
        </p:spPr>
      </p:pic>
    </p:spTree>
    <p:extLst>
      <p:ext uri="{BB962C8B-B14F-4D97-AF65-F5344CB8AC3E}">
        <p14:creationId xmlns:p14="http://schemas.microsoft.com/office/powerpoint/2010/main" val="2979876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D72D26-24EF-4CBD-9431-A558CB7CA906}"/>
              </a:ext>
            </a:extLst>
          </p:cNvPr>
          <p:cNvSpPr>
            <a:spLocks noGrp="1"/>
          </p:cNvSpPr>
          <p:nvPr>
            <p:ph type="title"/>
          </p:nvPr>
        </p:nvSpPr>
        <p:spPr>
          <a:xfrm>
            <a:off x="550862" y="549275"/>
            <a:ext cx="11091600" cy="1332000"/>
          </a:xfrm>
        </p:spPr>
        <p:txBody>
          <a:bodyPr rtlCol="0"/>
          <a:lstStyle/>
          <a:p>
            <a:pPr rtl="0"/>
            <a:r>
              <a:rPr lang="en-GB" dirty="0"/>
              <a:t>Class Timetable</a:t>
            </a:r>
          </a:p>
        </p:txBody>
      </p:sp>
      <p:graphicFrame>
        <p:nvGraphicFramePr>
          <p:cNvPr id="4" name="Content Placeholder 3" descr="Timeline Smart Art Placeholder ">
            <a:extLst>
              <a:ext uri="{FF2B5EF4-FFF2-40B4-BE49-F238E27FC236}">
                <a16:creationId xmlns:a16="http://schemas.microsoft.com/office/drawing/2014/main" id="{93897051-DA8D-4072-A594-51769F8D52F5}"/>
              </a:ext>
            </a:extLst>
          </p:cNvPr>
          <p:cNvGraphicFramePr>
            <a:graphicFrameLocks noGrp="1"/>
          </p:cNvGraphicFramePr>
          <p:nvPr>
            <p:ph idx="1"/>
            <p:extLst>
              <p:ext uri="{D42A27DB-BD31-4B8C-83A1-F6EECF244321}">
                <p14:modId xmlns:p14="http://schemas.microsoft.com/office/powerpoint/2010/main" val="3679382848"/>
              </p:ext>
            </p:extLst>
          </p:nvPr>
        </p:nvGraphicFramePr>
        <p:xfrm>
          <a:off x="550863" y="2112963"/>
          <a:ext cx="11090275" cy="3979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5E5CAC52-3FD1-464A-805A-B8F7AF04574A}"/>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en-GB" smtClean="0"/>
              <a:pPr rtl="0"/>
              <a:t>7</a:t>
            </a:fld>
            <a:endParaRPr lang="en-GB"/>
          </a:p>
        </p:txBody>
      </p:sp>
    </p:spTree>
    <p:extLst>
      <p:ext uri="{BB962C8B-B14F-4D97-AF65-F5344CB8AC3E}">
        <p14:creationId xmlns:p14="http://schemas.microsoft.com/office/powerpoint/2010/main" val="2624630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D10F3D66-0109-4903-90B9-66D0E288F721}"/>
              </a:ext>
              <a:ext uri="{C183D7F6-B498-43B3-948B-1728B52AA6E4}">
                <adec:decorative xmlns:adec="http://schemas.microsoft.com/office/drawing/2017/decorative" val="1"/>
              </a:ext>
            </a:extLst>
          </p:cNvPr>
          <p:cNvGrpSpPr/>
          <p:nvPr/>
        </p:nvGrpSpPr>
        <p:grpSpPr>
          <a:xfrm>
            <a:off x="10379261" y="2030035"/>
            <a:ext cx="1335600" cy="1262947"/>
            <a:chOff x="10145015" y="2343978"/>
            <a:chExt cx="1335600" cy="1262947"/>
          </a:xfrm>
        </p:grpSpPr>
        <p:sp>
          <p:nvSpPr>
            <p:cNvPr id="26" name="Freeform: Shape 25">
              <a:extLst>
                <a:ext uri="{FF2B5EF4-FFF2-40B4-BE49-F238E27FC236}">
                  <a16:creationId xmlns:a16="http://schemas.microsoft.com/office/drawing/2014/main" id="{57DAB968-9B52-4EFF-AD39-7657DFEA6E48}"/>
                </a:ext>
              </a:extLst>
            </p:cNvPr>
            <p:cNvSpPr>
              <a:spLocks noChangeAspect="1"/>
            </p:cNvSpPr>
            <p:nvPr/>
          </p:nvSpPr>
          <p:spPr>
            <a:xfrm rot="8100000">
              <a:off x="10400615" y="234397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254000" dist="101600" dir="732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7" name="Oval 26">
              <a:extLst>
                <a:ext uri="{FF2B5EF4-FFF2-40B4-BE49-F238E27FC236}">
                  <a16:creationId xmlns:a16="http://schemas.microsoft.com/office/drawing/2014/main" id="{962BE440-9634-4380-B142-5DB692420C52}"/>
                </a:ext>
              </a:extLst>
            </p:cNvPr>
            <p:cNvSpPr/>
            <p:nvPr/>
          </p:nvSpPr>
          <p:spPr>
            <a:xfrm rot="13500000">
              <a:off x="10415015" y="2179851"/>
              <a:ext cx="540000" cy="1080000"/>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7" name="Title 6">
            <a:extLst>
              <a:ext uri="{FF2B5EF4-FFF2-40B4-BE49-F238E27FC236}">
                <a16:creationId xmlns:a16="http://schemas.microsoft.com/office/drawing/2014/main" id="{4B18D636-CC10-4B1E-AA38-419DCCF2D9C9}"/>
              </a:ext>
            </a:extLst>
          </p:cNvPr>
          <p:cNvSpPr>
            <a:spLocks noGrp="1"/>
          </p:cNvSpPr>
          <p:nvPr>
            <p:ph type="title"/>
          </p:nvPr>
        </p:nvSpPr>
        <p:spPr>
          <a:xfrm>
            <a:off x="550862" y="549275"/>
            <a:ext cx="11097551" cy="1332000"/>
          </a:xfrm>
        </p:spPr>
        <p:txBody>
          <a:bodyPr rtlCol="0">
            <a:normAutofit/>
          </a:bodyPr>
          <a:lstStyle/>
          <a:p>
            <a:pPr rtl="0"/>
            <a:r>
              <a:rPr lang="en-GB" dirty="0"/>
              <a:t>Homework Expectations </a:t>
            </a:r>
          </a:p>
        </p:txBody>
      </p:sp>
      <p:sp>
        <p:nvSpPr>
          <p:cNvPr id="9" name="Text Placeholder 8">
            <a:extLst>
              <a:ext uri="{FF2B5EF4-FFF2-40B4-BE49-F238E27FC236}">
                <a16:creationId xmlns:a16="http://schemas.microsoft.com/office/drawing/2014/main" id="{0D098C43-2F2A-4100-89BC-5931039293FA}"/>
              </a:ext>
            </a:extLst>
          </p:cNvPr>
          <p:cNvSpPr>
            <a:spLocks noGrp="1"/>
          </p:cNvSpPr>
          <p:nvPr>
            <p:ph type="body" idx="1"/>
          </p:nvPr>
        </p:nvSpPr>
        <p:spPr>
          <a:xfrm>
            <a:off x="550864" y="1731375"/>
            <a:ext cx="5437186" cy="535354"/>
          </a:xfrm>
        </p:spPr>
        <p:txBody>
          <a:bodyPr rtlCol="0"/>
          <a:lstStyle/>
          <a:p>
            <a:pPr rtl="0"/>
            <a:r>
              <a:rPr lang="en-GB" dirty="0"/>
              <a:t>Expected</a:t>
            </a:r>
          </a:p>
        </p:txBody>
      </p:sp>
      <p:sp>
        <p:nvSpPr>
          <p:cNvPr id="10" name="Content Placeholder 9">
            <a:extLst>
              <a:ext uri="{FF2B5EF4-FFF2-40B4-BE49-F238E27FC236}">
                <a16:creationId xmlns:a16="http://schemas.microsoft.com/office/drawing/2014/main" id="{1DB251F7-EBE7-46AC-A920-FFE2C5AF68EA}"/>
              </a:ext>
            </a:extLst>
          </p:cNvPr>
          <p:cNvSpPr>
            <a:spLocks noGrp="1"/>
          </p:cNvSpPr>
          <p:nvPr>
            <p:ph sz="half" idx="2"/>
          </p:nvPr>
        </p:nvSpPr>
        <p:spPr>
          <a:xfrm>
            <a:off x="550863" y="2427370"/>
            <a:ext cx="5429114" cy="3515555"/>
          </a:xfrm>
        </p:spPr>
        <p:txBody>
          <a:bodyPr rtlCol="0"/>
          <a:lstStyle/>
          <a:p>
            <a:pPr rtl="0"/>
            <a:r>
              <a:rPr lang="en-GB" dirty="0"/>
              <a:t>Reading - recorded in their Reading Record book.</a:t>
            </a:r>
          </a:p>
          <a:p>
            <a:pPr rtl="0"/>
            <a:r>
              <a:rPr lang="en-GB" dirty="0"/>
              <a:t>Practise and understand Spellings.</a:t>
            </a:r>
          </a:p>
          <a:p>
            <a:pPr rtl="0"/>
            <a:endParaRPr lang="en-GB" dirty="0"/>
          </a:p>
          <a:p>
            <a:pPr rtl="0"/>
            <a:r>
              <a:rPr lang="en-GB" dirty="0"/>
              <a:t>Complete activities and games on TT Rockstars.</a:t>
            </a:r>
          </a:p>
        </p:txBody>
      </p:sp>
      <p:sp>
        <p:nvSpPr>
          <p:cNvPr id="11" name="Text Placeholder 10">
            <a:extLst>
              <a:ext uri="{FF2B5EF4-FFF2-40B4-BE49-F238E27FC236}">
                <a16:creationId xmlns:a16="http://schemas.microsoft.com/office/drawing/2014/main" id="{60726BA7-44D6-4116-90E3-38325026EAAD}"/>
              </a:ext>
            </a:extLst>
          </p:cNvPr>
          <p:cNvSpPr>
            <a:spLocks noGrp="1"/>
          </p:cNvSpPr>
          <p:nvPr>
            <p:ph type="body" sz="quarter" idx="3"/>
          </p:nvPr>
        </p:nvSpPr>
        <p:spPr>
          <a:xfrm>
            <a:off x="6203952" y="1731375"/>
            <a:ext cx="5436392" cy="535354"/>
          </a:xfrm>
        </p:spPr>
        <p:txBody>
          <a:bodyPr rtlCol="0"/>
          <a:lstStyle/>
          <a:p>
            <a:pPr rtl="0"/>
            <a:r>
              <a:rPr lang="en-GB" dirty="0"/>
              <a:t>How often</a:t>
            </a:r>
          </a:p>
        </p:txBody>
      </p:sp>
      <p:sp>
        <p:nvSpPr>
          <p:cNvPr id="12" name="Content Placeholder 11">
            <a:extLst>
              <a:ext uri="{FF2B5EF4-FFF2-40B4-BE49-F238E27FC236}">
                <a16:creationId xmlns:a16="http://schemas.microsoft.com/office/drawing/2014/main" id="{7FB7F30B-2A84-4C44-BC5A-E826ED6E74A2}"/>
              </a:ext>
            </a:extLst>
          </p:cNvPr>
          <p:cNvSpPr>
            <a:spLocks noGrp="1"/>
          </p:cNvSpPr>
          <p:nvPr>
            <p:ph sz="quarter" idx="4"/>
          </p:nvPr>
        </p:nvSpPr>
        <p:spPr>
          <a:xfrm>
            <a:off x="6212024" y="2405908"/>
            <a:ext cx="5608063" cy="3515555"/>
          </a:xfrm>
        </p:spPr>
        <p:txBody>
          <a:bodyPr rtlCol="0"/>
          <a:lstStyle/>
          <a:p>
            <a:pPr rtl="0"/>
            <a:r>
              <a:rPr lang="en-GB" dirty="0"/>
              <a:t>Children should read at least 5 times a week to develop fluency and understanding</a:t>
            </a:r>
          </a:p>
          <a:p>
            <a:pPr rtl="0"/>
            <a:r>
              <a:rPr lang="en-GB" dirty="0"/>
              <a:t>Children should practise their spellings every day to ensure understanding and use of the word in context.</a:t>
            </a:r>
          </a:p>
          <a:p>
            <a:pPr rtl="0"/>
            <a:r>
              <a:rPr lang="en-GB" dirty="0"/>
              <a:t>Children need to know their Times Tables fluently to complete various Maths problems so should be practising daily.</a:t>
            </a:r>
          </a:p>
          <a:p>
            <a:pPr rtl="0"/>
            <a:endParaRPr lang="en-GB" dirty="0"/>
          </a:p>
        </p:txBody>
      </p:sp>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en-GB" smtClean="0"/>
              <a:pPr rtl="0"/>
              <a:t>8</a:t>
            </a:fld>
            <a:endParaRPr lang="en-GB"/>
          </a:p>
        </p:txBody>
      </p:sp>
      <p:sp>
        <p:nvSpPr>
          <p:cNvPr id="22" name="Freeform: Shape 21">
            <a:extLst>
              <a:ext uri="{FF2B5EF4-FFF2-40B4-BE49-F238E27FC236}">
                <a16:creationId xmlns:a16="http://schemas.microsoft.com/office/drawing/2014/main" id="{C6F3814E-455F-456B-B1AF-7B993965A2C0}"/>
              </a:ext>
              <a:ext uri="{C183D7F6-B498-43B3-948B-1728B52AA6E4}">
                <adec:decorative xmlns:adec="http://schemas.microsoft.com/office/drawing/2017/decorative" val="1"/>
              </a:ext>
            </a:extLst>
          </p:cNvPr>
          <p:cNvSpPr>
            <a:spLocks noChangeAspect="1"/>
          </p:cNvSpPr>
          <p:nvPr/>
        </p:nvSpPr>
        <p:spPr>
          <a:xfrm>
            <a:off x="4295775" y="0"/>
            <a:ext cx="360000" cy="274638"/>
          </a:xfrm>
          <a:custGeom>
            <a:avLst/>
            <a:gdLst>
              <a:gd name="connsiteX0" fmla="*/ 30714 w 360000"/>
              <a:gd name="connsiteY0" fmla="*/ 0 h 274638"/>
              <a:gd name="connsiteX1" fmla="*/ 329286 w 360000"/>
              <a:gd name="connsiteY1" fmla="*/ 0 h 274638"/>
              <a:gd name="connsiteX2" fmla="*/ 345855 w 360000"/>
              <a:gd name="connsiteY2" fmla="*/ 24574 h 274638"/>
              <a:gd name="connsiteX3" fmla="*/ 360000 w 360000"/>
              <a:gd name="connsiteY3" fmla="*/ 94638 h 274638"/>
              <a:gd name="connsiteX4" fmla="*/ 180000 w 360000"/>
              <a:gd name="connsiteY4" fmla="*/ 274638 h 274638"/>
              <a:gd name="connsiteX5" fmla="*/ 0 w 360000"/>
              <a:gd name="connsiteY5" fmla="*/ 94638 h 274638"/>
              <a:gd name="connsiteX6" fmla="*/ 14145 w 360000"/>
              <a:gd name="connsiteY6" fmla="*/ 24574 h 2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 h="274638">
                <a:moveTo>
                  <a:pt x="30714" y="0"/>
                </a:moveTo>
                <a:lnTo>
                  <a:pt x="329286" y="0"/>
                </a:lnTo>
                <a:lnTo>
                  <a:pt x="345855" y="24574"/>
                </a:lnTo>
                <a:cubicBezTo>
                  <a:pt x="354963" y="46109"/>
                  <a:pt x="360000" y="69785"/>
                  <a:pt x="360000" y="94638"/>
                </a:cubicBezTo>
                <a:cubicBezTo>
                  <a:pt x="360000" y="194049"/>
                  <a:pt x="279411" y="274638"/>
                  <a:pt x="180000" y="274638"/>
                </a:cubicBezTo>
                <a:cubicBezTo>
                  <a:pt x="80589" y="274638"/>
                  <a:pt x="0" y="194049"/>
                  <a:pt x="0" y="94638"/>
                </a:cubicBezTo>
                <a:cubicBezTo>
                  <a:pt x="0" y="69785"/>
                  <a:pt x="5037" y="46109"/>
                  <a:pt x="14145" y="24574"/>
                </a:cubicBezTo>
                <a:close/>
              </a:path>
            </a:pathLst>
          </a:cu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Tree>
    <p:extLst>
      <p:ext uri="{BB962C8B-B14F-4D97-AF65-F5344CB8AC3E}">
        <p14:creationId xmlns:p14="http://schemas.microsoft.com/office/powerpoint/2010/main" val="3891345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788B34-4190-4916-9048-47720EA5ABF1}"/>
              </a:ext>
            </a:extLst>
          </p:cNvPr>
          <p:cNvSpPr>
            <a:spLocks noGrp="1"/>
          </p:cNvSpPr>
          <p:nvPr>
            <p:ph type="title"/>
          </p:nvPr>
        </p:nvSpPr>
        <p:spPr>
          <a:xfrm>
            <a:off x="550862" y="549275"/>
            <a:ext cx="11097551" cy="1332000"/>
          </a:xfrm>
        </p:spPr>
        <p:txBody>
          <a:bodyPr rtlCol="0"/>
          <a:lstStyle/>
          <a:p>
            <a:pPr rtl="0"/>
            <a:r>
              <a:rPr lang="en-GB" dirty="0"/>
              <a:t>Contacting Us</a:t>
            </a:r>
          </a:p>
        </p:txBody>
      </p:sp>
      <p:sp>
        <p:nvSpPr>
          <p:cNvPr id="8" name="Text Placeholder 7">
            <a:extLst>
              <a:ext uri="{FF2B5EF4-FFF2-40B4-BE49-F238E27FC236}">
                <a16:creationId xmlns:a16="http://schemas.microsoft.com/office/drawing/2014/main" id="{ABA415A0-3B77-43FB-A408-5F1DA4B0AAFA}"/>
              </a:ext>
            </a:extLst>
          </p:cNvPr>
          <p:cNvSpPr>
            <a:spLocks noGrp="1"/>
          </p:cNvSpPr>
          <p:nvPr>
            <p:ph type="body" idx="1"/>
          </p:nvPr>
        </p:nvSpPr>
        <p:spPr>
          <a:xfrm>
            <a:off x="550864" y="1731375"/>
            <a:ext cx="3563936" cy="535354"/>
          </a:xfrm>
        </p:spPr>
        <p:txBody>
          <a:bodyPr rtlCol="0"/>
          <a:lstStyle/>
          <a:p>
            <a:pPr rtl="0"/>
            <a:r>
              <a:rPr lang="en-GB" dirty="0"/>
              <a:t>In Person</a:t>
            </a:r>
          </a:p>
        </p:txBody>
      </p:sp>
      <p:sp>
        <p:nvSpPr>
          <p:cNvPr id="9" name="Content Placeholder 8">
            <a:extLst>
              <a:ext uri="{FF2B5EF4-FFF2-40B4-BE49-F238E27FC236}">
                <a16:creationId xmlns:a16="http://schemas.microsoft.com/office/drawing/2014/main" id="{8598ECEC-4413-4244-8F21-0076EC511806}"/>
              </a:ext>
            </a:extLst>
          </p:cNvPr>
          <p:cNvSpPr>
            <a:spLocks noGrp="1"/>
          </p:cNvSpPr>
          <p:nvPr>
            <p:ph sz="half" idx="2"/>
          </p:nvPr>
        </p:nvSpPr>
        <p:spPr>
          <a:xfrm>
            <a:off x="559476" y="2432304"/>
            <a:ext cx="3563936" cy="3515555"/>
          </a:xfrm>
        </p:spPr>
        <p:txBody>
          <a:bodyPr rtlCol="0">
            <a:noAutofit/>
          </a:bodyPr>
          <a:lstStyle/>
          <a:p>
            <a:pPr lvl="0" rtl="0">
              <a:lnSpc>
                <a:spcPct val="100000"/>
              </a:lnSpc>
            </a:pPr>
            <a:r>
              <a:rPr lang="en-GB" sz="1700" dirty="0"/>
              <a:t>If you would like to discuss something about your child, you may catch us on the door first thing in the morning or at the end of the day, however this is to pass on short messages.</a:t>
            </a:r>
          </a:p>
          <a:p>
            <a:pPr lvl="0" rtl="0">
              <a:lnSpc>
                <a:spcPct val="100000"/>
              </a:lnSpc>
            </a:pPr>
            <a:r>
              <a:rPr lang="en-GB" sz="1700" dirty="0"/>
              <a:t>If you would like a longer discussion book a meeting via the class email.  </a:t>
            </a:r>
          </a:p>
          <a:p>
            <a:pPr lvl="0" rtl="0">
              <a:lnSpc>
                <a:spcPct val="100000"/>
              </a:lnSpc>
            </a:pPr>
            <a:endParaRPr lang="en-GB" sz="1700" dirty="0"/>
          </a:p>
          <a:p>
            <a:pPr rtl="0">
              <a:lnSpc>
                <a:spcPct val="100000"/>
              </a:lnSpc>
            </a:pPr>
            <a:endParaRPr lang="en-GB" sz="1700" dirty="0"/>
          </a:p>
        </p:txBody>
      </p:sp>
      <p:sp>
        <p:nvSpPr>
          <p:cNvPr id="12" name="Text Placeholder 11">
            <a:extLst>
              <a:ext uri="{FF2B5EF4-FFF2-40B4-BE49-F238E27FC236}">
                <a16:creationId xmlns:a16="http://schemas.microsoft.com/office/drawing/2014/main" id="{3A63626D-0E6E-4023-ABFC-A744C9862159}"/>
              </a:ext>
            </a:extLst>
          </p:cNvPr>
          <p:cNvSpPr>
            <a:spLocks noGrp="1"/>
          </p:cNvSpPr>
          <p:nvPr>
            <p:ph type="body" sz="quarter" idx="13"/>
          </p:nvPr>
        </p:nvSpPr>
        <p:spPr>
          <a:xfrm>
            <a:off x="4341573" y="1731375"/>
            <a:ext cx="3566160" cy="535354"/>
          </a:xfrm>
        </p:spPr>
        <p:txBody>
          <a:bodyPr rtlCol="0"/>
          <a:lstStyle/>
          <a:p>
            <a:pPr rtl="0"/>
            <a:r>
              <a:rPr lang="en-GB" dirty="0"/>
              <a:t>Via Email</a:t>
            </a:r>
          </a:p>
        </p:txBody>
      </p:sp>
      <p:sp>
        <p:nvSpPr>
          <p:cNvPr id="13" name="Content Placeholder 12">
            <a:extLst>
              <a:ext uri="{FF2B5EF4-FFF2-40B4-BE49-F238E27FC236}">
                <a16:creationId xmlns:a16="http://schemas.microsoft.com/office/drawing/2014/main" id="{258E9390-685C-4BAD-BFAD-EC56E81C4745}"/>
              </a:ext>
            </a:extLst>
          </p:cNvPr>
          <p:cNvSpPr>
            <a:spLocks noGrp="1"/>
          </p:cNvSpPr>
          <p:nvPr>
            <p:ph sz="quarter" idx="14"/>
          </p:nvPr>
        </p:nvSpPr>
        <p:spPr>
          <a:xfrm>
            <a:off x="4341573" y="2427370"/>
            <a:ext cx="3913194" cy="3515555"/>
          </a:xfrm>
        </p:spPr>
        <p:txBody>
          <a:bodyPr rtlCol="0">
            <a:normAutofit/>
          </a:bodyPr>
          <a:lstStyle/>
          <a:p>
            <a:pPr lvl="0" rtl="0"/>
            <a:r>
              <a:rPr lang="en-GB" dirty="0"/>
              <a:t>Now the children are more independent you may wish to allow them to trial walking home alone, in this case please send us an email with details of when the permission is given.</a:t>
            </a:r>
          </a:p>
          <a:p>
            <a:pPr lvl="0" rtl="0"/>
            <a:r>
              <a:rPr lang="en-GB" dirty="0">
                <a:hlinkClick r:id="rId2"/>
              </a:rPr>
              <a:t>robins@millbrook.swindon.sch.uk</a:t>
            </a:r>
            <a:endParaRPr lang="en-GB" dirty="0"/>
          </a:p>
          <a:p>
            <a:pPr lvl="0" rtl="0"/>
            <a:r>
              <a:rPr lang="en-GB" dirty="0">
                <a:hlinkClick r:id="rId3"/>
              </a:rPr>
              <a:t>woodpeckers@millbrook.swindon.sch.uk</a:t>
            </a:r>
            <a:endParaRPr lang="en-GB" dirty="0"/>
          </a:p>
          <a:p>
            <a:r>
              <a:rPr lang="en-GB" dirty="0">
                <a:hlinkClick r:id="rId3"/>
              </a:rPr>
              <a:t>eagles@millbrook.swindon.sch.uk</a:t>
            </a:r>
            <a:endParaRPr lang="en-GB" dirty="0"/>
          </a:p>
          <a:p>
            <a:pPr lvl="0" rtl="0"/>
            <a:endParaRPr lang="en-GB" dirty="0"/>
          </a:p>
          <a:p>
            <a:pPr lvl="0" rtl="0"/>
            <a:endParaRPr lang="en-GB" dirty="0"/>
          </a:p>
        </p:txBody>
      </p:sp>
      <p:sp>
        <p:nvSpPr>
          <p:cNvPr id="10" name="Text Placeholder 9">
            <a:extLst>
              <a:ext uri="{FF2B5EF4-FFF2-40B4-BE49-F238E27FC236}">
                <a16:creationId xmlns:a16="http://schemas.microsoft.com/office/drawing/2014/main" id="{34A9BC34-CFDB-4D7A-8D6C-1CE608D0909F}"/>
              </a:ext>
            </a:extLst>
          </p:cNvPr>
          <p:cNvSpPr>
            <a:spLocks noGrp="1"/>
          </p:cNvSpPr>
          <p:nvPr>
            <p:ph type="body" sz="quarter" idx="3"/>
          </p:nvPr>
        </p:nvSpPr>
        <p:spPr>
          <a:xfrm>
            <a:off x="8139659" y="1731375"/>
            <a:ext cx="3566160" cy="535354"/>
          </a:xfrm>
        </p:spPr>
        <p:txBody>
          <a:bodyPr rtlCol="0"/>
          <a:lstStyle/>
          <a:p>
            <a:pPr rtl="0"/>
            <a:r>
              <a:rPr lang="en-GB" dirty="0"/>
              <a:t>Urgent Messages</a:t>
            </a:r>
          </a:p>
        </p:txBody>
      </p:sp>
      <p:sp>
        <p:nvSpPr>
          <p:cNvPr id="11" name="Content Placeholder 10">
            <a:extLst>
              <a:ext uri="{FF2B5EF4-FFF2-40B4-BE49-F238E27FC236}">
                <a16:creationId xmlns:a16="http://schemas.microsoft.com/office/drawing/2014/main" id="{1D014E48-5DD9-49CE-AD5B-0FEF69204F68}"/>
              </a:ext>
            </a:extLst>
          </p:cNvPr>
          <p:cNvSpPr>
            <a:spLocks noGrp="1"/>
          </p:cNvSpPr>
          <p:nvPr>
            <p:ph sz="quarter" idx="4"/>
          </p:nvPr>
        </p:nvSpPr>
        <p:spPr>
          <a:xfrm>
            <a:off x="8139659" y="2427370"/>
            <a:ext cx="3508755" cy="3515555"/>
          </a:xfrm>
        </p:spPr>
        <p:txBody>
          <a:bodyPr rtlCol="0">
            <a:normAutofit/>
          </a:bodyPr>
          <a:lstStyle/>
          <a:p>
            <a:pPr lvl="0" rtl="0"/>
            <a:r>
              <a:rPr lang="en-GB" dirty="0"/>
              <a:t>If you have an urgent message to convey to us during the day, please contact the school office who will relay these to us as we do not always have the ability to check emails.</a:t>
            </a:r>
          </a:p>
        </p:txBody>
      </p:sp>
      <p:sp>
        <p:nvSpPr>
          <p:cNvPr id="16" name="Slide Number Placeholder 15">
            <a:extLst>
              <a:ext uri="{FF2B5EF4-FFF2-40B4-BE49-F238E27FC236}">
                <a16:creationId xmlns:a16="http://schemas.microsoft.com/office/drawing/2014/main" id="{CF0A8666-4477-461C-A79D-E91232EE973E}"/>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en-GB" smtClean="0"/>
              <a:pPr rtl="0"/>
              <a:t>9</a:t>
            </a:fld>
            <a:endParaRPr lang="en-GB"/>
          </a:p>
        </p:txBody>
      </p:sp>
    </p:spTree>
    <p:extLst>
      <p:ext uri="{BB962C8B-B14F-4D97-AF65-F5344CB8AC3E}">
        <p14:creationId xmlns:p14="http://schemas.microsoft.com/office/powerpoint/2010/main" val="1420547054"/>
      </p:ext>
    </p:extLst>
  </p:cSld>
  <p:clrMapOvr>
    <a:masterClrMapping/>
  </p:clrMapOvr>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4515124.tgt.Office_50301378_TF33713516_Win32_OJ112196127" id="{EDFFA481-CE53-4409-8D36-2ECF03B6BBD6}" vid="{001D13DB-0C6A-47B8-A3F5-ADC4851DB2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4751AB-E840-446F-8D49-E697067EC887}">
  <ds:schemaRefs>
    <ds:schemaRef ds:uri="http://schemas.microsoft.com/sharepoint/v3/contenttype/forms"/>
  </ds:schemaRefs>
</ds:datastoreItem>
</file>

<file path=customXml/itemProps2.xml><?xml version="1.0" encoding="utf-8"?>
<ds:datastoreItem xmlns:ds="http://schemas.openxmlformats.org/officeDocument/2006/customXml" ds:itemID="{50811A92-D464-4AC4-A396-BA73B10CEEAC}">
  <ds:schemaRefs>
    <ds:schemaRef ds:uri="http://purl.org/dc/elements/1.1/"/>
    <ds:schemaRef ds:uri="http://purl.org/dc/dcmitype/"/>
    <ds:schemaRef ds:uri="http://schemas.microsoft.com/office/infopath/2007/PartnerControls"/>
    <ds:schemaRef ds:uri="http://schemas.openxmlformats.org/package/2006/metadata/core-properties"/>
    <ds:schemaRef ds:uri="71af3243-3dd4-4a8d-8c0d-dd76da1f02a5"/>
    <ds:schemaRef ds:uri="http://schemas.microsoft.com/office/2006/documentManagement/types"/>
    <ds:schemaRef ds:uri="http://schemas.microsoft.com/sharepoint/v3"/>
    <ds:schemaRef ds:uri="http://purl.org/dc/terms/"/>
    <ds:schemaRef ds:uri="230e9df3-be65-4c73-a93b-d1236ebd677e"/>
    <ds:schemaRef ds:uri="http://www.w3.org/XML/1998/namespace"/>
    <ds:schemaRef ds:uri="16c05727-aa75-4e4a-9b5f-8a80a1165891"/>
    <ds:schemaRef ds:uri="http://schemas.microsoft.com/office/2006/metadata/properties"/>
  </ds:schemaRefs>
</ds:datastoreItem>
</file>

<file path=customXml/itemProps3.xml><?xml version="1.0" encoding="utf-8"?>
<ds:datastoreItem xmlns:ds="http://schemas.openxmlformats.org/officeDocument/2006/customXml" ds:itemID="{DE4876F9-7AE1-498D-B8FE-1E3AD703D2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{3AF43481-2101-4D95-9A57-D59EA3B1E0F4}tf33713516_win32</Template>
  <TotalTime>434</TotalTime>
  <Words>775</Words>
  <Application>Microsoft Office PowerPoint</Application>
  <PresentationFormat>Widescreen</PresentationFormat>
  <Paragraphs>102</Paragraphs>
  <Slides>11</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Comic Sans MS</vt:lpstr>
      <vt:lpstr>Gill Sans MT</vt:lpstr>
      <vt:lpstr>Symbol</vt:lpstr>
      <vt:lpstr>Times New Roman</vt:lpstr>
      <vt:lpstr>Walbaum Display</vt:lpstr>
      <vt:lpstr>3DFloatVTI</vt:lpstr>
      <vt:lpstr>Robins Woodpeckers Eagles</vt:lpstr>
      <vt:lpstr>Introduction</vt:lpstr>
      <vt:lpstr>In Year 5 and 6</vt:lpstr>
      <vt:lpstr>Purple Promises</vt:lpstr>
      <vt:lpstr>PowerPoint Presentation</vt:lpstr>
      <vt:lpstr>PowerPoint Presentation</vt:lpstr>
      <vt:lpstr>Class Timetable</vt:lpstr>
      <vt:lpstr>Homework Expectations </vt:lpstr>
      <vt:lpstr>Contacting Us</vt:lpstr>
      <vt:lpstr>PowerPoint Presentation</vt:lpstr>
      <vt:lpstr>Swimming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Sparrows &amp; Woodpeckers</dc:title>
  <dc:creator>Freya Steele</dc:creator>
  <cp:lastModifiedBy>Hannah Webb</cp:lastModifiedBy>
  <cp:revision>13</cp:revision>
  <dcterms:created xsi:type="dcterms:W3CDTF">2023-09-07T12:22:04Z</dcterms:created>
  <dcterms:modified xsi:type="dcterms:W3CDTF">2024-09-24T07:15:54Z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