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4" r:id="rId3"/>
    <p:sldId id="313" r:id="rId4"/>
    <p:sldId id="297" r:id="rId5"/>
    <p:sldId id="307" r:id="rId6"/>
    <p:sldId id="314" r:id="rId7"/>
    <p:sldId id="268" r:id="rId8"/>
    <p:sldId id="294" r:id="rId9"/>
    <p:sldId id="315" r:id="rId10"/>
    <p:sldId id="304" r:id="rId11"/>
    <p:sldId id="278" r:id="rId12"/>
    <p:sldId id="312" r:id="rId13"/>
    <p:sldId id="271" r:id="rId14"/>
    <p:sldId id="316" r:id="rId15"/>
    <p:sldId id="284" r:id="rId16"/>
    <p:sldId id="308" r:id="rId17"/>
    <p:sldId id="310" r:id="rId18"/>
    <p:sldId id="311" r:id="rId19"/>
    <p:sldId id="279" r:id="rId20"/>
    <p:sldId id="309" r:id="rId21"/>
    <p:sldId id="305" r:id="rId2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41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p:cViewPr varScale="1">
        <p:scale>
          <a:sx n="85" d="100"/>
          <a:sy n="85" d="100"/>
        </p:scale>
        <p:origin x="116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F05872-BB7F-4D08-BD7E-4555DF1E295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BF1E2406-DF30-4255-9A77-11B31830C6C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0F35F54-12DA-413E-A5C1-97FD1EF86079}" type="datetimeFigureOut">
              <a:rPr lang="en-GB"/>
              <a:pPr>
                <a:defRPr/>
              </a:pPr>
              <a:t>23/09/2024</a:t>
            </a:fld>
            <a:endParaRPr lang="en-GB"/>
          </a:p>
        </p:txBody>
      </p:sp>
      <p:sp>
        <p:nvSpPr>
          <p:cNvPr id="4" name="Slide Image Placeholder 3">
            <a:extLst>
              <a:ext uri="{FF2B5EF4-FFF2-40B4-BE49-F238E27FC236}">
                <a16:creationId xmlns:a16="http://schemas.microsoft.com/office/drawing/2014/main" id="{2825AAA5-0E3F-49C6-9643-B153487F131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BA2E2A2-F987-4E13-9940-64A33B6BD8F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E85F3B1-D087-44E6-93A5-58BAE6B66BA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5592F45D-D9E2-4462-853F-F63EFD1B6BD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3125E6D-3A7F-4300-9CE6-540183AF6C4D}"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FE992DB-2330-449E-BBDE-CC8848B928FF}"/>
              </a:ext>
            </a:extLst>
          </p:cNvPr>
          <p:cNvSpPr>
            <a:spLocks noGrp="1"/>
          </p:cNvSpPr>
          <p:nvPr>
            <p:ph type="dt" sz="half" idx="10"/>
          </p:nvPr>
        </p:nvSpPr>
        <p:spPr/>
        <p:txBody>
          <a:bodyPr/>
          <a:lstStyle>
            <a:lvl1pPr>
              <a:defRPr/>
            </a:lvl1pPr>
          </a:lstStyle>
          <a:p>
            <a:pPr>
              <a:defRPr/>
            </a:pPr>
            <a:fld id="{5B3A675A-A3E5-4D48-9DDB-CE33992F36C6}" type="datetimeFigureOut">
              <a:rPr lang="en-GB"/>
              <a:pPr>
                <a:defRPr/>
              </a:pPr>
              <a:t>23/09/2024</a:t>
            </a:fld>
            <a:endParaRPr lang="en-GB"/>
          </a:p>
        </p:txBody>
      </p:sp>
      <p:sp>
        <p:nvSpPr>
          <p:cNvPr id="5" name="Footer Placeholder 4">
            <a:extLst>
              <a:ext uri="{FF2B5EF4-FFF2-40B4-BE49-F238E27FC236}">
                <a16:creationId xmlns:a16="http://schemas.microsoft.com/office/drawing/2014/main" id="{D1E15FDD-89F8-4331-8EDF-90120257A3B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A2D4CD7-A903-4E26-8C87-B816D0C91EC8}"/>
              </a:ext>
            </a:extLst>
          </p:cNvPr>
          <p:cNvSpPr>
            <a:spLocks noGrp="1"/>
          </p:cNvSpPr>
          <p:nvPr>
            <p:ph type="sldNum" sz="quarter" idx="12"/>
          </p:nvPr>
        </p:nvSpPr>
        <p:spPr/>
        <p:txBody>
          <a:bodyPr/>
          <a:lstStyle>
            <a:lvl1pPr>
              <a:defRPr/>
            </a:lvl1pPr>
          </a:lstStyle>
          <a:p>
            <a:fld id="{D64E3D8A-DD61-4953-B6E3-E8FECEA100DE}" type="slidenum">
              <a:rPr lang="en-GB" altLang="en-US"/>
              <a:pPr/>
              <a:t>‹#›</a:t>
            </a:fld>
            <a:endParaRPr lang="en-GB" altLang="en-US"/>
          </a:p>
        </p:txBody>
      </p:sp>
    </p:spTree>
    <p:extLst>
      <p:ext uri="{BB962C8B-B14F-4D97-AF65-F5344CB8AC3E}">
        <p14:creationId xmlns:p14="http://schemas.microsoft.com/office/powerpoint/2010/main" val="58387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087DDA47-7B28-4007-8BA9-E2B3B13751D5}"/>
              </a:ext>
            </a:extLst>
          </p:cNvPr>
          <p:cNvSpPr>
            <a:spLocks noGrp="1"/>
          </p:cNvSpPr>
          <p:nvPr>
            <p:ph type="dt" sz="half" idx="10"/>
          </p:nvPr>
        </p:nvSpPr>
        <p:spPr/>
        <p:txBody>
          <a:bodyPr/>
          <a:lstStyle>
            <a:lvl1pPr>
              <a:defRPr/>
            </a:lvl1pPr>
          </a:lstStyle>
          <a:p>
            <a:pPr>
              <a:defRPr/>
            </a:pPr>
            <a:fld id="{8FBEE830-935A-4B3C-8EEE-E8353BD87EB9}" type="datetimeFigureOut">
              <a:rPr lang="en-GB"/>
              <a:pPr>
                <a:defRPr/>
              </a:pPr>
              <a:t>23/09/2024</a:t>
            </a:fld>
            <a:endParaRPr lang="en-GB"/>
          </a:p>
        </p:txBody>
      </p:sp>
      <p:sp>
        <p:nvSpPr>
          <p:cNvPr id="6" name="Footer Placeholder 4">
            <a:extLst>
              <a:ext uri="{FF2B5EF4-FFF2-40B4-BE49-F238E27FC236}">
                <a16:creationId xmlns:a16="http://schemas.microsoft.com/office/drawing/2014/main" id="{DEEC3DC5-8FE8-475A-9FB3-767CBA73B9B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1375FE8-A800-4CD8-AE1F-39046D41DA26}"/>
              </a:ext>
            </a:extLst>
          </p:cNvPr>
          <p:cNvSpPr>
            <a:spLocks noGrp="1"/>
          </p:cNvSpPr>
          <p:nvPr>
            <p:ph type="sldNum" sz="quarter" idx="12"/>
          </p:nvPr>
        </p:nvSpPr>
        <p:spPr/>
        <p:txBody>
          <a:bodyPr/>
          <a:lstStyle>
            <a:lvl1pPr>
              <a:defRPr/>
            </a:lvl1pPr>
          </a:lstStyle>
          <a:p>
            <a:fld id="{C8463A7E-7015-438B-B607-DA72598CB634}" type="slidenum">
              <a:rPr lang="en-GB" altLang="en-US"/>
              <a:pPr/>
              <a:t>‹#›</a:t>
            </a:fld>
            <a:endParaRPr lang="en-GB" altLang="en-US"/>
          </a:p>
        </p:txBody>
      </p:sp>
    </p:spTree>
    <p:extLst>
      <p:ext uri="{BB962C8B-B14F-4D97-AF65-F5344CB8AC3E}">
        <p14:creationId xmlns:p14="http://schemas.microsoft.com/office/powerpoint/2010/main" val="233039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a:extLst>
              <a:ext uri="{FF2B5EF4-FFF2-40B4-BE49-F238E27FC236}">
                <a16:creationId xmlns:a16="http://schemas.microsoft.com/office/drawing/2014/main" id="{20DD6213-C429-4196-9CD0-91CE3B5F8769}"/>
              </a:ext>
            </a:extLst>
          </p:cNvPr>
          <p:cNvSpPr>
            <a:spLocks noGrp="1"/>
          </p:cNvSpPr>
          <p:nvPr>
            <p:ph type="dt" sz="half" idx="10"/>
          </p:nvPr>
        </p:nvSpPr>
        <p:spPr/>
        <p:txBody>
          <a:bodyPr/>
          <a:lstStyle>
            <a:lvl1pPr>
              <a:defRPr/>
            </a:lvl1pPr>
          </a:lstStyle>
          <a:p>
            <a:pPr>
              <a:defRPr/>
            </a:pPr>
            <a:fld id="{13857576-9096-41CB-BF28-083F5F63A48C}" type="datetimeFigureOut">
              <a:rPr lang="en-GB"/>
              <a:pPr>
                <a:defRPr/>
              </a:pPr>
              <a:t>23/09/2024</a:t>
            </a:fld>
            <a:endParaRPr lang="en-GB"/>
          </a:p>
        </p:txBody>
      </p:sp>
      <p:sp>
        <p:nvSpPr>
          <p:cNvPr id="5" name="Footer Placeholder 4">
            <a:extLst>
              <a:ext uri="{FF2B5EF4-FFF2-40B4-BE49-F238E27FC236}">
                <a16:creationId xmlns:a16="http://schemas.microsoft.com/office/drawing/2014/main" id="{E0FF29A0-5FF9-4EE7-93C6-5366C957B75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E587430-264E-48BA-949A-8E0477F42D12}"/>
              </a:ext>
            </a:extLst>
          </p:cNvPr>
          <p:cNvSpPr>
            <a:spLocks noGrp="1"/>
          </p:cNvSpPr>
          <p:nvPr>
            <p:ph type="sldNum" sz="quarter" idx="12"/>
          </p:nvPr>
        </p:nvSpPr>
        <p:spPr/>
        <p:txBody>
          <a:bodyPr/>
          <a:lstStyle>
            <a:lvl1pPr>
              <a:defRPr/>
            </a:lvl1pPr>
          </a:lstStyle>
          <a:p>
            <a:fld id="{618507BB-4798-4FB5-BB38-8E1DB5273390}" type="slidenum">
              <a:rPr lang="en-GB" altLang="en-US"/>
              <a:pPr/>
              <a:t>‹#›</a:t>
            </a:fld>
            <a:endParaRPr lang="en-GB" altLang="en-US"/>
          </a:p>
        </p:txBody>
      </p:sp>
    </p:spTree>
    <p:extLst>
      <p:ext uri="{BB962C8B-B14F-4D97-AF65-F5344CB8AC3E}">
        <p14:creationId xmlns:p14="http://schemas.microsoft.com/office/powerpoint/2010/main" val="986825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0B062C-351E-412C-9ADE-968B5DAC65A6}"/>
              </a:ext>
            </a:extLst>
          </p:cNvPr>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5">
            <a:extLst>
              <a:ext uri="{FF2B5EF4-FFF2-40B4-BE49-F238E27FC236}">
                <a16:creationId xmlns:a16="http://schemas.microsoft.com/office/drawing/2014/main" id="{A55A5582-F8E7-4A49-A195-73FE37DAE96D}"/>
              </a:ext>
            </a:extLst>
          </p:cNvPr>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a:extLst>
              <a:ext uri="{FF2B5EF4-FFF2-40B4-BE49-F238E27FC236}">
                <a16:creationId xmlns:a16="http://schemas.microsoft.com/office/drawing/2014/main" id="{248B54F3-3EBD-428A-AE11-D91A6E2882B8}"/>
              </a:ext>
            </a:extLst>
          </p:cNvPr>
          <p:cNvSpPr>
            <a:spLocks noGrp="1"/>
          </p:cNvSpPr>
          <p:nvPr>
            <p:ph type="dt" sz="half" idx="15"/>
          </p:nvPr>
        </p:nvSpPr>
        <p:spPr/>
        <p:txBody>
          <a:bodyPr/>
          <a:lstStyle>
            <a:lvl1pPr>
              <a:defRPr/>
            </a:lvl1pPr>
          </a:lstStyle>
          <a:p>
            <a:pPr>
              <a:defRPr/>
            </a:pPr>
            <a:fld id="{2D7407E1-982A-46AA-BDD7-FBFA277E0A0F}" type="datetimeFigureOut">
              <a:rPr lang="en-GB"/>
              <a:pPr>
                <a:defRPr/>
              </a:pPr>
              <a:t>23/09/2024</a:t>
            </a:fld>
            <a:endParaRPr lang="en-GB"/>
          </a:p>
        </p:txBody>
      </p:sp>
      <p:sp>
        <p:nvSpPr>
          <p:cNvPr id="8" name="Footer Placeholder 4">
            <a:extLst>
              <a:ext uri="{FF2B5EF4-FFF2-40B4-BE49-F238E27FC236}">
                <a16:creationId xmlns:a16="http://schemas.microsoft.com/office/drawing/2014/main" id="{0A3B7A1C-FE47-4709-8CE8-DB0777DC7CD7}"/>
              </a:ext>
            </a:extLst>
          </p:cNvPr>
          <p:cNvSpPr>
            <a:spLocks noGrp="1"/>
          </p:cNvSpPr>
          <p:nvPr>
            <p:ph type="ftr" sz="quarter" idx="16"/>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2F43A6D7-E189-4342-ACD4-68ACD9F0C5C7}"/>
              </a:ext>
            </a:extLst>
          </p:cNvPr>
          <p:cNvSpPr>
            <a:spLocks noGrp="1"/>
          </p:cNvSpPr>
          <p:nvPr>
            <p:ph type="sldNum" sz="quarter" idx="17"/>
          </p:nvPr>
        </p:nvSpPr>
        <p:spPr/>
        <p:txBody>
          <a:bodyPr/>
          <a:lstStyle>
            <a:lvl1pPr>
              <a:defRPr/>
            </a:lvl1pPr>
          </a:lstStyle>
          <a:p>
            <a:fld id="{DE4F513F-34DD-4C68-959C-DB31E5EA8013}" type="slidenum">
              <a:rPr lang="en-GB" altLang="en-US"/>
              <a:pPr/>
              <a:t>‹#›</a:t>
            </a:fld>
            <a:endParaRPr lang="en-GB" altLang="en-US"/>
          </a:p>
        </p:txBody>
      </p:sp>
    </p:spTree>
    <p:extLst>
      <p:ext uri="{BB962C8B-B14F-4D97-AF65-F5344CB8AC3E}">
        <p14:creationId xmlns:p14="http://schemas.microsoft.com/office/powerpoint/2010/main" val="1766958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89BB46-BD5A-4E99-842B-67179C33FD29}"/>
              </a:ext>
            </a:extLst>
          </p:cNvPr>
          <p:cNvSpPr>
            <a:spLocks noGrp="1"/>
          </p:cNvSpPr>
          <p:nvPr>
            <p:ph type="dt" sz="half" idx="10"/>
          </p:nvPr>
        </p:nvSpPr>
        <p:spPr/>
        <p:txBody>
          <a:bodyPr/>
          <a:lstStyle>
            <a:lvl1pPr>
              <a:defRPr/>
            </a:lvl1pPr>
          </a:lstStyle>
          <a:p>
            <a:pPr>
              <a:defRPr/>
            </a:pPr>
            <a:fld id="{41FE2EEA-85ED-46BB-8203-C1FFFF2BDABB}" type="datetimeFigureOut">
              <a:rPr lang="en-GB"/>
              <a:pPr>
                <a:defRPr/>
              </a:pPr>
              <a:t>23/09/2024</a:t>
            </a:fld>
            <a:endParaRPr lang="en-GB"/>
          </a:p>
        </p:txBody>
      </p:sp>
      <p:sp>
        <p:nvSpPr>
          <p:cNvPr id="5" name="Footer Placeholder 4">
            <a:extLst>
              <a:ext uri="{FF2B5EF4-FFF2-40B4-BE49-F238E27FC236}">
                <a16:creationId xmlns:a16="http://schemas.microsoft.com/office/drawing/2014/main" id="{C2B51306-35BA-484B-B862-3FB168FE232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0ED1BAB-F9CE-41FB-8B8E-5852F0110EBA}"/>
              </a:ext>
            </a:extLst>
          </p:cNvPr>
          <p:cNvSpPr>
            <a:spLocks noGrp="1"/>
          </p:cNvSpPr>
          <p:nvPr>
            <p:ph type="sldNum" sz="quarter" idx="12"/>
          </p:nvPr>
        </p:nvSpPr>
        <p:spPr/>
        <p:txBody>
          <a:bodyPr/>
          <a:lstStyle>
            <a:lvl1pPr>
              <a:defRPr/>
            </a:lvl1pPr>
          </a:lstStyle>
          <a:p>
            <a:fld id="{48B0924A-B026-4AF5-9B3C-83777FFDC55F}" type="slidenum">
              <a:rPr lang="en-GB" altLang="en-US"/>
              <a:pPr/>
              <a:t>‹#›</a:t>
            </a:fld>
            <a:endParaRPr lang="en-GB" altLang="en-US"/>
          </a:p>
        </p:txBody>
      </p:sp>
    </p:spTree>
    <p:extLst>
      <p:ext uri="{BB962C8B-B14F-4D97-AF65-F5344CB8AC3E}">
        <p14:creationId xmlns:p14="http://schemas.microsoft.com/office/powerpoint/2010/main" val="3900693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306F947-94BF-40BB-BDC8-A14FF0740ED4}"/>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4A6E98D-F58F-4DAA-B896-E8C9F6959AEC}"/>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a:extLst>
              <a:ext uri="{FF2B5EF4-FFF2-40B4-BE49-F238E27FC236}">
                <a16:creationId xmlns:a16="http://schemas.microsoft.com/office/drawing/2014/main" id="{1EBA8F73-E6F2-42F2-A849-E8EE13C75FD8}"/>
              </a:ext>
            </a:extLst>
          </p:cNvPr>
          <p:cNvSpPr>
            <a:spLocks noGrp="1"/>
          </p:cNvSpPr>
          <p:nvPr>
            <p:ph type="dt" sz="half" idx="18"/>
          </p:nvPr>
        </p:nvSpPr>
        <p:spPr/>
        <p:txBody>
          <a:bodyPr/>
          <a:lstStyle>
            <a:lvl1pPr>
              <a:defRPr/>
            </a:lvl1pPr>
          </a:lstStyle>
          <a:p>
            <a:pPr>
              <a:defRPr/>
            </a:pPr>
            <a:fld id="{B666B11E-F54B-4EA0-82DB-49296D5BBF55}" type="datetimeFigureOut">
              <a:rPr lang="en-GB"/>
              <a:pPr>
                <a:defRPr/>
              </a:pPr>
              <a:t>23/09/2024</a:t>
            </a:fld>
            <a:endParaRPr lang="en-GB"/>
          </a:p>
        </p:txBody>
      </p:sp>
      <p:sp>
        <p:nvSpPr>
          <p:cNvPr id="12" name="Footer Placeholder 4">
            <a:extLst>
              <a:ext uri="{FF2B5EF4-FFF2-40B4-BE49-F238E27FC236}">
                <a16:creationId xmlns:a16="http://schemas.microsoft.com/office/drawing/2014/main" id="{462FD21A-BD88-4282-A0DC-133941B31DCA}"/>
              </a:ext>
            </a:extLst>
          </p:cNvPr>
          <p:cNvSpPr>
            <a:spLocks noGrp="1"/>
          </p:cNvSpPr>
          <p:nvPr>
            <p:ph type="ftr" sz="quarter" idx="19"/>
          </p:nvPr>
        </p:nvSpPr>
        <p:spPr/>
        <p:txBody>
          <a:bodyPr/>
          <a:lstStyle>
            <a:lvl1pPr>
              <a:defRPr/>
            </a:lvl1pPr>
          </a:lstStyle>
          <a:p>
            <a:pPr>
              <a:defRPr/>
            </a:pPr>
            <a:endParaRPr lang="en-GB"/>
          </a:p>
        </p:txBody>
      </p:sp>
      <p:sp>
        <p:nvSpPr>
          <p:cNvPr id="13" name="Slide Number Placeholder 5">
            <a:extLst>
              <a:ext uri="{FF2B5EF4-FFF2-40B4-BE49-F238E27FC236}">
                <a16:creationId xmlns:a16="http://schemas.microsoft.com/office/drawing/2014/main" id="{7A26EE6A-FE23-43B6-9134-21E89865B12B}"/>
              </a:ext>
            </a:extLst>
          </p:cNvPr>
          <p:cNvSpPr>
            <a:spLocks noGrp="1"/>
          </p:cNvSpPr>
          <p:nvPr>
            <p:ph type="sldNum" sz="quarter" idx="20"/>
          </p:nvPr>
        </p:nvSpPr>
        <p:spPr/>
        <p:txBody>
          <a:bodyPr/>
          <a:lstStyle>
            <a:lvl1pPr>
              <a:defRPr/>
            </a:lvl1pPr>
          </a:lstStyle>
          <a:p>
            <a:fld id="{C156A7FC-6F78-49B9-A2D8-9FDCF5489220}" type="slidenum">
              <a:rPr lang="en-GB" altLang="en-US"/>
              <a:pPr/>
              <a:t>‹#›</a:t>
            </a:fld>
            <a:endParaRPr lang="en-GB" altLang="en-US"/>
          </a:p>
        </p:txBody>
      </p:sp>
    </p:spTree>
    <p:extLst>
      <p:ext uri="{BB962C8B-B14F-4D97-AF65-F5344CB8AC3E}">
        <p14:creationId xmlns:p14="http://schemas.microsoft.com/office/powerpoint/2010/main" val="2698108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8C84DDD-7DF1-4C36-92E3-6A28059DA0E6}"/>
              </a:ext>
            </a:extLst>
          </p:cNvPr>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2882383-BF5F-4F41-A946-649E9C7AD4E4}"/>
              </a:ext>
            </a:extLst>
          </p:cNvPr>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5" name="Date Placeholder 3">
            <a:extLst>
              <a:ext uri="{FF2B5EF4-FFF2-40B4-BE49-F238E27FC236}">
                <a16:creationId xmlns:a16="http://schemas.microsoft.com/office/drawing/2014/main" id="{F4745B6A-1457-4E92-9491-C5D65171515A}"/>
              </a:ext>
            </a:extLst>
          </p:cNvPr>
          <p:cNvSpPr>
            <a:spLocks noGrp="1"/>
          </p:cNvSpPr>
          <p:nvPr>
            <p:ph type="dt" sz="half" idx="23"/>
          </p:nvPr>
        </p:nvSpPr>
        <p:spPr/>
        <p:txBody>
          <a:bodyPr/>
          <a:lstStyle>
            <a:lvl1pPr>
              <a:defRPr/>
            </a:lvl1pPr>
          </a:lstStyle>
          <a:p>
            <a:pPr>
              <a:defRPr/>
            </a:pPr>
            <a:fld id="{473ADF64-1F9A-4E02-9329-2FEB93632385}" type="datetimeFigureOut">
              <a:rPr lang="en-GB"/>
              <a:pPr>
                <a:defRPr/>
              </a:pPr>
              <a:t>23/09/2024</a:t>
            </a:fld>
            <a:endParaRPr lang="en-GB"/>
          </a:p>
        </p:txBody>
      </p:sp>
      <p:sp>
        <p:nvSpPr>
          <p:cNvPr id="16" name="Footer Placeholder 4">
            <a:extLst>
              <a:ext uri="{FF2B5EF4-FFF2-40B4-BE49-F238E27FC236}">
                <a16:creationId xmlns:a16="http://schemas.microsoft.com/office/drawing/2014/main" id="{867EB999-2AE3-4088-829B-364B87D27067}"/>
              </a:ext>
            </a:extLst>
          </p:cNvPr>
          <p:cNvSpPr>
            <a:spLocks noGrp="1"/>
          </p:cNvSpPr>
          <p:nvPr>
            <p:ph type="ftr" sz="quarter" idx="24"/>
          </p:nvPr>
        </p:nvSpPr>
        <p:spPr/>
        <p:txBody>
          <a:bodyPr/>
          <a:lstStyle>
            <a:lvl1pPr>
              <a:defRPr/>
            </a:lvl1pPr>
          </a:lstStyle>
          <a:p>
            <a:pPr>
              <a:defRPr/>
            </a:pPr>
            <a:endParaRPr lang="en-GB"/>
          </a:p>
        </p:txBody>
      </p:sp>
      <p:sp>
        <p:nvSpPr>
          <p:cNvPr id="17" name="Slide Number Placeholder 5">
            <a:extLst>
              <a:ext uri="{FF2B5EF4-FFF2-40B4-BE49-F238E27FC236}">
                <a16:creationId xmlns:a16="http://schemas.microsoft.com/office/drawing/2014/main" id="{8FCDDC09-C4F1-471B-9B5A-1B94AB960D06}"/>
              </a:ext>
            </a:extLst>
          </p:cNvPr>
          <p:cNvSpPr>
            <a:spLocks noGrp="1"/>
          </p:cNvSpPr>
          <p:nvPr>
            <p:ph type="sldNum" sz="quarter" idx="25"/>
          </p:nvPr>
        </p:nvSpPr>
        <p:spPr/>
        <p:txBody>
          <a:bodyPr/>
          <a:lstStyle>
            <a:lvl1pPr>
              <a:defRPr/>
            </a:lvl1pPr>
          </a:lstStyle>
          <a:p>
            <a:fld id="{0CD603E0-4593-4DA1-BA72-1AC3A58FF179}" type="slidenum">
              <a:rPr lang="en-GB" altLang="en-US"/>
              <a:pPr/>
              <a:t>‹#›</a:t>
            </a:fld>
            <a:endParaRPr lang="en-GB" altLang="en-US"/>
          </a:p>
        </p:txBody>
      </p:sp>
    </p:spTree>
    <p:extLst>
      <p:ext uri="{BB962C8B-B14F-4D97-AF65-F5344CB8AC3E}">
        <p14:creationId xmlns:p14="http://schemas.microsoft.com/office/powerpoint/2010/main" val="1768858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B51CBD4-591F-485F-B691-671909F354DE}"/>
              </a:ext>
            </a:extLst>
          </p:cNvPr>
          <p:cNvSpPr>
            <a:spLocks noGrp="1"/>
          </p:cNvSpPr>
          <p:nvPr>
            <p:ph type="dt" sz="half" idx="10"/>
          </p:nvPr>
        </p:nvSpPr>
        <p:spPr/>
        <p:txBody>
          <a:bodyPr/>
          <a:lstStyle>
            <a:lvl1pPr>
              <a:defRPr/>
            </a:lvl1pPr>
          </a:lstStyle>
          <a:p>
            <a:pPr>
              <a:defRPr/>
            </a:pPr>
            <a:fld id="{9E34D928-A97D-44D7-A492-675F905A7B31}" type="datetimeFigureOut">
              <a:rPr lang="en-GB"/>
              <a:pPr>
                <a:defRPr/>
              </a:pPr>
              <a:t>23/09/2024</a:t>
            </a:fld>
            <a:endParaRPr lang="en-GB"/>
          </a:p>
        </p:txBody>
      </p:sp>
      <p:sp>
        <p:nvSpPr>
          <p:cNvPr id="5" name="Footer Placeholder 4">
            <a:extLst>
              <a:ext uri="{FF2B5EF4-FFF2-40B4-BE49-F238E27FC236}">
                <a16:creationId xmlns:a16="http://schemas.microsoft.com/office/drawing/2014/main" id="{181DE883-1EAA-4676-A439-E16BD44DC9F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294CBE7-86D0-4E33-BFCE-F7B88124E6AE}"/>
              </a:ext>
            </a:extLst>
          </p:cNvPr>
          <p:cNvSpPr>
            <a:spLocks noGrp="1"/>
          </p:cNvSpPr>
          <p:nvPr>
            <p:ph type="sldNum" sz="quarter" idx="12"/>
          </p:nvPr>
        </p:nvSpPr>
        <p:spPr/>
        <p:txBody>
          <a:bodyPr/>
          <a:lstStyle>
            <a:lvl1pPr>
              <a:defRPr/>
            </a:lvl1pPr>
          </a:lstStyle>
          <a:p>
            <a:fld id="{D28F9EFD-6917-40F0-BB2A-CBFADD2FFAB3}" type="slidenum">
              <a:rPr lang="en-GB" altLang="en-US"/>
              <a:pPr/>
              <a:t>‹#›</a:t>
            </a:fld>
            <a:endParaRPr lang="en-GB" altLang="en-US"/>
          </a:p>
        </p:txBody>
      </p:sp>
    </p:spTree>
    <p:extLst>
      <p:ext uri="{BB962C8B-B14F-4D97-AF65-F5344CB8AC3E}">
        <p14:creationId xmlns:p14="http://schemas.microsoft.com/office/powerpoint/2010/main" val="405058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48AA74-7BCE-4343-8388-136FDEF110DC}"/>
              </a:ext>
            </a:extLst>
          </p:cNvPr>
          <p:cNvSpPr>
            <a:spLocks noGrp="1"/>
          </p:cNvSpPr>
          <p:nvPr>
            <p:ph type="dt" sz="half" idx="10"/>
          </p:nvPr>
        </p:nvSpPr>
        <p:spPr/>
        <p:txBody>
          <a:bodyPr/>
          <a:lstStyle>
            <a:lvl1pPr>
              <a:defRPr/>
            </a:lvl1pPr>
          </a:lstStyle>
          <a:p>
            <a:pPr>
              <a:defRPr/>
            </a:pPr>
            <a:fld id="{C40F0B25-98F0-4196-B79F-C7B7E4879C15}" type="datetimeFigureOut">
              <a:rPr lang="en-GB"/>
              <a:pPr>
                <a:defRPr/>
              </a:pPr>
              <a:t>23/09/2024</a:t>
            </a:fld>
            <a:endParaRPr lang="en-GB"/>
          </a:p>
        </p:txBody>
      </p:sp>
      <p:sp>
        <p:nvSpPr>
          <p:cNvPr id="5" name="Footer Placeholder 4">
            <a:extLst>
              <a:ext uri="{FF2B5EF4-FFF2-40B4-BE49-F238E27FC236}">
                <a16:creationId xmlns:a16="http://schemas.microsoft.com/office/drawing/2014/main" id="{DEDD42A8-DF18-44E4-984C-CF7FAD4843D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94E330D-77AB-4EA4-BED5-5AC135EF618F}"/>
              </a:ext>
            </a:extLst>
          </p:cNvPr>
          <p:cNvSpPr>
            <a:spLocks noGrp="1"/>
          </p:cNvSpPr>
          <p:nvPr>
            <p:ph type="sldNum" sz="quarter" idx="12"/>
          </p:nvPr>
        </p:nvSpPr>
        <p:spPr/>
        <p:txBody>
          <a:bodyPr/>
          <a:lstStyle>
            <a:lvl1pPr>
              <a:defRPr/>
            </a:lvl1pPr>
          </a:lstStyle>
          <a:p>
            <a:fld id="{5841183D-1706-47A2-B04E-7D043C7B1449}" type="slidenum">
              <a:rPr lang="en-GB" altLang="en-US"/>
              <a:pPr/>
              <a:t>‹#›</a:t>
            </a:fld>
            <a:endParaRPr lang="en-GB" altLang="en-US"/>
          </a:p>
        </p:txBody>
      </p:sp>
    </p:spTree>
    <p:extLst>
      <p:ext uri="{BB962C8B-B14F-4D97-AF65-F5344CB8AC3E}">
        <p14:creationId xmlns:p14="http://schemas.microsoft.com/office/powerpoint/2010/main" val="2387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7E8340-6F33-4DCE-96D0-80479C693DAD}"/>
              </a:ext>
            </a:extLst>
          </p:cNvPr>
          <p:cNvSpPr>
            <a:spLocks noGrp="1"/>
          </p:cNvSpPr>
          <p:nvPr>
            <p:ph type="dt" sz="half" idx="10"/>
          </p:nvPr>
        </p:nvSpPr>
        <p:spPr/>
        <p:txBody>
          <a:bodyPr/>
          <a:lstStyle>
            <a:lvl1pPr>
              <a:defRPr/>
            </a:lvl1pPr>
          </a:lstStyle>
          <a:p>
            <a:pPr>
              <a:defRPr/>
            </a:pPr>
            <a:fld id="{2B08938E-DD53-4579-A876-3E350A63B263}" type="datetimeFigureOut">
              <a:rPr lang="en-GB"/>
              <a:pPr>
                <a:defRPr/>
              </a:pPr>
              <a:t>23/09/2024</a:t>
            </a:fld>
            <a:endParaRPr lang="en-GB"/>
          </a:p>
        </p:txBody>
      </p:sp>
      <p:sp>
        <p:nvSpPr>
          <p:cNvPr id="5" name="Footer Placeholder 4">
            <a:extLst>
              <a:ext uri="{FF2B5EF4-FFF2-40B4-BE49-F238E27FC236}">
                <a16:creationId xmlns:a16="http://schemas.microsoft.com/office/drawing/2014/main" id="{A2EA1EAE-7774-4962-A313-3D153230D04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804584A-29CE-4552-B53D-144B2EAE87CD}"/>
              </a:ext>
            </a:extLst>
          </p:cNvPr>
          <p:cNvSpPr>
            <a:spLocks noGrp="1"/>
          </p:cNvSpPr>
          <p:nvPr>
            <p:ph type="sldNum" sz="quarter" idx="12"/>
          </p:nvPr>
        </p:nvSpPr>
        <p:spPr/>
        <p:txBody>
          <a:bodyPr/>
          <a:lstStyle>
            <a:lvl1pPr>
              <a:defRPr/>
            </a:lvl1pPr>
          </a:lstStyle>
          <a:p>
            <a:fld id="{4357E29F-7BE4-49CC-ACAE-A4BC0758E390}" type="slidenum">
              <a:rPr lang="en-GB" altLang="en-US"/>
              <a:pPr/>
              <a:t>‹#›</a:t>
            </a:fld>
            <a:endParaRPr lang="en-GB" altLang="en-US"/>
          </a:p>
        </p:txBody>
      </p:sp>
    </p:spTree>
    <p:extLst>
      <p:ext uri="{BB962C8B-B14F-4D97-AF65-F5344CB8AC3E}">
        <p14:creationId xmlns:p14="http://schemas.microsoft.com/office/powerpoint/2010/main" val="76066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9191030-66CD-4763-9488-31E2EB7B96C6}"/>
              </a:ext>
            </a:extLst>
          </p:cNvPr>
          <p:cNvSpPr>
            <a:spLocks noGrp="1"/>
          </p:cNvSpPr>
          <p:nvPr>
            <p:ph type="dt" sz="half" idx="10"/>
          </p:nvPr>
        </p:nvSpPr>
        <p:spPr/>
        <p:txBody>
          <a:bodyPr/>
          <a:lstStyle>
            <a:lvl1pPr>
              <a:defRPr/>
            </a:lvl1pPr>
          </a:lstStyle>
          <a:p>
            <a:pPr>
              <a:defRPr/>
            </a:pPr>
            <a:fld id="{3969125B-39B5-4407-891B-5D28B4F8FEC0}" type="datetimeFigureOut">
              <a:rPr lang="en-GB"/>
              <a:pPr>
                <a:defRPr/>
              </a:pPr>
              <a:t>23/09/2024</a:t>
            </a:fld>
            <a:endParaRPr lang="en-GB"/>
          </a:p>
        </p:txBody>
      </p:sp>
      <p:sp>
        <p:nvSpPr>
          <p:cNvPr id="5" name="Footer Placeholder 4">
            <a:extLst>
              <a:ext uri="{FF2B5EF4-FFF2-40B4-BE49-F238E27FC236}">
                <a16:creationId xmlns:a16="http://schemas.microsoft.com/office/drawing/2014/main" id="{A4101454-DD31-43B8-9AD4-5313DCE6787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1E97687-708A-4ABC-A779-CF6CD71C7F48}"/>
              </a:ext>
            </a:extLst>
          </p:cNvPr>
          <p:cNvSpPr>
            <a:spLocks noGrp="1"/>
          </p:cNvSpPr>
          <p:nvPr>
            <p:ph type="sldNum" sz="quarter" idx="12"/>
          </p:nvPr>
        </p:nvSpPr>
        <p:spPr/>
        <p:txBody>
          <a:bodyPr/>
          <a:lstStyle>
            <a:lvl1pPr>
              <a:defRPr/>
            </a:lvl1pPr>
          </a:lstStyle>
          <a:p>
            <a:fld id="{F47F0F4C-A8AF-4F7B-BCD0-258B9635A5B9}" type="slidenum">
              <a:rPr lang="en-GB" altLang="en-US"/>
              <a:pPr/>
              <a:t>‹#›</a:t>
            </a:fld>
            <a:endParaRPr lang="en-GB" altLang="en-US"/>
          </a:p>
        </p:txBody>
      </p:sp>
    </p:spTree>
    <p:extLst>
      <p:ext uri="{BB962C8B-B14F-4D97-AF65-F5344CB8AC3E}">
        <p14:creationId xmlns:p14="http://schemas.microsoft.com/office/powerpoint/2010/main" val="204198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537FAB4-0270-49B8-BB11-DED4C33D93B7}"/>
              </a:ext>
            </a:extLst>
          </p:cNvPr>
          <p:cNvSpPr>
            <a:spLocks noGrp="1"/>
          </p:cNvSpPr>
          <p:nvPr>
            <p:ph type="dt" sz="half" idx="10"/>
          </p:nvPr>
        </p:nvSpPr>
        <p:spPr/>
        <p:txBody>
          <a:bodyPr/>
          <a:lstStyle>
            <a:lvl1pPr>
              <a:defRPr/>
            </a:lvl1pPr>
          </a:lstStyle>
          <a:p>
            <a:pPr>
              <a:defRPr/>
            </a:pPr>
            <a:fld id="{C6C93C46-DB18-4EA7-AB16-B528BE47C754}" type="datetimeFigureOut">
              <a:rPr lang="en-GB"/>
              <a:pPr>
                <a:defRPr/>
              </a:pPr>
              <a:t>23/09/2024</a:t>
            </a:fld>
            <a:endParaRPr lang="en-GB"/>
          </a:p>
        </p:txBody>
      </p:sp>
      <p:sp>
        <p:nvSpPr>
          <p:cNvPr id="6" name="Footer Placeholder 4">
            <a:extLst>
              <a:ext uri="{FF2B5EF4-FFF2-40B4-BE49-F238E27FC236}">
                <a16:creationId xmlns:a16="http://schemas.microsoft.com/office/drawing/2014/main" id="{FE71C139-6C98-4BEA-86A7-2153876D68C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F4E0847-6CFB-4145-829C-C8666EF86797}"/>
              </a:ext>
            </a:extLst>
          </p:cNvPr>
          <p:cNvSpPr>
            <a:spLocks noGrp="1"/>
          </p:cNvSpPr>
          <p:nvPr>
            <p:ph type="sldNum" sz="quarter" idx="12"/>
          </p:nvPr>
        </p:nvSpPr>
        <p:spPr/>
        <p:txBody>
          <a:bodyPr/>
          <a:lstStyle>
            <a:lvl1pPr>
              <a:defRPr/>
            </a:lvl1pPr>
          </a:lstStyle>
          <a:p>
            <a:fld id="{3D786C22-D8C7-4CE0-9600-413C403ABEE8}" type="slidenum">
              <a:rPr lang="en-GB" altLang="en-US"/>
              <a:pPr/>
              <a:t>‹#›</a:t>
            </a:fld>
            <a:endParaRPr lang="en-GB" altLang="en-US"/>
          </a:p>
        </p:txBody>
      </p:sp>
    </p:spTree>
    <p:extLst>
      <p:ext uri="{BB962C8B-B14F-4D97-AF65-F5344CB8AC3E}">
        <p14:creationId xmlns:p14="http://schemas.microsoft.com/office/powerpoint/2010/main" val="1186299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CF1D970-56B7-400E-8C2F-B6D30B46A162}"/>
              </a:ext>
            </a:extLst>
          </p:cNvPr>
          <p:cNvSpPr>
            <a:spLocks noGrp="1"/>
          </p:cNvSpPr>
          <p:nvPr>
            <p:ph type="dt" sz="half" idx="10"/>
          </p:nvPr>
        </p:nvSpPr>
        <p:spPr/>
        <p:txBody>
          <a:bodyPr/>
          <a:lstStyle>
            <a:lvl1pPr>
              <a:defRPr/>
            </a:lvl1pPr>
          </a:lstStyle>
          <a:p>
            <a:pPr>
              <a:defRPr/>
            </a:pPr>
            <a:fld id="{20611F50-268C-4DF8-BFD9-38F2495B196A}" type="datetimeFigureOut">
              <a:rPr lang="en-GB"/>
              <a:pPr>
                <a:defRPr/>
              </a:pPr>
              <a:t>23/09/2024</a:t>
            </a:fld>
            <a:endParaRPr lang="en-GB"/>
          </a:p>
        </p:txBody>
      </p:sp>
      <p:sp>
        <p:nvSpPr>
          <p:cNvPr id="8" name="Footer Placeholder 4">
            <a:extLst>
              <a:ext uri="{FF2B5EF4-FFF2-40B4-BE49-F238E27FC236}">
                <a16:creationId xmlns:a16="http://schemas.microsoft.com/office/drawing/2014/main" id="{889D1478-B188-4784-AA89-EC64C723F151}"/>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5A75C88-F637-475F-BC7C-579144C816AF}"/>
              </a:ext>
            </a:extLst>
          </p:cNvPr>
          <p:cNvSpPr>
            <a:spLocks noGrp="1"/>
          </p:cNvSpPr>
          <p:nvPr>
            <p:ph type="sldNum" sz="quarter" idx="12"/>
          </p:nvPr>
        </p:nvSpPr>
        <p:spPr/>
        <p:txBody>
          <a:bodyPr/>
          <a:lstStyle>
            <a:lvl1pPr>
              <a:defRPr/>
            </a:lvl1pPr>
          </a:lstStyle>
          <a:p>
            <a:fld id="{A561DE2B-9F0B-406D-B4AB-1B61732A885B}" type="slidenum">
              <a:rPr lang="en-GB" altLang="en-US"/>
              <a:pPr/>
              <a:t>‹#›</a:t>
            </a:fld>
            <a:endParaRPr lang="en-GB" altLang="en-US"/>
          </a:p>
        </p:txBody>
      </p:sp>
    </p:spTree>
    <p:extLst>
      <p:ext uri="{BB962C8B-B14F-4D97-AF65-F5344CB8AC3E}">
        <p14:creationId xmlns:p14="http://schemas.microsoft.com/office/powerpoint/2010/main" val="75432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526986F-E7DF-4A71-AFA1-CE954699BBFD}"/>
              </a:ext>
            </a:extLst>
          </p:cNvPr>
          <p:cNvSpPr>
            <a:spLocks noGrp="1"/>
          </p:cNvSpPr>
          <p:nvPr>
            <p:ph type="dt" sz="half" idx="10"/>
          </p:nvPr>
        </p:nvSpPr>
        <p:spPr/>
        <p:txBody>
          <a:bodyPr/>
          <a:lstStyle>
            <a:lvl1pPr>
              <a:defRPr/>
            </a:lvl1pPr>
          </a:lstStyle>
          <a:p>
            <a:pPr>
              <a:defRPr/>
            </a:pPr>
            <a:fld id="{5FED4CDD-6E34-4555-9A21-94D8B746B143}" type="datetimeFigureOut">
              <a:rPr lang="en-GB"/>
              <a:pPr>
                <a:defRPr/>
              </a:pPr>
              <a:t>23/09/2024</a:t>
            </a:fld>
            <a:endParaRPr lang="en-GB"/>
          </a:p>
        </p:txBody>
      </p:sp>
      <p:sp>
        <p:nvSpPr>
          <p:cNvPr id="4" name="Footer Placeholder 4">
            <a:extLst>
              <a:ext uri="{FF2B5EF4-FFF2-40B4-BE49-F238E27FC236}">
                <a16:creationId xmlns:a16="http://schemas.microsoft.com/office/drawing/2014/main" id="{194D3E7A-E9C2-4DD8-8D47-7ADD1310214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D89EB502-0EA7-4E5E-A2CF-39C402923A0E}"/>
              </a:ext>
            </a:extLst>
          </p:cNvPr>
          <p:cNvSpPr>
            <a:spLocks noGrp="1"/>
          </p:cNvSpPr>
          <p:nvPr>
            <p:ph type="sldNum" sz="quarter" idx="12"/>
          </p:nvPr>
        </p:nvSpPr>
        <p:spPr/>
        <p:txBody>
          <a:bodyPr/>
          <a:lstStyle>
            <a:lvl1pPr>
              <a:defRPr/>
            </a:lvl1pPr>
          </a:lstStyle>
          <a:p>
            <a:fld id="{C6064DC6-C514-4ED6-BF98-A8ECEAE080B9}" type="slidenum">
              <a:rPr lang="en-GB" altLang="en-US"/>
              <a:pPr/>
              <a:t>‹#›</a:t>
            </a:fld>
            <a:endParaRPr lang="en-GB" altLang="en-US"/>
          </a:p>
        </p:txBody>
      </p:sp>
    </p:spTree>
    <p:extLst>
      <p:ext uri="{BB962C8B-B14F-4D97-AF65-F5344CB8AC3E}">
        <p14:creationId xmlns:p14="http://schemas.microsoft.com/office/powerpoint/2010/main" val="368214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DE4B6A-1908-4DC7-BBBA-E9F7F197C222}"/>
              </a:ext>
            </a:extLst>
          </p:cNvPr>
          <p:cNvSpPr>
            <a:spLocks noGrp="1"/>
          </p:cNvSpPr>
          <p:nvPr>
            <p:ph type="dt" sz="half" idx="10"/>
          </p:nvPr>
        </p:nvSpPr>
        <p:spPr/>
        <p:txBody>
          <a:bodyPr/>
          <a:lstStyle>
            <a:lvl1pPr>
              <a:defRPr/>
            </a:lvl1pPr>
          </a:lstStyle>
          <a:p>
            <a:pPr>
              <a:defRPr/>
            </a:pPr>
            <a:fld id="{16C6B7CA-46D2-4887-B88C-300569520BBC}" type="datetimeFigureOut">
              <a:rPr lang="en-GB"/>
              <a:pPr>
                <a:defRPr/>
              </a:pPr>
              <a:t>23/09/2024</a:t>
            </a:fld>
            <a:endParaRPr lang="en-GB"/>
          </a:p>
        </p:txBody>
      </p:sp>
      <p:sp>
        <p:nvSpPr>
          <p:cNvPr id="3" name="Footer Placeholder 4">
            <a:extLst>
              <a:ext uri="{FF2B5EF4-FFF2-40B4-BE49-F238E27FC236}">
                <a16:creationId xmlns:a16="http://schemas.microsoft.com/office/drawing/2014/main" id="{DE343225-4F16-4737-A7DD-4A7DD739A1E7}"/>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1597656B-6A47-4554-8FCF-CD85FA8D62B8}"/>
              </a:ext>
            </a:extLst>
          </p:cNvPr>
          <p:cNvSpPr>
            <a:spLocks noGrp="1"/>
          </p:cNvSpPr>
          <p:nvPr>
            <p:ph type="sldNum" sz="quarter" idx="12"/>
          </p:nvPr>
        </p:nvSpPr>
        <p:spPr/>
        <p:txBody>
          <a:bodyPr/>
          <a:lstStyle>
            <a:lvl1pPr>
              <a:defRPr/>
            </a:lvl1pPr>
          </a:lstStyle>
          <a:p>
            <a:fld id="{95E4AD09-9D81-46E0-9715-3E6C0D3A1031}" type="slidenum">
              <a:rPr lang="en-GB" altLang="en-US"/>
              <a:pPr/>
              <a:t>‹#›</a:t>
            </a:fld>
            <a:endParaRPr lang="en-GB" altLang="en-US"/>
          </a:p>
        </p:txBody>
      </p:sp>
    </p:spTree>
    <p:extLst>
      <p:ext uri="{BB962C8B-B14F-4D97-AF65-F5344CB8AC3E}">
        <p14:creationId xmlns:p14="http://schemas.microsoft.com/office/powerpoint/2010/main" val="1133789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D330C227-0F7C-41B0-B8E4-EB3B04319BB8}"/>
              </a:ext>
            </a:extLst>
          </p:cNvPr>
          <p:cNvSpPr>
            <a:spLocks noGrp="1"/>
          </p:cNvSpPr>
          <p:nvPr>
            <p:ph type="dt" sz="half" idx="10"/>
          </p:nvPr>
        </p:nvSpPr>
        <p:spPr/>
        <p:txBody>
          <a:bodyPr/>
          <a:lstStyle>
            <a:lvl1pPr>
              <a:defRPr/>
            </a:lvl1pPr>
          </a:lstStyle>
          <a:p>
            <a:pPr>
              <a:defRPr/>
            </a:pPr>
            <a:fld id="{606BD74F-DE9A-42D6-8AD8-71A18D2AC39A}" type="datetimeFigureOut">
              <a:rPr lang="en-GB"/>
              <a:pPr>
                <a:defRPr/>
              </a:pPr>
              <a:t>23/09/2024</a:t>
            </a:fld>
            <a:endParaRPr lang="en-GB"/>
          </a:p>
        </p:txBody>
      </p:sp>
      <p:sp>
        <p:nvSpPr>
          <p:cNvPr id="6" name="Footer Placeholder 4">
            <a:extLst>
              <a:ext uri="{FF2B5EF4-FFF2-40B4-BE49-F238E27FC236}">
                <a16:creationId xmlns:a16="http://schemas.microsoft.com/office/drawing/2014/main" id="{FE481874-7A62-4DF7-9318-D1DDFFD52AC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C9D8627-CFEF-4DBD-B7B7-9798F3247C0D}"/>
              </a:ext>
            </a:extLst>
          </p:cNvPr>
          <p:cNvSpPr>
            <a:spLocks noGrp="1"/>
          </p:cNvSpPr>
          <p:nvPr>
            <p:ph type="sldNum" sz="quarter" idx="12"/>
          </p:nvPr>
        </p:nvSpPr>
        <p:spPr/>
        <p:txBody>
          <a:bodyPr/>
          <a:lstStyle>
            <a:lvl1pPr>
              <a:defRPr/>
            </a:lvl1pPr>
          </a:lstStyle>
          <a:p>
            <a:fld id="{786FD159-084F-4050-8ED4-5800F19254D3}" type="slidenum">
              <a:rPr lang="en-GB" altLang="en-US"/>
              <a:pPr/>
              <a:t>‹#›</a:t>
            </a:fld>
            <a:endParaRPr lang="en-GB" altLang="en-US"/>
          </a:p>
        </p:txBody>
      </p:sp>
    </p:spTree>
    <p:extLst>
      <p:ext uri="{BB962C8B-B14F-4D97-AF65-F5344CB8AC3E}">
        <p14:creationId xmlns:p14="http://schemas.microsoft.com/office/powerpoint/2010/main" val="2429887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D2F3F3ED-BEEC-4F4F-BC31-EDA750786471}"/>
              </a:ext>
            </a:extLst>
          </p:cNvPr>
          <p:cNvSpPr>
            <a:spLocks noGrp="1"/>
          </p:cNvSpPr>
          <p:nvPr>
            <p:ph type="dt" sz="half" idx="10"/>
          </p:nvPr>
        </p:nvSpPr>
        <p:spPr/>
        <p:txBody>
          <a:bodyPr/>
          <a:lstStyle>
            <a:lvl1pPr>
              <a:defRPr/>
            </a:lvl1pPr>
          </a:lstStyle>
          <a:p>
            <a:pPr>
              <a:defRPr/>
            </a:pPr>
            <a:fld id="{D98692E4-4C52-4783-B1DF-3D18B0B72609}" type="datetimeFigureOut">
              <a:rPr lang="en-GB"/>
              <a:pPr>
                <a:defRPr/>
              </a:pPr>
              <a:t>23/09/2024</a:t>
            </a:fld>
            <a:endParaRPr lang="en-GB"/>
          </a:p>
        </p:txBody>
      </p:sp>
      <p:sp>
        <p:nvSpPr>
          <p:cNvPr id="6" name="Footer Placeholder 4">
            <a:extLst>
              <a:ext uri="{FF2B5EF4-FFF2-40B4-BE49-F238E27FC236}">
                <a16:creationId xmlns:a16="http://schemas.microsoft.com/office/drawing/2014/main" id="{E70D980C-6028-48BF-9DB0-31F18705939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BA26509-0CCB-44F6-92BA-165935AA3234}"/>
              </a:ext>
            </a:extLst>
          </p:cNvPr>
          <p:cNvSpPr>
            <a:spLocks noGrp="1"/>
          </p:cNvSpPr>
          <p:nvPr>
            <p:ph type="sldNum" sz="quarter" idx="12"/>
          </p:nvPr>
        </p:nvSpPr>
        <p:spPr/>
        <p:txBody>
          <a:bodyPr/>
          <a:lstStyle>
            <a:lvl1pPr>
              <a:defRPr/>
            </a:lvl1pPr>
          </a:lstStyle>
          <a:p>
            <a:fld id="{6CC8E6E7-24F9-424E-AADA-62B6FB28AFB5}" type="slidenum">
              <a:rPr lang="en-GB" altLang="en-US"/>
              <a:pPr/>
              <a:t>‹#›</a:t>
            </a:fld>
            <a:endParaRPr lang="en-GB" altLang="en-US"/>
          </a:p>
        </p:txBody>
      </p:sp>
    </p:spTree>
    <p:extLst>
      <p:ext uri="{BB962C8B-B14F-4D97-AF65-F5344CB8AC3E}">
        <p14:creationId xmlns:p14="http://schemas.microsoft.com/office/powerpoint/2010/main" val="1014333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83CA6A09-1AB0-4786-89F0-B5E840266931}"/>
              </a:ext>
            </a:extLst>
          </p:cNvPr>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687DA077-1F59-4964-AB64-27CBA0296942}"/>
              </a:ext>
            </a:extLst>
          </p:cNvPr>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9BE519CA-FC97-4CD3-B5AC-E53AF492AFD3}"/>
              </a:ext>
            </a:extLst>
          </p:cNvPr>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458BC1BF-0B27-4FAF-9320-44D442339152}"/>
              </a:ext>
            </a:extLst>
          </p:cNvPr>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B879CB9D-ADE8-48E1-A5AD-06FE89E26437}"/>
              </a:ext>
            </a:extLst>
          </p:cNvPr>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58548D6-CEAB-4346-9F0C-1BBDF375DF21}"/>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a:extLst>
              <a:ext uri="{FF2B5EF4-FFF2-40B4-BE49-F238E27FC236}">
                <a16:creationId xmlns:a16="http://schemas.microsoft.com/office/drawing/2014/main" id="{1E4CCF29-257A-4D71-B93B-A4D4FAF9C3B4}"/>
              </a:ext>
            </a:extLst>
          </p:cNvPr>
          <p:cNvSpPr>
            <a:spLocks noGrp="1" noChangeArrowheads="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43" name="Text Placeholder 2">
            <a:extLst>
              <a:ext uri="{FF2B5EF4-FFF2-40B4-BE49-F238E27FC236}">
                <a16:creationId xmlns:a16="http://schemas.microsoft.com/office/drawing/2014/main" id="{077EFC24-4E61-4AA9-BEDF-F4C333516F48}"/>
              </a:ext>
            </a:extLst>
          </p:cNvPr>
          <p:cNvSpPr>
            <a:spLocks noGrp="1" noChangeArrowheads="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13DF1AB-48EE-4B46-B0C9-FA9ABFABA145}"/>
              </a:ext>
            </a:extLst>
          </p:cNvPr>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fld id="{668E0472-CA28-4FA7-A71E-35856EFC552A}" type="datetimeFigureOut">
              <a:rPr lang="en-GB"/>
              <a:pPr>
                <a:defRPr/>
              </a:pPr>
              <a:t>23/09/2024</a:t>
            </a:fld>
            <a:endParaRPr lang="en-GB"/>
          </a:p>
        </p:txBody>
      </p:sp>
      <p:sp>
        <p:nvSpPr>
          <p:cNvPr id="5" name="Footer Placeholder 4">
            <a:extLst>
              <a:ext uri="{FF2B5EF4-FFF2-40B4-BE49-F238E27FC236}">
                <a16:creationId xmlns:a16="http://schemas.microsoft.com/office/drawing/2014/main" id="{4FF3798F-1DA2-418B-93B9-CFEDA69FB45A}"/>
              </a:ext>
            </a:extLst>
          </p:cNvPr>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2E3F6463-83F0-4AB9-831D-18608C5F1ACA}"/>
              </a:ext>
            </a:extLst>
          </p:cNvPr>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fld id="{47871756-531C-41D3-A45B-2C68B5E2C310}" type="slidenum">
              <a:rPr lang="en-GB" altLang="en-US"/>
              <a:pPr/>
              <a:t>‹#›</a:t>
            </a:fld>
            <a:endParaRPr lang="en-GB" alt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5" r:id="rId12"/>
    <p:sldLayoutId id="2147483792" r:id="rId13"/>
    <p:sldLayoutId id="2147483796" r:id="rId14"/>
    <p:sldLayoutId id="2147483797" r:id="rId15"/>
    <p:sldLayoutId id="2147483793" r:id="rId16"/>
    <p:sldLayoutId id="2147483794" r:id="rId17"/>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hyperlink" Target="https://creativecommons.org/licenses/by-nc/3.0/" TargetMode="External"/><Relationship Id="rId4" Type="http://schemas.openxmlformats.org/officeDocument/2006/relationships/hyperlink" Target="https://freepngimg.com/png/23131-sports-ball-imag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adorregoinenglish.blogspot.com/2016/04/class-dojo.html"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seahorses@millbrook.Swindon.sch.uk" TargetMode="External"/><Relationship Id="rId2" Type="http://schemas.openxmlformats.org/officeDocument/2006/relationships/hyperlink" Target="mailto:turtles@millbrook.swindon.sch.uk" TargetMode="External"/><Relationship Id="rId1" Type="http://schemas.openxmlformats.org/officeDocument/2006/relationships/slideLayout" Target="../slideLayouts/slideLayout6.xml"/><Relationship Id="rId4" Type="http://schemas.openxmlformats.org/officeDocument/2006/relationships/hyperlink" Target="mailto:starfish@millrook.swindon.sch.u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freepngimg.com/png/163693-kids-pic-reading-free-hq-image" TargetMode="External"/><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B50E430-6454-41CD-A414-D0A680DDC3BA}"/>
              </a:ext>
            </a:extLst>
          </p:cNvPr>
          <p:cNvSpPr>
            <a:spLocks noGrp="1" noChangeArrowheads="1"/>
          </p:cNvSpPr>
          <p:nvPr>
            <p:ph type="ctrTitle"/>
          </p:nvPr>
        </p:nvSpPr>
        <p:spPr>
          <a:xfrm>
            <a:off x="827088" y="908050"/>
            <a:ext cx="7772400" cy="2667000"/>
          </a:xfrm>
        </p:spPr>
        <p:txBody>
          <a:bodyPr/>
          <a:lstStyle/>
          <a:p>
            <a:pPr eaLnBrk="1" hangingPunct="1"/>
            <a:br>
              <a:rPr lang="en-GB" altLang="en-US" b="1">
                <a:latin typeface="SassoonCRInfant" pitchFamily="2" charset="0"/>
              </a:rPr>
            </a:br>
            <a:r>
              <a:rPr lang="en-GB" altLang="en-US" b="1">
                <a:latin typeface="Comic Sans MS" panose="030F0702030302020204" pitchFamily="66" charset="0"/>
              </a:rPr>
              <a:t>Welcome to</a:t>
            </a:r>
            <a:br>
              <a:rPr lang="en-GB" altLang="en-US" b="1">
                <a:latin typeface="Comic Sans MS" panose="030F0702030302020204" pitchFamily="66" charset="0"/>
              </a:rPr>
            </a:br>
            <a:r>
              <a:rPr lang="en-GB" altLang="en-US" b="1">
                <a:latin typeface="Comic Sans MS" panose="030F0702030302020204" pitchFamily="66" charset="0"/>
              </a:rPr>
              <a:t>Year 1 and 2</a:t>
            </a:r>
            <a:br>
              <a:rPr lang="en-GB" altLang="en-US" b="1">
                <a:latin typeface="Comic Sans MS" panose="030F0702030302020204" pitchFamily="66" charset="0"/>
              </a:rPr>
            </a:br>
            <a:endParaRPr lang="en-GB" altLang="en-US" b="1">
              <a:latin typeface="Comic Sans MS" panose="030F0702030302020204" pitchFamily="66" charset="0"/>
            </a:endParaRPr>
          </a:p>
        </p:txBody>
      </p:sp>
      <p:pic>
        <p:nvPicPr>
          <p:cNvPr id="6147" name="Picture 3">
            <a:extLst>
              <a:ext uri="{FF2B5EF4-FFF2-40B4-BE49-F238E27FC236}">
                <a16:creationId xmlns:a16="http://schemas.microsoft.com/office/drawing/2014/main" id="{95093071-C871-4233-8D5A-6A671FCB77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5513" y="3289300"/>
            <a:ext cx="172085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descr="C:\Users\hthompson.MILLBROOK2019\AppData\Local\Microsoft\Windows\INetCache\Content.MSO\5AC1AAB6.tmp">
            <a:extLst>
              <a:ext uri="{FF2B5EF4-FFF2-40B4-BE49-F238E27FC236}">
                <a16:creationId xmlns:a16="http://schemas.microsoft.com/office/drawing/2014/main" id="{14F897CA-DCBD-4F71-BA52-791647DF2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5" y="3289300"/>
            <a:ext cx="16891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a:extLst>
              <a:ext uri="{FF2B5EF4-FFF2-40B4-BE49-F238E27FC236}">
                <a16:creationId xmlns:a16="http://schemas.microsoft.com/office/drawing/2014/main" id="{857AADB0-C0CD-473C-A7A8-B9BF292CEB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938" y="3262313"/>
            <a:ext cx="16891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1">
            <a:extLst>
              <a:ext uri="{FF2B5EF4-FFF2-40B4-BE49-F238E27FC236}">
                <a16:creationId xmlns:a16="http://schemas.microsoft.com/office/drawing/2014/main" id="{F2550240-A1DD-4B11-B453-C1185203866F}"/>
              </a:ext>
            </a:extLst>
          </p:cNvPr>
          <p:cNvSpPr txBox="1">
            <a:spLocks noChangeArrowheads="1"/>
          </p:cNvSpPr>
          <p:nvPr/>
        </p:nvSpPr>
        <p:spPr bwMode="auto">
          <a:xfrm>
            <a:off x="827088" y="4903788"/>
            <a:ext cx="19065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GB" altLang="en-US" sz="2400">
                <a:latin typeface="Comic Sans MS" panose="030F0702030302020204" pitchFamily="66" charset="0"/>
              </a:rPr>
              <a:t>Mrs Lympany and Miss Moulding</a:t>
            </a:r>
          </a:p>
        </p:txBody>
      </p:sp>
      <p:sp>
        <p:nvSpPr>
          <p:cNvPr id="6151" name="TextBox 2">
            <a:extLst>
              <a:ext uri="{FF2B5EF4-FFF2-40B4-BE49-F238E27FC236}">
                <a16:creationId xmlns:a16="http://schemas.microsoft.com/office/drawing/2014/main" id="{B71A0F6B-8D87-413E-BBA9-3BBDA6C1AB9C}"/>
              </a:ext>
            </a:extLst>
          </p:cNvPr>
          <p:cNvSpPr txBox="1">
            <a:spLocks noChangeArrowheads="1"/>
          </p:cNvSpPr>
          <p:nvPr/>
        </p:nvSpPr>
        <p:spPr bwMode="auto">
          <a:xfrm>
            <a:off x="3465513" y="5008563"/>
            <a:ext cx="190658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GB" altLang="en-US" sz="2400">
                <a:latin typeface="Comic Sans MS" panose="030F0702030302020204" pitchFamily="66" charset="0"/>
              </a:rPr>
              <a:t>Mrs Pringle and Mrs Thompson</a:t>
            </a:r>
          </a:p>
        </p:txBody>
      </p:sp>
      <p:sp>
        <p:nvSpPr>
          <p:cNvPr id="6152" name="TextBox 3">
            <a:extLst>
              <a:ext uri="{FF2B5EF4-FFF2-40B4-BE49-F238E27FC236}">
                <a16:creationId xmlns:a16="http://schemas.microsoft.com/office/drawing/2014/main" id="{D5C4E553-F77D-4094-A007-AAB26C35194B}"/>
              </a:ext>
            </a:extLst>
          </p:cNvPr>
          <p:cNvSpPr txBox="1">
            <a:spLocks noChangeArrowheads="1"/>
          </p:cNvSpPr>
          <p:nvPr/>
        </p:nvSpPr>
        <p:spPr bwMode="auto">
          <a:xfrm>
            <a:off x="6445250" y="4903788"/>
            <a:ext cx="1906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GB" altLang="en-US" sz="2400">
                <a:latin typeface="Comic Sans MS" panose="030F0702030302020204" pitchFamily="66" charset="0"/>
              </a:rPr>
              <a:t>Miss Steele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453F7F6-22E5-4C97-BC1C-5FEEE3C769E8}"/>
              </a:ext>
            </a:extLst>
          </p:cNvPr>
          <p:cNvSpPr>
            <a:spLocks noGrp="1" noChangeArrowheads="1"/>
          </p:cNvSpPr>
          <p:nvPr>
            <p:ph type="title"/>
          </p:nvPr>
        </p:nvSpPr>
        <p:spPr>
          <a:xfrm>
            <a:off x="0" y="0"/>
            <a:ext cx="7056438" cy="815975"/>
          </a:xfrm>
        </p:spPr>
        <p:txBody>
          <a:bodyPr/>
          <a:lstStyle/>
          <a:p>
            <a:pPr eaLnBrk="1" hangingPunct="1"/>
            <a:r>
              <a:rPr lang="en-GB" altLang="en-US">
                <a:solidFill>
                  <a:schemeClr val="tx1"/>
                </a:solidFill>
                <a:latin typeface="Comic Sans MS" panose="030F0702030302020204" pitchFamily="66" charset="0"/>
              </a:rPr>
              <a:t>Reading </a:t>
            </a:r>
          </a:p>
        </p:txBody>
      </p:sp>
      <p:sp>
        <p:nvSpPr>
          <p:cNvPr id="2" name="TextBox 1">
            <a:extLst>
              <a:ext uri="{FF2B5EF4-FFF2-40B4-BE49-F238E27FC236}">
                <a16:creationId xmlns:a16="http://schemas.microsoft.com/office/drawing/2014/main" id="{B9622957-FE70-48A7-986D-0F18DAE5E895}"/>
              </a:ext>
            </a:extLst>
          </p:cNvPr>
          <p:cNvSpPr txBox="1"/>
          <p:nvPr/>
        </p:nvSpPr>
        <p:spPr>
          <a:xfrm>
            <a:off x="9525" y="804863"/>
            <a:ext cx="9134475" cy="5262979"/>
          </a:xfrm>
          <a:prstGeom prst="rect">
            <a:avLst/>
          </a:prstGeom>
          <a:noFill/>
        </p:spPr>
        <p:txBody>
          <a:bodyPr>
            <a:spAutoFit/>
          </a:bodyPr>
          <a:lstStyle/>
          <a:p>
            <a:pPr marL="285750" indent="-285750">
              <a:buFont typeface="Arial" panose="020B0604020202020204" pitchFamily="34" charset="0"/>
              <a:buChar char="•"/>
              <a:defRPr/>
            </a:pPr>
            <a:r>
              <a:rPr lang="en-GB" sz="2400" dirty="0">
                <a:latin typeface="Comic Sans MS" panose="030F0702030302020204" pitchFamily="66" charset="0"/>
              </a:rPr>
              <a:t>In KS1 children will read with the class teacher or teaching assistant at least once a week. Sometimes this will be will be in a group.</a:t>
            </a:r>
          </a:p>
          <a:p>
            <a:pPr>
              <a:defRPr/>
            </a:pPr>
            <a:endParaRPr lang="en-GB" sz="2400" dirty="0">
              <a:latin typeface="Comic Sans MS" panose="030F0702030302020204" pitchFamily="66" charset="0"/>
            </a:endParaRPr>
          </a:p>
          <a:p>
            <a:pPr marL="285750" indent="-285750">
              <a:buFont typeface="Arial" panose="020B0604020202020204" pitchFamily="34" charset="0"/>
              <a:buChar char="•"/>
              <a:defRPr/>
            </a:pPr>
            <a:r>
              <a:rPr lang="en-GB" sz="2400" dirty="0">
                <a:latin typeface="Comic Sans MS" panose="030F0702030302020204" pitchFamily="66" charset="0"/>
              </a:rPr>
              <a:t>Reading at home has a huge impact to support reading, the end of year aim is that Year 2 are looking to reach level 10.</a:t>
            </a:r>
          </a:p>
          <a:p>
            <a:pPr marL="285750" indent="-285750">
              <a:buFont typeface="Arial" panose="020B0604020202020204" pitchFamily="34" charset="0"/>
              <a:buChar char="•"/>
              <a:defRPr/>
            </a:pPr>
            <a:r>
              <a:rPr lang="en-GB" sz="2400" dirty="0">
                <a:latin typeface="Comic Sans MS" panose="030F0702030302020204" pitchFamily="66" charset="0"/>
              </a:rPr>
              <a:t>In Year 1 the aim is to reach level 6.</a:t>
            </a:r>
          </a:p>
          <a:p>
            <a:pPr>
              <a:defRPr/>
            </a:pPr>
            <a:endParaRPr lang="en-GB" sz="2400" dirty="0">
              <a:latin typeface="Comic Sans MS" panose="030F0702030302020204" pitchFamily="66" charset="0"/>
            </a:endParaRPr>
          </a:p>
          <a:p>
            <a:pPr marL="285750" indent="-285750">
              <a:buFont typeface="Arial" panose="020B0604020202020204" pitchFamily="34" charset="0"/>
              <a:buChar char="•"/>
              <a:defRPr/>
            </a:pPr>
            <a:r>
              <a:rPr lang="en-GB" sz="2400" dirty="0">
                <a:latin typeface="Comic Sans MS" panose="030F0702030302020204" pitchFamily="66" charset="0"/>
              </a:rPr>
              <a:t>We are not looking to race up the reading levels, we are looking to develop children’s inference, fluency and a love of reading which will help them throughout their time in school.</a:t>
            </a:r>
          </a:p>
          <a:p>
            <a:pPr marL="285750" indent="-285750">
              <a:buFont typeface="Arial" panose="020B0604020202020204" pitchFamily="34" charset="0"/>
              <a:buChar char="•"/>
              <a:defRPr/>
            </a:pPr>
            <a:endParaRPr lang="en-GB" sz="2400" dirty="0">
              <a:latin typeface="Comic Sans MS" panose="030F0702030302020204" pitchFamily="66" charset="0"/>
            </a:endParaRPr>
          </a:p>
          <a:p>
            <a:pPr marL="285750" indent="-285750">
              <a:buFont typeface="Arial" panose="020B0604020202020204" pitchFamily="34" charset="0"/>
              <a:buChar char="•"/>
              <a:defRPr/>
            </a:pPr>
            <a:r>
              <a:rPr lang="en-GB" sz="2400" dirty="0">
                <a:latin typeface="Comic Sans MS" panose="030F0702030302020204" pitchFamily="66" charset="0"/>
              </a:rPr>
              <a:t>Reading a mixture of schoolbooks and home books is encouraged!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00E3164-2E23-45F7-9388-551B189C3D13}"/>
              </a:ext>
            </a:extLst>
          </p:cNvPr>
          <p:cNvSpPr>
            <a:spLocks noGrp="1" noChangeArrowheads="1"/>
          </p:cNvSpPr>
          <p:nvPr>
            <p:ph type="title"/>
          </p:nvPr>
        </p:nvSpPr>
        <p:spPr/>
        <p:txBody>
          <a:bodyPr/>
          <a:lstStyle/>
          <a:p>
            <a:pPr eaLnBrk="1" hangingPunct="1"/>
            <a:r>
              <a:rPr lang="en-GB" altLang="en-US" sz="3200" u="sng">
                <a:solidFill>
                  <a:schemeClr val="tx1"/>
                </a:solidFill>
                <a:latin typeface="Comic Sans MS" panose="030F0702030302020204" pitchFamily="66" charset="0"/>
              </a:rPr>
              <a:t>How To Help Your Child With Reading At Home</a:t>
            </a:r>
            <a:br>
              <a:rPr lang="en-GB" altLang="en-US" sz="3600" b="1" u="sng">
                <a:solidFill>
                  <a:srgbClr val="000000"/>
                </a:solidFill>
                <a:latin typeface="SassoonCRInfant" pitchFamily="2" charset="0"/>
              </a:rPr>
            </a:br>
            <a:endParaRPr lang="en-GB" altLang="en-US" sz="3600" b="1" u="sng">
              <a:solidFill>
                <a:srgbClr val="000000"/>
              </a:solidFill>
              <a:latin typeface="SassoonCRInfant" pitchFamily="2" charset="0"/>
            </a:endParaRPr>
          </a:p>
        </p:txBody>
      </p:sp>
      <p:sp>
        <p:nvSpPr>
          <p:cNvPr id="21507" name="Content Placeholder 2">
            <a:extLst>
              <a:ext uri="{FF2B5EF4-FFF2-40B4-BE49-F238E27FC236}">
                <a16:creationId xmlns:a16="http://schemas.microsoft.com/office/drawing/2014/main" id="{FBCED7F7-50ED-43E1-9632-EBE33B32B349}"/>
              </a:ext>
            </a:extLst>
          </p:cNvPr>
          <p:cNvSpPr>
            <a:spLocks noGrp="1"/>
          </p:cNvSpPr>
          <p:nvPr>
            <p:ph idx="1"/>
          </p:nvPr>
        </p:nvSpPr>
        <p:spPr>
          <a:xfrm>
            <a:off x="471488" y="1557338"/>
            <a:ext cx="8229600" cy="4751387"/>
          </a:xfrm>
        </p:spPr>
        <p:txBody>
          <a:bodyPr rtlCol="0">
            <a:normAutofit fontScale="92500" lnSpcReduction="10000"/>
          </a:bodyPr>
          <a:lstStyle/>
          <a:p>
            <a:pPr marL="0" indent="0" defTabSz="457207" eaLnBrk="1" fontAlgn="auto" hangingPunct="1">
              <a:lnSpc>
                <a:spcPct val="90000"/>
              </a:lnSpc>
              <a:spcAft>
                <a:spcPts val="0"/>
              </a:spcAft>
              <a:buClr>
                <a:schemeClr val="bg2">
                  <a:lumMod val="40000"/>
                  <a:lumOff val="60000"/>
                </a:schemeClr>
              </a:buClr>
              <a:buFont typeface="Arial" panose="020B0604020202020204" pitchFamily="34" charset="0"/>
              <a:buNone/>
              <a:defRPr/>
            </a:pPr>
            <a:endParaRPr lang="en-GB" altLang="en-US" sz="2500" dirty="0">
              <a:latin typeface="Comic Sans MS" panose="030F0702030302020204" pitchFamily="66" charset="0"/>
            </a:endParaRPr>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n-GB" altLang="en-US" sz="2500" dirty="0">
                <a:latin typeface="Comic Sans MS" panose="030F0702030302020204" pitchFamily="66" charset="0"/>
              </a:rPr>
              <a:t>Please try to read 5 times a week. Reading at home has a huge impact on a child’s ability to read. </a:t>
            </a:r>
          </a:p>
          <a:p>
            <a:pPr marL="0" indent="0" defTabSz="457207" eaLnBrk="1" fontAlgn="auto" hangingPunct="1">
              <a:lnSpc>
                <a:spcPct val="90000"/>
              </a:lnSpc>
              <a:spcAft>
                <a:spcPts val="0"/>
              </a:spcAft>
              <a:buClr>
                <a:schemeClr val="bg2">
                  <a:lumMod val="40000"/>
                  <a:lumOff val="60000"/>
                </a:schemeClr>
              </a:buClr>
              <a:buFont typeface="Arial" panose="020B0604020202020204" pitchFamily="34" charset="0"/>
              <a:buNone/>
              <a:defRPr/>
            </a:pPr>
            <a:endParaRPr lang="en-GB" altLang="en-US" sz="2500" dirty="0">
              <a:latin typeface="Comic Sans MS" panose="030F0702030302020204" pitchFamily="66" charset="0"/>
            </a:endParaRPr>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n-GB" altLang="en-US" sz="2500" dirty="0">
                <a:latin typeface="Comic Sans MS" panose="030F0702030302020204" pitchFamily="66" charset="0"/>
              </a:rPr>
              <a:t>Help them to blend phonemes to read unfamiliar words. Encourage them to spot Common Exception Words. These are on the final slide for your information.</a:t>
            </a:r>
          </a:p>
          <a:p>
            <a:pPr marL="0" indent="0" defTabSz="457207" eaLnBrk="1" fontAlgn="auto" hangingPunct="1">
              <a:lnSpc>
                <a:spcPct val="90000"/>
              </a:lnSpc>
              <a:spcAft>
                <a:spcPts val="0"/>
              </a:spcAft>
              <a:buClr>
                <a:schemeClr val="bg2">
                  <a:lumMod val="40000"/>
                  <a:lumOff val="60000"/>
                </a:schemeClr>
              </a:buClr>
              <a:buFont typeface="Arial" panose="020B0604020202020204" pitchFamily="34" charset="0"/>
              <a:buNone/>
              <a:defRPr/>
            </a:pPr>
            <a:endParaRPr lang="en-GB" altLang="en-US" sz="2500" dirty="0">
              <a:latin typeface="Comic Sans MS" panose="030F0702030302020204" pitchFamily="66" charset="0"/>
            </a:endParaRPr>
          </a:p>
          <a:p>
            <a:pPr marL="342906" indent="-342906" defTabSz="457207" eaLnBrk="1" fontAlgn="auto" hangingPunct="1">
              <a:lnSpc>
                <a:spcPct val="90000"/>
              </a:lnSpc>
              <a:spcAft>
                <a:spcPts val="0"/>
              </a:spcAft>
              <a:buClr>
                <a:schemeClr val="bg2">
                  <a:lumMod val="40000"/>
                  <a:lumOff val="60000"/>
                </a:schemeClr>
              </a:buClr>
              <a:buFont typeface="Wingdings 3" charset="2"/>
              <a:buChar char=""/>
              <a:defRPr/>
            </a:pPr>
            <a:r>
              <a:rPr lang="en-GB" altLang="en-US" sz="2500" dirty="0">
                <a:latin typeface="Comic Sans MS" panose="030F0702030302020204" pitchFamily="66" charset="0"/>
              </a:rPr>
              <a:t>Talk to them about the book asking questions such as </a:t>
            </a:r>
            <a:r>
              <a:rPr lang="en-GB" altLang="en-US" sz="2500" i="1" dirty="0">
                <a:latin typeface="Comic Sans MS" panose="030F0702030302020204" pitchFamily="66" charset="0"/>
              </a:rPr>
              <a:t>what has happened so far? What do think will happen next? Why did that character say that? How is this character feeling and why? How do you know this?  How would you feel if you were ....?  How can I find information about…?</a:t>
            </a:r>
          </a:p>
          <a:p>
            <a:pPr marL="0" indent="0" defTabSz="457207" eaLnBrk="1" fontAlgn="auto" hangingPunct="1">
              <a:lnSpc>
                <a:spcPct val="90000"/>
              </a:lnSpc>
              <a:spcAft>
                <a:spcPts val="0"/>
              </a:spcAft>
              <a:buClr>
                <a:schemeClr val="bg2">
                  <a:lumMod val="40000"/>
                  <a:lumOff val="60000"/>
                </a:schemeClr>
              </a:buClr>
              <a:buFont typeface="Arial" panose="020B0604020202020204" pitchFamily="34" charset="0"/>
              <a:buNone/>
              <a:defRPr/>
            </a:pPr>
            <a:endParaRPr lang="en-GB" altLang="en-US" sz="24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12" descr="A group of different sports balls">
            <a:extLst>
              <a:ext uri="{FF2B5EF4-FFF2-40B4-BE49-F238E27FC236}">
                <a16:creationId xmlns:a16="http://schemas.microsoft.com/office/drawing/2014/main" id="{941ABA5D-AEAD-44CA-A326-6C2EBC083294}"/>
              </a:ext>
            </a:extLst>
          </p:cNvPr>
          <p:cNvPicPr>
            <a:picLocks noChangeAspect="1"/>
          </p:cNvPicPr>
          <p:nvPr/>
        </p:nvPicPr>
        <p:blipFill>
          <a:blip r:embed="rId3"/>
          <a:srcRect l="18541" t="26206" r="18316" b="10120"/>
          <a:stretch>
            <a:fillRect/>
          </a:stretch>
        </p:blipFill>
        <p:spPr>
          <a:xfrm>
            <a:off x="622860" y="509450"/>
            <a:ext cx="8166694" cy="6104166"/>
          </a:xfrm>
          <a:custGeom>
            <a:avLst/>
            <a:gdLst/>
            <a:ahLst/>
            <a:cxnLst/>
            <a:rect l="l" t="t" r="r" b="b"/>
            <a:pathLst>
              <a:path w="5842197" h="4366729">
                <a:moveTo>
                  <a:pt x="1032742" y="748289"/>
                </a:moveTo>
                <a:cubicBezTo>
                  <a:pt x="978073" y="748289"/>
                  <a:pt x="929809" y="748716"/>
                  <a:pt x="887953" y="749571"/>
                </a:cubicBezTo>
                <a:cubicBezTo>
                  <a:pt x="846097" y="750425"/>
                  <a:pt x="810647" y="752560"/>
                  <a:pt x="781604" y="755977"/>
                </a:cubicBezTo>
                <a:cubicBezTo>
                  <a:pt x="781604" y="836273"/>
                  <a:pt x="780750" y="956717"/>
                  <a:pt x="779041" y="1117309"/>
                </a:cubicBezTo>
                <a:cubicBezTo>
                  <a:pt x="775624" y="1306944"/>
                  <a:pt x="759394" y="1602500"/>
                  <a:pt x="730351" y="2003980"/>
                </a:cubicBezTo>
                <a:cubicBezTo>
                  <a:pt x="817481" y="2017647"/>
                  <a:pt x="875567" y="2024481"/>
                  <a:pt x="904610" y="2024481"/>
                </a:cubicBezTo>
                <a:cubicBezTo>
                  <a:pt x="1171124" y="2024481"/>
                  <a:pt x="1392365" y="1961270"/>
                  <a:pt x="1568333" y="1834846"/>
                </a:cubicBezTo>
                <a:cubicBezTo>
                  <a:pt x="1756259" y="1699881"/>
                  <a:pt x="1850222" y="1521351"/>
                  <a:pt x="1850222" y="1299256"/>
                </a:cubicBezTo>
                <a:cubicBezTo>
                  <a:pt x="1850222" y="1154040"/>
                  <a:pt x="1762239" y="1025054"/>
                  <a:pt x="1586271" y="912298"/>
                </a:cubicBezTo>
                <a:cubicBezTo>
                  <a:pt x="1417137" y="802959"/>
                  <a:pt x="1232627" y="748289"/>
                  <a:pt x="1032742" y="748289"/>
                </a:cubicBezTo>
                <a:close/>
                <a:moveTo>
                  <a:pt x="1091683" y="87130"/>
                </a:moveTo>
                <a:cubicBezTo>
                  <a:pt x="1426534" y="87130"/>
                  <a:pt x="1740883" y="195615"/>
                  <a:pt x="2034732" y="412584"/>
                </a:cubicBezTo>
                <a:cubicBezTo>
                  <a:pt x="2361041" y="655180"/>
                  <a:pt x="2524195" y="950738"/>
                  <a:pt x="2524195" y="1299256"/>
                </a:cubicBezTo>
                <a:cubicBezTo>
                  <a:pt x="2524195" y="1736612"/>
                  <a:pt x="2350790" y="2084276"/>
                  <a:pt x="2003980" y="2342248"/>
                </a:cubicBezTo>
                <a:cubicBezTo>
                  <a:pt x="1696464" y="2569468"/>
                  <a:pt x="1330008" y="2683078"/>
                  <a:pt x="904610" y="2683078"/>
                </a:cubicBezTo>
                <a:cubicBezTo>
                  <a:pt x="875567" y="2683078"/>
                  <a:pt x="803813" y="2677099"/>
                  <a:pt x="689349" y="2665140"/>
                </a:cubicBezTo>
                <a:cubicBezTo>
                  <a:pt x="679098" y="2904319"/>
                  <a:pt x="673973" y="3297256"/>
                  <a:pt x="673973" y="3843952"/>
                </a:cubicBezTo>
                <a:cubicBezTo>
                  <a:pt x="673973" y="3934498"/>
                  <a:pt x="642367" y="4012231"/>
                  <a:pt x="579156" y="4077151"/>
                </a:cubicBezTo>
                <a:cubicBezTo>
                  <a:pt x="515944" y="4142072"/>
                  <a:pt x="435648" y="4174531"/>
                  <a:pt x="338268" y="4174531"/>
                </a:cubicBezTo>
                <a:cubicBezTo>
                  <a:pt x="240888" y="4174531"/>
                  <a:pt x="160165" y="4142072"/>
                  <a:pt x="96099" y="4077151"/>
                </a:cubicBezTo>
                <a:cubicBezTo>
                  <a:pt x="32033" y="4012231"/>
                  <a:pt x="0" y="3934498"/>
                  <a:pt x="0" y="3843952"/>
                </a:cubicBezTo>
                <a:lnTo>
                  <a:pt x="0" y="3128976"/>
                </a:lnTo>
                <a:cubicBezTo>
                  <a:pt x="0" y="2864171"/>
                  <a:pt x="17084" y="2472088"/>
                  <a:pt x="51253" y="1952727"/>
                </a:cubicBezTo>
                <a:cubicBezTo>
                  <a:pt x="83713" y="1424825"/>
                  <a:pt x="100797" y="1031034"/>
                  <a:pt x="102506" y="771353"/>
                </a:cubicBezTo>
                <a:cubicBezTo>
                  <a:pt x="104214" y="327163"/>
                  <a:pt x="228929" y="114464"/>
                  <a:pt x="476650" y="133257"/>
                </a:cubicBezTo>
                <a:cubicBezTo>
                  <a:pt x="534737" y="117881"/>
                  <a:pt x="615033" y="106349"/>
                  <a:pt x="717538" y="98662"/>
                </a:cubicBezTo>
                <a:cubicBezTo>
                  <a:pt x="820043" y="90974"/>
                  <a:pt x="944758" y="87130"/>
                  <a:pt x="1091683" y="87130"/>
                </a:cubicBezTo>
                <a:close/>
                <a:moveTo>
                  <a:pt x="4573693" y="0"/>
                </a:moveTo>
                <a:cubicBezTo>
                  <a:pt x="5004216" y="0"/>
                  <a:pt x="5348463" y="49545"/>
                  <a:pt x="5606435" y="148633"/>
                </a:cubicBezTo>
                <a:cubicBezTo>
                  <a:pt x="5763610" y="208428"/>
                  <a:pt x="5842197" y="316913"/>
                  <a:pt x="5842197" y="474088"/>
                </a:cubicBezTo>
                <a:cubicBezTo>
                  <a:pt x="5842197" y="562925"/>
                  <a:pt x="5811446" y="641513"/>
                  <a:pt x="5749942" y="709850"/>
                </a:cubicBezTo>
                <a:cubicBezTo>
                  <a:pt x="5681605" y="788437"/>
                  <a:pt x="5594476" y="827731"/>
                  <a:pt x="5488554" y="827731"/>
                </a:cubicBezTo>
                <a:cubicBezTo>
                  <a:pt x="5454385" y="827731"/>
                  <a:pt x="5418509" y="822606"/>
                  <a:pt x="5380923" y="812355"/>
                </a:cubicBezTo>
                <a:cubicBezTo>
                  <a:pt x="5104159" y="737185"/>
                  <a:pt x="4835082" y="699599"/>
                  <a:pt x="4573693" y="699599"/>
                </a:cubicBezTo>
                <a:cubicBezTo>
                  <a:pt x="4445562" y="699599"/>
                  <a:pt x="4308033" y="709850"/>
                  <a:pt x="4161109" y="730351"/>
                </a:cubicBezTo>
                <a:cubicBezTo>
                  <a:pt x="4014185" y="750852"/>
                  <a:pt x="3857864" y="781604"/>
                  <a:pt x="3692147" y="822606"/>
                </a:cubicBezTo>
                <a:cubicBezTo>
                  <a:pt x="3692147" y="1049826"/>
                  <a:pt x="3684459" y="1387240"/>
                  <a:pt x="3669083" y="1834846"/>
                </a:cubicBezTo>
                <a:cubicBezTo>
                  <a:pt x="3764755" y="1828013"/>
                  <a:pt x="4098752" y="1796407"/>
                  <a:pt x="4671073" y="1740029"/>
                </a:cubicBezTo>
                <a:cubicBezTo>
                  <a:pt x="4997382" y="1707569"/>
                  <a:pt x="5204101" y="1691339"/>
                  <a:pt x="5291231" y="1691339"/>
                </a:cubicBezTo>
                <a:cubicBezTo>
                  <a:pt x="5392028" y="1691339"/>
                  <a:pt x="5478303" y="1723372"/>
                  <a:pt x="5550057" y="1787437"/>
                </a:cubicBezTo>
                <a:cubicBezTo>
                  <a:pt x="5621811" y="1851503"/>
                  <a:pt x="5657688" y="1936497"/>
                  <a:pt x="5657688" y="2042420"/>
                </a:cubicBezTo>
                <a:cubicBezTo>
                  <a:pt x="5657688" y="2245722"/>
                  <a:pt x="5549203" y="2361040"/>
                  <a:pt x="5332233" y="2388375"/>
                </a:cubicBezTo>
                <a:cubicBezTo>
                  <a:pt x="5195559" y="2398626"/>
                  <a:pt x="4991403" y="2415710"/>
                  <a:pt x="4719763" y="2439628"/>
                </a:cubicBezTo>
                <a:cubicBezTo>
                  <a:pt x="4477167" y="2466963"/>
                  <a:pt x="4111565" y="2500277"/>
                  <a:pt x="3622956" y="2539571"/>
                </a:cubicBezTo>
                <a:cubicBezTo>
                  <a:pt x="3610997" y="2756540"/>
                  <a:pt x="3605017" y="2931654"/>
                  <a:pt x="3605017" y="3064911"/>
                </a:cubicBezTo>
                <a:cubicBezTo>
                  <a:pt x="3605017" y="3399762"/>
                  <a:pt x="3624665" y="3590251"/>
                  <a:pt x="3663958" y="3636378"/>
                </a:cubicBezTo>
                <a:cubicBezTo>
                  <a:pt x="3682751" y="3658588"/>
                  <a:pt x="3790381" y="3669692"/>
                  <a:pt x="3986850" y="3669692"/>
                </a:cubicBezTo>
                <a:cubicBezTo>
                  <a:pt x="4092772" y="3669692"/>
                  <a:pt x="4252510" y="3667130"/>
                  <a:pt x="4466063" y="3662005"/>
                </a:cubicBezTo>
                <a:cubicBezTo>
                  <a:pt x="4679615" y="3656879"/>
                  <a:pt x="4839353" y="3654317"/>
                  <a:pt x="4945275" y="3654317"/>
                </a:cubicBezTo>
                <a:cubicBezTo>
                  <a:pt x="4979443" y="3654317"/>
                  <a:pt x="5029842" y="3649191"/>
                  <a:pt x="5096471" y="3638941"/>
                </a:cubicBezTo>
                <a:cubicBezTo>
                  <a:pt x="5163099" y="3628690"/>
                  <a:pt x="5212644" y="3623565"/>
                  <a:pt x="5245103" y="3623565"/>
                </a:cubicBezTo>
                <a:cubicBezTo>
                  <a:pt x="5344192" y="3623565"/>
                  <a:pt x="5428759" y="3651754"/>
                  <a:pt x="5498804" y="3708132"/>
                </a:cubicBezTo>
                <a:cubicBezTo>
                  <a:pt x="5579100" y="3771344"/>
                  <a:pt x="5619248" y="3860182"/>
                  <a:pt x="5619248" y="3974646"/>
                </a:cubicBezTo>
                <a:cubicBezTo>
                  <a:pt x="5619248" y="4165989"/>
                  <a:pt x="5519305" y="4280454"/>
                  <a:pt x="5319420" y="4318039"/>
                </a:cubicBezTo>
                <a:cubicBezTo>
                  <a:pt x="5148577" y="4350499"/>
                  <a:pt x="4794080" y="4366729"/>
                  <a:pt x="4255927" y="4366729"/>
                </a:cubicBezTo>
                <a:cubicBezTo>
                  <a:pt x="3698981" y="4366729"/>
                  <a:pt x="3335941" y="4291559"/>
                  <a:pt x="3166807" y="4141217"/>
                </a:cubicBezTo>
                <a:cubicBezTo>
                  <a:pt x="2980589" y="3975500"/>
                  <a:pt x="2887480" y="3616731"/>
                  <a:pt x="2887480" y="3064911"/>
                </a:cubicBezTo>
                <a:cubicBezTo>
                  <a:pt x="2887480" y="2835982"/>
                  <a:pt x="2904137" y="2492162"/>
                  <a:pt x="2937451" y="2033450"/>
                </a:cubicBezTo>
                <a:cubicBezTo>
                  <a:pt x="2970765" y="1574739"/>
                  <a:pt x="2987422" y="1231773"/>
                  <a:pt x="2987422" y="1004553"/>
                </a:cubicBezTo>
                <a:cubicBezTo>
                  <a:pt x="2987422" y="944758"/>
                  <a:pt x="2978881" y="856347"/>
                  <a:pt x="2961796" y="739320"/>
                </a:cubicBezTo>
                <a:cubicBezTo>
                  <a:pt x="2944712" y="622293"/>
                  <a:pt x="2936170" y="533882"/>
                  <a:pt x="2936170" y="474088"/>
                </a:cubicBezTo>
                <a:cubicBezTo>
                  <a:pt x="2936170" y="214407"/>
                  <a:pt x="3055760" y="84567"/>
                  <a:pt x="3294939" y="84567"/>
                </a:cubicBezTo>
                <a:cubicBezTo>
                  <a:pt x="3370109" y="84567"/>
                  <a:pt x="3439300" y="105922"/>
                  <a:pt x="3502512" y="148633"/>
                </a:cubicBezTo>
                <a:cubicBezTo>
                  <a:pt x="3700689" y="99089"/>
                  <a:pt x="3889043" y="61930"/>
                  <a:pt x="4067573" y="37158"/>
                </a:cubicBezTo>
                <a:cubicBezTo>
                  <a:pt x="4246103" y="12386"/>
                  <a:pt x="4414810" y="0"/>
                  <a:pt x="4573693" y="0"/>
                </a:cubicBezTo>
                <a:close/>
              </a:path>
            </a:pathLst>
          </a:custGeom>
          <a:ln w="57150">
            <a:solidFill>
              <a:schemeClr val="bg1"/>
            </a:solidFill>
          </a:ln>
        </p:spPr>
      </p:pic>
      <p:sp>
        <p:nvSpPr>
          <p:cNvPr id="17411" name="TextBox 10">
            <a:extLst>
              <a:ext uri="{FF2B5EF4-FFF2-40B4-BE49-F238E27FC236}">
                <a16:creationId xmlns:a16="http://schemas.microsoft.com/office/drawing/2014/main" id="{A8D02CA3-B8B6-499B-AB73-0534220FC782}"/>
              </a:ext>
            </a:extLst>
          </p:cNvPr>
          <p:cNvSpPr txBox="1">
            <a:spLocks noChangeArrowheads="1"/>
          </p:cNvSpPr>
          <p:nvPr/>
        </p:nvSpPr>
        <p:spPr bwMode="auto">
          <a:xfrm>
            <a:off x="0" y="6604000"/>
            <a:ext cx="76327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GB" altLang="en-US" sz="900">
                <a:hlinkClick r:id="rId4" tooltip="https://freepngimg.com/png/23131-sports-ball-image"/>
              </a:rPr>
              <a:t>This Photo</a:t>
            </a:r>
            <a:r>
              <a:rPr lang="en-GB" altLang="en-US" sz="900"/>
              <a:t> by Unknown Author is licensed under </a:t>
            </a:r>
            <a:r>
              <a:rPr lang="en-GB" altLang="en-US" sz="900">
                <a:hlinkClick r:id="rId5" tooltip="https://creativecommons.org/licenses/by-nc/3.0/"/>
              </a:rPr>
              <a:t>CC BY-NC</a:t>
            </a:r>
            <a:endParaRPr lang="en-GB" altLang="en-US" sz="900"/>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BE0D0EFF-05B5-4DEE-AAAA-E1B8DFE8C2E3}"/>
              </a:ext>
            </a:extLst>
          </p:cNvPr>
          <p:cNvSpPr>
            <a:spLocks noGrp="1" noChangeArrowheads="1"/>
          </p:cNvSpPr>
          <p:nvPr>
            <p:ph idx="1"/>
          </p:nvPr>
        </p:nvSpPr>
        <p:spPr>
          <a:xfrm>
            <a:off x="204788" y="4259263"/>
            <a:ext cx="8734425" cy="2119312"/>
          </a:xfrm>
        </p:spPr>
        <p:txBody>
          <a:bodyPr/>
          <a:lstStyle/>
          <a:p>
            <a:pPr marL="0" indent="0" eaLnBrk="1" hangingPunct="1">
              <a:buFont typeface="Arial" panose="020B0604020202020204" pitchFamily="34" charset="0"/>
              <a:buNone/>
            </a:pPr>
            <a:r>
              <a:rPr lang="en-US" altLang="en-US" sz="2500" u="sng">
                <a:latin typeface="Comic Sans MS" panose="030F0702030302020204" pitchFamily="66" charset="0"/>
              </a:rPr>
              <a:t>Tell Me Time</a:t>
            </a:r>
          </a:p>
          <a:p>
            <a:pPr marL="0" indent="0" eaLnBrk="1" hangingPunct="1">
              <a:buFont typeface="Arial" panose="020B0604020202020204" pitchFamily="34" charset="0"/>
              <a:buNone/>
            </a:pPr>
            <a:r>
              <a:rPr lang="en-US" altLang="en-US" sz="2500">
                <a:latin typeface="Comic Sans MS" panose="030F0702030302020204" pitchFamily="66" charset="0"/>
              </a:rPr>
              <a:t>We have sent out the timetable for this and this will be updated each term to ensure that each child has an opportunity to share something they have achieved outside of school.</a:t>
            </a:r>
          </a:p>
        </p:txBody>
      </p:sp>
      <p:pic>
        <p:nvPicPr>
          <p:cNvPr id="18435" name="Picture 6" descr="Arkholme C E Primary School Uniform">
            <a:extLst>
              <a:ext uri="{FF2B5EF4-FFF2-40B4-BE49-F238E27FC236}">
                <a16:creationId xmlns:a16="http://schemas.microsoft.com/office/drawing/2014/main" id="{B6EFA2E8-DA62-4150-99CA-15A898A7E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131763"/>
            <a:ext cx="2438400"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2">
            <a:extLst>
              <a:ext uri="{FF2B5EF4-FFF2-40B4-BE49-F238E27FC236}">
                <a16:creationId xmlns:a16="http://schemas.microsoft.com/office/drawing/2014/main" id="{47D38942-D6E2-4085-9071-EC301B04C02C}"/>
              </a:ext>
            </a:extLst>
          </p:cNvPr>
          <p:cNvSpPr txBox="1">
            <a:spLocks noChangeArrowheads="1"/>
          </p:cNvSpPr>
          <p:nvPr/>
        </p:nvSpPr>
        <p:spPr bwMode="auto">
          <a:xfrm>
            <a:off x="204788" y="131763"/>
            <a:ext cx="62960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None/>
            </a:pPr>
            <a:r>
              <a:rPr lang="en-US" altLang="en-US" sz="4000" dirty="0">
                <a:latin typeface="Comic Sans MS" panose="030F0702030302020204" pitchFamily="66" charset="0"/>
              </a:rPr>
              <a:t>PE Days are:</a:t>
            </a:r>
          </a:p>
          <a:p>
            <a:pPr eaLnBrk="1" hangingPunct="1">
              <a:buFont typeface="Arial" panose="020B0604020202020204" pitchFamily="34" charset="0"/>
              <a:buNone/>
            </a:pPr>
            <a:r>
              <a:rPr lang="en-US" altLang="en-US" sz="4000" dirty="0">
                <a:latin typeface="Comic Sans MS" panose="030F0702030302020204" pitchFamily="66" charset="0"/>
              </a:rPr>
              <a:t>Tuesday and Thursday</a:t>
            </a:r>
          </a:p>
          <a:p>
            <a:pPr eaLnBrk="1" hangingPunct="1">
              <a:buFont typeface="Arial" panose="020B0604020202020204" pitchFamily="34" charset="0"/>
              <a:buNone/>
            </a:pPr>
            <a:endParaRPr lang="en-US" altLang="en-US" sz="4000" dirty="0">
              <a:latin typeface="Comic Sans MS" panose="030F0702030302020204" pitchFamily="66" charset="0"/>
            </a:endParaRPr>
          </a:p>
          <a:p>
            <a:pPr eaLnBrk="1" hangingPunct="1">
              <a:buFont typeface="Arial" panose="020B0604020202020204" pitchFamily="34" charset="0"/>
              <a:buNone/>
            </a:pPr>
            <a:r>
              <a:rPr lang="en-US" altLang="en-US" sz="4000" dirty="0">
                <a:latin typeface="Comic Sans MS" panose="030F0702030302020204" pitchFamily="66" charset="0"/>
              </a:rPr>
              <a:t>Long hair should be tied up and earrings should not be worn.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BB355F-3530-4D83-ADF1-0E3E6A5FA505}"/>
              </a:ext>
            </a:extLst>
          </p:cNvPr>
          <p:cNvSpPr/>
          <p:nvPr/>
        </p:nvSpPr>
        <p:spPr>
          <a:xfrm>
            <a:off x="-1" y="548680"/>
            <a:ext cx="9144001" cy="5201424"/>
          </a:xfrm>
          <a:prstGeom prst="rect">
            <a:avLst/>
          </a:prstGeom>
          <a:noFill/>
        </p:spPr>
        <p:txBody>
          <a:bodyPr>
            <a:spAutoFit/>
          </a:bodyPr>
          <a:lstStyle/>
          <a:p>
            <a:pPr algn="ctr">
              <a:defRPr/>
            </a:pPr>
            <a:r>
              <a:rPr lang="en-US" sz="16600" b="1" dirty="0">
                <a:ln w="9525">
                  <a:solidFill>
                    <a:schemeClr val="bg1"/>
                  </a:solidFill>
                  <a:prstDash val="solid"/>
                </a:ln>
                <a:effectLst>
                  <a:outerShdw blurRad="12700" dist="38100" dir="2700000" algn="tl" rotWithShape="0">
                    <a:schemeClr val="bg1">
                      <a:lumMod val="50000"/>
                    </a:schemeClr>
                  </a:outerShdw>
                </a:effectLst>
              </a:rPr>
              <a:t>Support at Home</a:t>
            </a: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98ED68E-EC91-4293-AED6-A9CCF0CC1A2F}"/>
              </a:ext>
            </a:extLst>
          </p:cNvPr>
          <p:cNvSpPr>
            <a:spLocks noGrp="1" noChangeArrowheads="1"/>
          </p:cNvSpPr>
          <p:nvPr>
            <p:ph type="title"/>
          </p:nvPr>
        </p:nvSpPr>
        <p:spPr/>
        <p:txBody>
          <a:bodyPr/>
          <a:lstStyle/>
          <a:p>
            <a:pPr eaLnBrk="1" hangingPunct="1"/>
            <a:r>
              <a:rPr lang="en-GB" altLang="en-US" sz="3600" b="1" u="sng">
                <a:solidFill>
                  <a:schemeClr val="tx1"/>
                </a:solidFill>
                <a:latin typeface="Comic Sans MS" panose="030F0702030302020204" pitchFamily="66" charset="0"/>
              </a:rPr>
              <a:t>Other things to do at home</a:t>
            </a:r>
          </a:p>
        </p:txBody>
      </p:sp>
      <p:sp>
        <p:nvSpPr>
          <p:cNvPr id="15363" name="Rectangle 3">
            <a:extLst>
              <a:ext uri="{FF2B5EF4-FFF2-40B4-BE49-F238E27FC236}">
                <a16:creationId xmlns:a16="http://schemas.microsoft.com/office/drawing/2014/main" id="{2EECE0A4-E5AD-48A7-8C6B-7F9802FDC99C}"/>
              </a:ext>
            </a:extLst>
          </p:cNvPr>
          <p:cNvSpPr>
            <a:spLocks noGrp="1" noChangeArrowheads="1"/>
          </p:cNvSpPr>
          <p:nvPr>
            <p:ph idx="1"/>
          </p:nvPr>
        </p:nvSpPr>
        <p:spPr>
          <a:xfrm>
            <a:off x="179388" y="1431925"/>
            <a:ext cx="8445500" cy="4876800"/>
          </a:xfrm>
        </p:spPr>
        <p:txBody>
          <a:bodyPr/>
          <a:lstStyle/>
          <a:p>
            <a:pPr eaLnBrk="1" hangingPunct="1"/>
            <a:r>
              <a:rPr lang="en-GB" altLang="en-US" sz="2400" b="1" dirty="0">
                <a:solidFill>
                  <a:srgbClr val="FFFF00"/>
                </a:solidFill>
                <a:latin typeface="Comic Sans MS" panose="030F0702030302020204" pitchFamily="66" charset="0"/>
              </a:rPr>
              <a:t>Maths homework </a:t>
            </a:r>
            <a:r>
              <a:rPr lang="en-GB" altLang="en-US" sz="2400" dirty="0">
                <a:latin typeface="Comic Sans MS" panose="030F0702030302020204" pitchFamily="66" charset="0"/>
              </a:rPr>
              <a:t>we will be using </a:t>
            </a:r>
            <a:r>
              <a:rPr lang="en-GB" altLang="en-US" sz="2400" dirty="0" err="1">
                <a:latin typeface="Comic Sans MS" panose="030F0702030302020204" pitchFamily="66" charset="0"/>
              </a:rPr>
              <a:t>NumBots</a:t>
            </a:r>
            <a:r>
              <a:rPr lang="en-GB" altLang="en-US" sz="2400" dirty="0">
                <a:latin typeface="Comic Sans MS" panose="030F0702030302020204" pitchFamily="66" charset="0"/>
              </a:rPr>
              <a:t> or Times Table </a:t>
            </a:r>
            <a:r>
              <a:rPr lang="en-GB" altLang="en-US" sz="2400" dirty="0" err="1">
                <a:latin typeface="Comic Sans MS" panose="030F0702030302020204" pitchFamily="66" charset="0"/>
              </a:rPr>
              <a:t>Rockstars</a:t>
            </a:r>
            <a:r>
              <a:rPr lang="en-GB" altLang="en-US" sz="2400" dirty="0">
                <a:latin typeface="Comic Sans MS" panose="030F0702030302020204" pitchFamily="66" charset="0"/>
              </a:rPr>
              <a:t>. You should now have received your login. </a:t>
            </a:r>
          </a:p>
          <a:p>
            <a:pPr eaLnBrk="1" hangingPunct="1"/>
            <a:r>
              <a:rPr lang="en-GB" altLang="en-US" sz="2400" dirty="0">
                <a:solidFill>
                  <a:srgbClr val="92D050"/>
                </a:solidFill>
                <a:latin typeface="Comic Sans MS" panose="030F0702030302020204" pitchFamily="66" charset="0"/>
              </a:rPr>
              <a:t>Year 1 </a:t>
            </a:r>
            <a:r>
              <a:rPr lang="en-GB" altLang="en-US" sz="2400" dirty="0">
                <a:latin typeface="Comic Sans MS" panose="030F0702030302020204" pitchFamily="66" charset="0"/>
              </a:rPr>
              <a:t>will use </a:t>
            </a:r>
            <a:r>
              <a:rPr lang="en-GB" altLang="en-US" sz="2400" dirty="0" err="1">
                <a:latin typeface="Comic Sans MS" panose="030F0702030302020204" pitchFamily="66" charset="0"/>
              </a:rPr>
              <a:t>NumBots</a:t>
            </a:r>
            <a:r>
              <a:rPr lang="en-GB" altLang="en-US" sz="2400" dirty="0">
                <a:latin typeface="Comic Sans MS" panose="030F0702030302020204" pitchFamily="66" charset="0"/>
              </a:rPr>
              <a:t> to support children’s development of counting and number bonds.</a:t>
            </a:r>
          </a:p>
          <a:p>
            <a:pPr eaLnBrk="1" hangingPunct="1"/>
            <a:r>
              <a:rPr lang="en-GB" altLang="en-US" sz="2400" dirty="0">
                <a:solidFill>
                  <a:srgbClr val="92D050"/>
                </a:solidFill>
                <a:latin typeface="Comic Sans MS" panose="030F0702030302020204" pitchFamily="66" charset="0"/>
              </a:rPr>
              <a:t>Year 2 </a:t>
            </a:r>
            <a:r>
              <a:rPr lang="en-GB" altLang="en-US" sz="2400" dirty="0">
                <a:latin typeface="Comic Sans MS" panose="030F0702030302020204" pitchFamily="66" charset="0"/>
              </a:rPr>
              <a:t>begin to use Times Table </a:t>
            </a:r>
            <a:r>
              <a:rPr lang="en-GB" altLang="en-US" sz="2400" dirty="0" err="1">
                <a:latin typeface="Comic Sans MS" panose="030F0702030302020204" pitchFamily="66" charset="0"/>
              </a:rPr>
              <a:t>Rockstars</a:t>
            </a:r>
            <a:r>
              <a:rPr lang="en-GB" altLang="en-US" sz="2400" dirty="0">
                <a:latin typeface="Comic Sans MS" panose="030F0702030302020204" pitchFamily="66" charset="0"/>
              </a:rPr>
              <a:t> to begin developing their understanding of their times tables starting with 2s, 5s and 10s.</a:t>
            </a:r>
          </a:p>
          <a:p>
            <a:pPr eaLnBrk="1" hangingPunct="1"/>
            <a:r>
              <a:rPr lang="en-GB" altLang="en-US" sz="2400" b="1" dirty="0">
                <a:solidFill>
                  <a:srgbClr val="FFFF00"/>
                </a:solidFill>
                <a:latin typeface="Comic Sans MS" panose="030F0702030302020204" pitchFamily="66" charset="0"/>
              </a:rPr>
              <a:t>Wonder words </a:t>
            </a:r>
            <a:r>
              <a:rPr lang="en-GB" altLang="en-US" sz="2400" b="1" dirty="0">
                <a:latin typeface="Comic Sans MS" panose="030F0702030302020204" pitchFamily="66" charset="0"/>
              </a:rPr>
              <a:t>- </a:t>
            </a:r>
            <a:r>
              <a:rPr lang="en-GB" altLang="en-US" sz="2400" dirty="0">
                <a:latin typeface="Comic Sans MS" panose="030F0702030302020204" pitchFamily="66" charset="0"/>
              </a:rPr>
              <a:t>To widen vocabulary, we will send out weekly ‘wonder words’ for you to discuss with your child. Please talk about the meanings of these and encourage your child to use these in sentences.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 calcmode="lin" valueType="num">
                                      <p:cBhvr additive="base">
                                        <p:cTn id="12"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5363">
                                            <p:txEl>
                                              <p:pRg st="2" end="2"/>
                                            </p:txEl>
                                          </p:spTgt>
                                        </p:tgtEl>
                                        <p:attrNameLst>
                                          <p:attrName>style.visibility</p:attrName>
                                        </p:attrNameLst>
                                      </p:cBhvr>
                                      <p:to>
                                        <p:strVal val="visible"/>
                                      </p:to>
                                    </p:set>
                                    <p:anim calcmode="lin" valueType="num">
                                      <p:cBhvr additive="base">
                                        <p:cTn id="16"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wipe(down)">
                                      <p:cBhvr>
                                        <p:cTn id="22"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266A2CB-37C8-4668-82CE-B6C85EAFC16A}"/>
              </a:ext>
            </a:extLst>
          </p:cNvPr>
          <p:cNvSpPr>
            <a:spLocks noGrp="1" noChangeArrowheads="1"/>
          </p:cNvSpPr>
          <p:nvPr>
            <p:ph type="title"/>
          </p:nvPr>
        </p:nvSpPr>
        <p:spPr>
          <a:xfrm>
            <a:off x="230188" y="333375"/>
            <a:ext cx="7905750" cy="1400175"/>
          </a:xfrm>
        </p:spPr>
        <p:txBody>
          <a:bodyPr/>
          <a:lstStyle/>
          <a:p>
            <a:r>
              <a:rPr lang="en-GB" altLang="en-US" sz="4400" b="1" u="sng">
                <a:solidFill>
                  <a:schemeClr val="tx1"/>
                </a:solidFill>
                <a:latin typeface="Comic Sans MS" panose="030F0702030302020204" pitchFamily="66" charset="0"/>
              </a:rPr>
              <a:t>Other things to do at home</a:t>
            </a:r>
            <a:endParaRPr lang="en-GB" altLang="en-US"/>
          </a:p>
        </p:txBody>
      </p:sp>
      <p:sp>
        <p:nvSpPr>
          <p:cNvPr id="3" name="Content Placeholder 2">
            <a:extLst>
              <a:ext uri="{FF2B5EF4-FFF2-40B4-BE49-F238E27FC236}">
                <a16:creationId xmlns:a16="http://schemas.microsoft.com/office/drawing/2014/main" id="{63F15170-68DE-432A-B117-E0143D4BAA73}"/>
              </a:ext>
            </a:extLst>
          </p:cNvPr>
          <p:cNvSpPr>
            <a:spLocks noGrp="1" noChangeArrowheads="1"/>
          </p:cNvSpPr>
          <p:nvPr>
            <p:ph idx="1"/>
          </p:nvPr>
        </p:nvSpPr>
        <p:spPr>
          <a:xfrm>
            <a:off x="254000" y="1719263"/>
            <a:ext cx="8659813" cy="4195762"/>
          </a:xfrm>
        </p:spPr>
        <p:txBody>
          <a:bodyPr/>
          <a:lstStyle/>
          <a:p>
            <a:r>
              <a:rPr lang="en-GB" altLang="en-US" sz="2400" b="1" dirty="0">
                <a:latin typeface="Comic Sans MS" panose="030F0702030302020204" pitchFamily="66" charset="0"/>
              </a:rPr>
              <a:t>Spellings </a:t>
            </a:r>
            <a:r>
              <a:rPr lang="en-GB" altLang="en-US" sz="2400" dirty="0">
                <a:latin typeface="Comic Sans MS" panose="030F0702030302020204" pitchFamily="66" charset="0"/>
              </a:rPr>
              <a:t>will be given out at the end of each term ready for the new term. Your child will then have a spelling test every Friday. </a:t>
            </a:r>
          </a:p>
          <a:p>
            <a:r>
              <a:rPr lang="en-GB" altLang="en-US" sz="2400" b="1" dirty="0">
                <a:solidFill>
                  <a:srgbClr val="FFFF00"/>
                </a:solidFill>
                <a:latin typeface="Comic Sans MS" panose="030F0702030302020204" pitchFamily="66" charset="0"/>
              </a:rPr>
              <a:t>The spellings are linked to phonics, topic words, Year 1/2 spelling rules and common exception words. We use a bronze, silver and gold system to differentiate our spellings.</a:t>
            </a:r>
          </a:p>
          <a:p>
            <a:pPr marL="0" indent="0">
              <a:buNone/>
            </a:pPr>
            <a:endParaRPr lang="en-GB" altLang="en-US" sz="2400" b="1" dirty="0">
              <a:solidFill>
                <a:srgbClr val="92D050"/>
              </a:solidFill>
              <a:latin typeface="Comic Sans MS" panose="030F0702030302020204" pitchFamily="66" charset="0"/>
            </a:endParaRPr>
          </a:p>
          <a:p>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A8EFD25-B418-4208-9A33-5AACE34F20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9588" y="1268413"/>
            <a:ext cx="8124825"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0037575-4022-4AA7-84B7-C9ECE0A37B82}"/>
              </a:ext>
            </a:extLst>
          </p:cNvPr>
          <p:cNvSpPr/>
          <p:nvPr/>
        </p:nvSpPr>
        <p:spPr>
          <a:xfrm>
            <a:off x="1871663" y="404813"/>
            <a:ext cx="5400675" cy="584200"/>
          </a:xfrm>
          <a:prstGeom prst="rect">
            <a:avLst/>
          </a:prstGeom>
          <a:noFill/>
        </p:spPr>
        <p:txBody>
          <a:bodyPr>
            <a:spAutoFit/>
          </a:bodyPr>
          <a:lstStyle/>
          <a:p>
            <a:pPr algn="ctr">
              <a:defRPr/>
            </a:pPr>
            <a:r>
              <a:rPr lang="en-US" sz="3200" dirty="0">
                <a:ln w="0"/>
                <a:effectLst>
                  <a:outerShdw blurRad="38100" dist="19050" dir="2700000" algn="tl" rotWithShape="0">
                    <a:schemeClr val="dk1">
                      <a:alpha val="40000"/>
                    </a:schemeClr>
                  </a:outerShdw>
                </a:effectLst>
                <a:latin typeface="Comic Sans MS" panose="030F0702030302020204" pitchFamily="66" charset="0"/>
              </a:rPr>
              <a:t>Example of spelling sheet.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06CD02-0BD6-4E74-ADDC-93B12CE82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852488"/>
            <a:ext cx="8747125" cy="600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a:extLst>
              <a:ext uri="{FF2B5EF4-FFF2-40B4-BE49-F238E27FC236}">
                <a16:creationId xmlns:a16="http://schemas.microsoft.com/office/drawing/2014/main" id="{D3231D11-4444-4112-AE45-9D5A5D0992B2}"/>
              </a:ext>
            </a:extLst>
          </p:cNvPr>
          <p:cNvSpPr txBox="1">
            <a:spLocks noChangeArrowheads="1"/>
          </p:cNvSpPr>
          <p:nvPr/>
        </p:nvSpPr>
        <p:spPr bwMode="auto">
          <a:xfrm>
            <a:off x="0" y="9525"/>
            <a:ext cx="91011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US" altLang="en-US" sz="2400">
                <a:solidFill>
                  <a:schemeClr val="tx2"/>
                </a:solidFill>
                <a:latin typeface="Comic Sans MS" panose="030F0702030302020204" pitchFamily="66" charset="0"/>
              </a:rPr>
              <a:t>Common exception words – these will be an important focus for us to both read and spell in year 1 and year 2.</a:t>
            </a:r>
            <a:endParaRPr lang="en-GB" altLang="en-US" sz="2400">
              <a:solidFill>
                <a:schemeClr val="tx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8B9F2A5-C2CC-405C-9485-4DE4F0089CAE}"/>
              </a:ext>
            </a:extLst>
          </p:cNvPr>
          <p:cNvSpPr>
            <a:spLocks noGrp="1" noChangeArrowheads="1"/>
          </p:cNvSpPr>
          <p:nvPr>
            <p:ph type="title"/>
          </p:nvPr>
        </p:nvSpPr>
        <p:spPr>
          <a:xfrm>
            <a:off x="468313" y="52388"/>
            <a:ext cx="8229600" cy="1384300"/>
          </a:xfrm>
        </p:spPr>
        <p:txBody>
          <a:bodyPr/>
          <a:lstStyle/>
          <a:p>
            <a:pPr eaLnBrk="1" hangingPunct="1"/>
            <a:r>
              <a:rPr lang="en-GB" altLang="en-US" sz="3600" b="1" u="sng">
                <a:solidFill>
                  <a:schemeClr val="tx1"/>
                </a:solidFill>
                <a:latin typeface="Comic Sans MS" panose="030F0702030302020204" pitchFamily="66" charset="0"/>
              </a:rPr>
              <a:t>Phonics</a:t>
            </a:r>
            <a:r>
              <a:rPr lang="en-GB" altLang="en-US">
                <a:solidFill>
                  <a:schemeClr val="tx1"/>
                </a:solidFill>
                <a:latin typeface="Comic Sans MS" panose="030F0702030302020204" pitchFamily="66" charset="0"/>
              </a:rPr>
              <a:t> </a:t>
            </a:r>
          </a:p>
        </p:txBody>
      </p:sp>
      <p:sp>
        <p:nvSpPr>
          <p:cNvPr id="15363" name="Rectangle 3">
            <a:extLst>
              <a:ext uri="{FF2B5EF4-FFF2-40B4-BE49-F238E27FC236}">
                <a16:creationId xmlns:a16="http://schemas.microsoft.com/office/drawing/2014/main" id="{BE666013-0DE1-4183-8885-F8788A528F0D}"/>
              </a:ext>
            </a:extLst>
          </p:cNvPr>
          <p:cNvSpPr>
            <a:spLocks noGrp="1" noChangeArrowheads="1"/>
          </p:cNvSpPr>
          <p:nvPr>
            <p:ph idx="1"/>
          </p:nvPr>
        </p:nvSpPr>
        <p:spPr>
          <a:xfrm>
            <a:off x="395288" y="1436688"/>
            <a:ext cx="8229600" cy="4872037"/>
          </a:xfrm>
        </p:spPr>
        <p:txBody>
          <a:bodyPr/>
          <a:lstStyle/>
          <a:p>
            <a:pPr marL="0" indent="0" eaLnBrk="1" hangingPunct="1">
              <a:lnSpc>
                <a:spcPct val="90000"/>
              </a:lnSpc>
              <a:buFontTx/>
              <a:buNone/>
              <a:defRPr/>
            </a:pPr>
            <a:r>
              <a:rPr lang="en-GB" altLang="en-US" sz="2400" dirty="0">
                <a:latin typeface="Comic Sans MS" panose="030F0702030302020204" pitchFamily="66" charset="0"/>
              </a:rPr>
              <a:t>Year 1 and 2 – Phonics is taught daily. </a:t>
            </a:r>
          </a:p>
          <a:p>
            <a:pPr marL="0" indent="0" eaLnBrk="1" hangingPunct="1">
              <a:lnSpc>
                <a:spcPct val="90000"/>
              </a:lnSpc>
              <a:buFontTx/>
              <a:buNone/>
              <a:defRPr/>
            </a:pPr>
            <a:r>
              <a:rPr lang="en-GB" altLang="en-US" sz="2400" dirty="0">
                <a:latin typeface="Comic Sans MS" panose="030F0702030302020204" pitchFamily="66" charset="0"/>
              </a:rPr>
              <a:t>Year 1 children will take part in a Phonics screening in June. </a:t>
            </a:r>
          </a:p>
          <a:p>
            <a:pPr marL="0" indent="15875" eaLnBrk="1" hangingPunct="1">
              <a:lnSpc>
                <a:spcPct val="90000"/>
              </a:lnSpc>
              <a:buFontTx/>
              <a:buNone/>
              <a:defRPr/>
            </a:pPr>
            <a:r>
              <a:rPr lang="en-GB" altLang="en-US" sz="2400" dirty="0">
                <a:latin typeface="Comic Sans MS" panose="030F0702030302020204" pitchFamily="66" charset="0"/>
              </a:rPr>
              <a:t>Children who did not pass the screening check at the end of Year 1 will take the test again in June 2025. </a:t>
            </a:r>
          </a:p>
          <a:p>
            <a:pPr eaLnBrk="1" hangingPunct="1">
              <a:lnSpc>
                <a:spcPct val="90000"/>
              </a:lnSpc>
              <a:buFontTx/>
              <a:buNone/>
              <a:defRPr/>
            </a:pPr>
            <a:endParaRPr lang="en-GB" altLang="en-US" sz="2400" dirty="0">
              <a:latin typeface="Comic Sans MS" panose="030F0702030302020204" pitchFamily="66" charset="0"/>
            </a:endParaRPr>
          </a:p>
          <a:p>
            <a:pPr eaLnBrk="1" hangingPunct="1">
              <a:lnSpc>
                <a:spcPct val="90000"/>
              </a:lnSpc>
              <a:buFontTx/>
              <a:buNone/>
              <a:defRPr/>
            </a:pPr>
            <a:endParaRPr lang="en-GB" altLang="en-US" sz="2400" dirty="0">
              <a:latin typeface="Comic Sans MS" panose="030F0702030302020204" pitchFamily="66" charset="0"/>
            </a:endParaRPr>
          </a:p>
          <a:p>
            <a:pPr eaLnBrk="1" hangingPunct="1">
              <a:lnSpc>
                <a:spcPct val="90000"/>
              </a:lnSpc>
              <a:buFontTx/>
              <a:buNone/>
              <a:defRPr/>
            </a:pPr>
            <a:endParaRPr lang="en-GB" altLang="en-US" sz="2400" dirty="0">
              <a:solidFill>
                <a:srgbClr val="000000"/>
              </a:solidFill>
              <a:latin typeface="SassoonCRInfant" pitchFamily="2" charset="0"/>
            </a:endParaRPr>
          </a:p>
          <a:p>
            <a:pPr eaLnBrk="1" hangingPunct="1">
              <a:lnSpc>
                <a:spcPct val="90000"/>
              </a:lnSpc>
              <a:buFontTx/>
              <a:buNone/>
              <a:defRPr/>
            </a:pPr>
            <a:endParaRPr lang="en-GB" altLang="en-US" sz="2400" dirty="0">
              <a:solidFill>
                <a:srgbClr val="000000"/>
              </a:solidFill>
              <a:latin typeface="SassoonCRInfant" pitchFamily="2" charset="0"/>
            </a:endParaRPr>
          </a:p>
        </p:txBody>
      </p:sp>
      <p:pic>
        <p:nvPicPr>
          <p:cNvPr id="24580" name="Picture 4" descr="MC900281179[1]">
            <a:extLst>
              <a:ext uri="{FF2B5EF4-FFF2-40B4-BE49-F238E27FC236}">
                <a16:creationId xmlns:a16="http://schemas.microsoft.com/office/drawing/2014/main" id="{BDBE54B3-7CAF-4E66-A4FC-7AADBD157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404813"/>
            <a:ext cx="2376487"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Floppy's Phonics Online | Oxford Owl">
            <a:extLst>
              <a:ext uri="{FF2B5EF4-FFF2-40B4-BE49-F238E27FC236}">
                <a16:creationId xmlns:a16="http://schemas.microsoft.com/office/drawing/2014/main" id="{84B62009-9319-4154-847A-F3C318AD2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4076700"/>
            <a:ext cx="49530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2BAB2E9-CEB4-403F-AC01-429A9B8EB609}"/>
              </a:ext>
            </a:extLst>
          </p:cNvPr>
          <p:cNvSpPr>
            <a:spLocks noGrp="1" noChangeArrowheads="1"/>
          </p:cNvSpPr>
          <p:nvPr>
            <p:ph type="title"/>
          </p:nvPr>
        </p:nvSpPr>
        <p:spPr/>
        <p:txBody>
          <a:bodyPr/>
          <a:lstStyle/>
          <a:p>
            <a:pPr eaLnBrk="1" hangingPunct="1"/>
            <a:r>
              <a:rPr lang="en-GB" altLang="en-US" sz="4000" b="1" u="sng">
                <a:solidFill>
                  <a:schemeClr val="tx1"/>
                </a:solidFill>
                <a:latin typeface="Comic Sans MS" panose="030F0702030302020204" pitchFamily="66" charset="0"/>
              </a:rPr>
              <a:t>Key Stage 1 Topics</a:t>
            </a:r>
            <a:br>
              <a:rPr lang="en-GB" altLang="en-US">
                <a:solidFill>
                  <a:srgbClr val="000000"/>
                </a:solidFill>
                <a:latin typeface="SassoonCRInfant" pitchFamily="2" charset="0"/>
              </a:rPr>
            </a:br>
            <a:r>
              <a:rPr lang="en-GB" altLang="en-US">
                <a:solidFill>
                  <a:srgbClr val="000000"/>
                </a:solidFill>
                <a:latin typeface="SassoonCRInfant" pitchFamily="2" charset="0"/>
              </a:rPr>
              <a:t> </a:t>
            </a:r>
          </a:p>
        </p:txBody>
      </p:sp>
      <p:sp>
        <p:nvSpPr>
          <p:cNvPr id="61443" name="Rectangle 3">
            <a:extLst>
              <a:ext uri="{FF2B5EF4-FFF2-40B4-BE49-F238E27FC236}">
                <a16:creationId xmlns:a16="http://schemas.microsoft.com/office/drawing/2014/main" id="{2755666A-EF64-4F88-AD46-23B471BFC5F1}"/>
              </a:ext>
            </a:extLst>
          </p:cNvPr>
          <p:cNvSpPr>
            <a:spLocks noGrp="1" noChangeArrowheads="1"/>
          </p:cNvSpPr>
          <p:nvPr>
            <p:ph idx="1"/>
          </p:nvPr>
        </p:nvSpPr>
        <p:spPr>
          <a:xfrm>
            <a:off x="455613" y="1773238"/>
            <a:ext cx="8229600" cy="4525962"/>
          </a:xfrm>
        </p:spPr>
        <p:txBody>
          <a:bodyPr rtlCol="0">
            <a:normAutofit fontScale="92500" lnSpcReduction="10000"/>
          </a:bodyPr>
          <a:lstStyle/>
          <a:p>
            <a:pPr marL="342906" indent="-342906" defTabSz="457207" eaLnBrk="1" fontAlgn="auto" hangingPunct="1">
              <a:lnSpc>
                <a:spcPct val="90000"/>
              </a:lnSpc>
              <a:spcAft>
                <a:spcPts val="0"/>
              </a:spcAft>
              <a:buClr>
                <a:schemeClr val="bg2">
                  <a:lumMod val="40000"/>
                  <a:lumOff val="60000"/>
                </a:schemeClr>
              </a:buClr>
              <a:buFontTx/>
              <a:buChar char="-"/>
              <a:defRPr/>
            </a:pPr>
            <a:r>
              <a:rPr lang="en-GB" altLang="en-US" sz="2500" dirty="0">
                <a:latin typeface="Comic Sans MS" panose="030F0702030302020204" pitchFamily="66" charset="0"/>
              </a:rPr>
              <a:t>Once Upon a Time</a:t>
            </a:r>
          </a:p>
          <a:p>
            <a:pPr marL="0" indent="0" defTabSz="457207" eaLnBrk="1" fontAlgn="auto" hangingPunct="1">
              <a:lnSpc>
                <a:spcPct val="90000"/>
              </a:lnSpc>
              <a:spcAft>
                <a:spcPts val="0"/>
              </a:spcAft>
              <a:buClr>
                <a:schemeClr val="bg2">
                  <a:lumMod val="40000"/>
                  <a:lumOff val="60000"/>
                </a:schemeClr>
              </a:buClr>
              <a:buFont typeface="Arial" panose="020B0604020202020204" pitchFamily="34" charset="0"/>
              <a:buNone/>
              <a:defRPr/>
            </a:pPr>
            <a:r>
              <a:rPr lang="en-GB" altLang="en-US" sz="2500" dirty="0">
                <a:latin typeface="Comic Sans MS" panose="030F0702030302020204" pitchFamily="66" charset="0"/>
              </a:rPr>
              <a:t> </a:t>
            </a:r>
          </a:p>
          <a:p>
            <a:pPr marL="342906" indent="-342906" defTabSz="457207" eaLnBrk="1" fontAlgn="auto" hangingPunct="1">
              <a:lnSpc>
                <a:spcPct val="90000"/>
              </a:lnSpc>
              <a:spcAft>
                <a:spcPts val="0"/>
              </a:spcAft>
              <a:buClr>
                <a:schemeClr val="bg2">
                  <a:lumMod val="40000"/>
                  <a:lumOff val="60000"/>
                </a:schemeClr>
              </a:buClr>
              <a:buFontTx/>
              <a:buChar char="-"/>
              <a:defRPr/>
            </a:pPr>
            <a:r>
              <a:rPr lang="en-GB" altLang="en-US" sz="2500" dirty="0">
                <a:latin typeface="Comic Sans MS" panose="030F0702030302020204" pitchFamily="66" charset="0"/>
              </a:rPr>
              <a:t>Let’s Celebrate</a:t>
            </a:r>
          </a:p>
          <a:p>
            <a:pPr marL="342906" indent="-342906" defTabSz="457207" eaLnBrk="1" fontAlgn="auto" hangingPunct="1">
              <a:lnSpc>
                <a:spcPct val="90000"/>
              </a:lnSpc>
              <a:spcAft>
                <a:spcPts val="0"/>
              </a:spcAft>
              <a:buClr>
                <a:schemeClr val="bg2">
                  <a:lumMod val="40000"/>
                  <a:lumOff val="60000"/>
                </a:schemeClr>
              </a:buClr>
              <a:buFontTx/>
              <a:buChar char="-"/>
              <a:defRPr/>
            </a:pPr>
            <a:endParaRPr lang="en-GB" altLang="en-US" sz="2500" dirty="0">
              <a:latin typeface="Comic Sans MS" panose="030F0702030302020204" pitchFamily="66" charset="0"/>
            </a:endParaRPr>
          </a:p>
          <a:p>
            <a:pPr marL="342906" indent="-342906" defTabSz="457207" eaLnBrk="1" fontAlgn="auto" hangingPunct="1">
              <a:lnSpc>
                <a:spcPct val="90000"/>
              </a:lnSpc>
              <a:spcAft>
                <a:spcPts val="0"/>
              </a:spcAft>
              <a:buClr>
                <a:schemeClr val="bg2">
                  <a:lumMod val="40000"/>
                  <a:lumOff val="60000"/>
                </a:schemeClr>
              </a:buClr>
              <a:buFontTx/>
              <a:buChar char="-"/>
              <a:defRPr/>
            </a:pPr>
            <a:r>
              <a:rPr lang="en-GB" altLang="en-US" sz="2500" dirty="0">
                <a:latin typeface="Comic Sans MS" panose="030F0702030302020204" pitchFamily="66" charset="0"/>
              </a:rPr>
              <a:t>Up, Up and Away!</a:t>
            </a:r>
          </a:p>
          <a:p>
            <a:pPr marL="342906" indent="-342906" defTabSz="457207" eaLnBrk="1" fontAlgn="auto" hangingPunct="1">
              <a:lnSpc>
                <a:spcPct val="90000"/>
              </a:lnSpc>
              <a:spcAft>
                <a:spcPts val="0"/>
              </a:spcAft>
              <a:buClr>
                <a:schemeClr val="bg2">
                  <a:lumMod val="40000"/>
                  <a:lumOff val="60000"/>
                </a:schemeClr>
              </a:buClr>
              <a:buFontTx/>
              <a:buChar char="-"/>
              <a:defRPr/>
            </a:pPr>
            <a:endParaRPr lang="en-GB" altLang="en-US" sz="2500" dirty="0">
              <a:latin typeface="Comic Sans MS" panose="030F0702030302020204" pitchFamily="66" charset="0"/>
            </a:endParaRPr>
          </a:p>
          <a:p>
            <a:pPr marL="342906" indent="-342906" defTabSz="457207" eaLnBrk="1" fontAlgn="auto" hangingPunct="1">
              <a:lnSpc>
                <a:spcPct val="90000"/>
              </a:lnSpc>
              <a:spcAft>
                <a:spcPts val="0"/>
              </a:spcAft>
              <a:buClr>
                <a:schemeClr val="bg2">
                  <a:lumMod val="40000"/>
                  <a:lumOff val="60000"/>
                </a:schemeClr>
              </a:buClr>
              <a:buFontTx/>
              <a:buChar char="-"/>
              <a:defRPr/>
            </a:pPr>
            <a:r>
              <a:rPr lang="en-GB" altLang="en-US" sz="2500" dirty="0">
                <a:latin typeface="Comic Sans MS" panose="030F0702030302020204" pitchFamily="66" charset="0"/>
              </a:rPr>
              <a:t>Britain is ‘Great’!</a:t>
            </a:r>
          </a:p>
          <a:p>
            <a:pPr marL="0" indent="0" defTabSz="457207" eaLnBrk="1" fontAlgn="auto" hangingPunct="1">
              <a:lnSpc>
                <a:spcPct val="90000"/>
              </a:lnSpc>
              <a:spcAft>
                <a:spcPts val="0"/>
              </a:spcAft>
              <a:buClr>
                <a:schemeClr val="bg2">
                  <a:lumMod val="40000"/>
                  <a:lumOff val="60000"/>
                </a:schemeClr>
              </a:buClr>
              <a:buFont typeface="Arial" panose="020B0604020202020204" pitchFamily="34" charset="0"/>
              <a:buNone/>
              <a:defRPr/>
            </a:pPr>
            <a:endParaRPr lang="en-GB" altLang="en-US" sz="2500" dirty="0">
              <a:latin typeface="Comic Sans MS" panose="030F0702030302020204" pitchFamily="66" charset="0"/>
            </a:endParaRPr>
          </a:p>
          <a:p>
            <a:pPr marL="342906" indent="-342906" defTabSz="457207" eaLnBrk="1" fontAlgn="auto" hangingPunct="1">
              <a:lnSpc>
                <a:spcPct val="90000"/>
              </a:lnSpc>
              <a:spcAft>
                <a:spcPts val="0"/>
              </a:spcAft>
              <a:buClr>
                <a:schemeClr val="bg2">
                  <a:lumMod val="40000"/>
                  <a:lumOff val="60000"/>
                </a:schemeClr>
              </a:buClr>
              <a:buFontTx/>
              <a:buChar char="-"/>
              <a:defRPr/>
            </a:pPr>
            <a:r>
              <a:rPr lang="en-GB" altLang="en-US" sz="2500" dirty="0">
                <a:latin typeface="Comic Sans MS" panose="030F0702030302020204" pitchFamily="66" charset="0"/>
              </a:rPr>
              <a:t>Under the Sea</a:t>
            </a:r>
          </a:p>
          <a:p>
            <a:pPr marL="0" indent="0" defTabSz="457207" eaLnBrk="1" fontAlgn="auto" hangingPunct="1">
              <a:lnSpc>
                <a:spcPct val="90000"/>
              </a:lnSpc>
              <a:spcAft>
                <a:spcPts val="0"/>
              </a:spcAft>
              <a:buClr>
                <a:schemeClr val="bg2">
                  <a:lumMod val="40000"/>
                  <a:lumOff val="60000"/>
                </a:schemeClr>
              </a:buClr>
              <a:buFont typeface="Arial" panose="020B0604020202020204" pitchFamily="34" charset="0"/>
              <a:buNone/>
              <a:defRPr/>
            </a:pPr>
            <a:endParaRPr lang="en-GB" altLang="en-US" sz="2500" dirty="0">
              <a:latin typeface="Comic Sans MS" panose="030F0702030302020204" pitchFamily="66" charset="0"/>
            </a:endParaRPr>
          </a:p>
          <a:p>
            <a:pPr marL="342906" indent="-342906" defTabSz="457207" eaLnBrk="1" fontAlgn="auto" hangingPunct="1">
              <a:lnSpc>
                <a:spcPct val="90000"/>
              </a:lnSpc>
              <a:spcAft>
                <a:spcPts val="0"/>
              </a:spcAft>
              <a:buClr>
                <a:schemeClr val="bg2">
                  <a:lumMod val="40000"/>
                  <a:lumOff val="60000"/>
                </a:schemeClr>
              </a:buClr>
              <a:buFontTx/>
              <a:buChar char="-"/>
              <a:defRPr/>
            </a:pPr>
            <a:r>
              <a:rPr lang="en-GB" altLang="en-US" sz="2500" dirty="0">
                <a:latin typeface="Comic Sans MS" panose="030F0702030302020204" pitchFamily="66" charset="0"/>
              </a:rPr>
              <a:t>Down in the Garden</a:t>
            </a:r>
            <a:endParaRPr lang="en-GB" altLang="en-US" dirty="0">
              <a:latin typeface="Comic Sans MS" panose="030F0702030302020204" pitchFamily="66" charset="0"/>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B44C075-A69D-46BC-87DE-2B15EC4019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2163" y="1423988"/>
            <a:ext cx="3767137"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1FF704C2-2E97-4FB6-A797-EB181352C1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392238"/>
            <a:ext cx="3581400"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
            <a:extLst>
              <a:ext uri="{FF2B5EF4-FFF2-40B4-BE49-F238E27FC236}">
                <a16:creationId xmlns:a16="http://schemas.microsoft.com/office/drawing/2014/main" id="{7F722976-9E1A-4C66-AB99-4DBDC9DD719F}"/>
              </a:ext>
            </a:extLst>
          </p:cNvPr>
          <p:cNvSpPr txBox="1">
            <a:spLocks noChangeArrowheads="1"/>
          </p:cNvSpPr>
          <p:nvPr/>
        </p:nvSpPr>
        <p:spPr bwMode="auto">
          <a:xfrm>
            <a:off x="457200" y="685800"/>
            <a:ext cx="8229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r>
              <a:rPr lang="en-GB" altLang="en-US" sz="2400">
                <a:solidFill>
                  <a:schemeClr val="tx2"/>
                </a:solidFill>
                <a:latin typeface="Comic Sans MS" panose="030F0702030302020204" pitchFamily="66" charset="0"/>
              </a:rPr>
              <a:t>Phonics screening check – examples of words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preview">
            <a:extLst>
              <a:ext uri="{FF2B5EF4-FFF2-40B4-BE49-F238E27FC236}">
                <a16:creationId xmlns:a16="http://schemas.microsoft.com/office/drawing/2014/main" id="{C03225EA-2491-472B-8D56-345F1A257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13" y="0"/>
            <a:ext cx="48529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descr="Close-up of a fountain pen on a piece of paper&#10;&#10;Description automatically generated">
            <a:extLst>
              <a:ext uri="{FF2B5EF4-FFF2-40B4-BE49-F238E27FC236}">
                <a16:creationId xmlns:a16="http://schemas.microsoft.com/office/drawing/2014/main" id="{5B1C4A1C-BBF3-4310-9AE2-249290BD4D98}"/>
              </a:ext>
            </a:extLst>
          </p:cNvPr>
          <p:cNvPicPr>
            <a:picLocks noChangeAspect="1"/>
          </p:cNvPicPr>
          <p:nvPr/>
        </p:nvPicPr>
        <p:blipFill>
          <a:blip r:embed="rId3"/>
          <a:srcRect l="4549" t="4742" r="5763" b="1940"/>
          <a:stretch>
            <a:fillRect/>
          </a:stretch>
        </p:blipFill>
        <p:spPr>
          <a:xfrm>
            <a:off x="415926" y="670084"/>
            <a:ext cx="8201025" cy="5688647"/>
          </a:xfrm>
          <a:custGeom>
            <a:avLst/>
            <a:gdLst/>
            <a:ahLst/>
            <a:cxnLst/>
            <a:rect l="l" t="t" r="r" b="b"/>
            <a:pathLst>
              <a:path w="8201025" h="5688647">
                <a:moveTo>
                  <a:pt x="7648021" y="4012471"/>
                </a:moveTo>
                <a:cubicBezTo>
                  <a:pt x="7509162" y="4012471"/>
                  <a:pt x="7401114" y="4058073"/>
                  <a:pt x="7323878" y="4149276"/>
                </a:cubicBezTo>
                <a:cubicBezTo>
                  <a:pt x="7254859" y="4232264"/>
                  <a:pt x="7220350" y="4339900"/>
                  <a:pt x="7220350" y="4472187"/>
                </a:cubicBezTo>
                <a:cubicBezTo>
                  <a:pt x="7220350" y="4569964"/>
                  <a:pt x="7238837" y="4643502"/>
                  <a:pt x="7275812" y="4692801"/>
                </a:cubicBezTo>
                <a:cubicBezTo>
                  <a:pt x="7312786" y="4742101"/>
                  <a:pt x="7368248" y="4766750"/>
                  <a:pt x="7442197" y="4766750"/>
                </a:cubicBezTo>
                <a:cubicBezTo>
                  <a:pt x="7509572" y="4766750"/>
                  <a:pt x="7577359" y="4727722"/>
                  <a:pt x="7645556" y="4649664"/>
                </a:cubicBezTo>
                <a:cubicBezTo>
                  <a:pt x="7709646" y="4575715"/>
                  <a:pt x="7746209" y="4502588"/>
                  <a:pt x="7755247" y="4430282"/>
                </a:cubicBezTo>
                <a:cubicBezTo>
                  <a:pt x="7770859" y="4351404"/>
                  <a:pt x="7788935" y="4228566"/>
                  <a:pt x="7809477" y="4061770"/>
                </a:cubicBezTo>
                <a:cubicBezTo>
                  <a:pt x="7781541" y="4045337"/>
                  <a:pt x="7754015" y="4033012"/>
                  <a:pt x="7726900" y="4024796"/>
                </a:cubicBezTo>
                <a:cubicBezTo>
                  <a:pt x="7699786" y="4016579"/>
                  <a:pt x="7673493" y="4012471"/>
                  <a:pt x="7648021" y="4012471"/>
                </a:cubicBezTo>
                <a:close/>
                <a:moveTo>
                  <a:pt x="7660346" y="3731465"/>
                </a:moveTo>
                <a:cubicBezTo>
                  <a:pt x="7737582" y="3731465"/>
                  <a:pt x="7804136" y="3740914"/>
                  <a:pt x="7860008" y="3759812"/>
                </a:cubicBezTo>
                <a:cubicBezTo>
                  <a:pt x="7915881" y="3778710"/>
                  <a:pt x="7961072" y="3807468"/>
                  <a:pt x="7995581" y="3846086"/>
                </a:cubicBezTo>
                <a:cubicBezTo>
                  <a:pt x="8099931" y="3858410"/>
                  <a:pt x="8152107" y="3920035"/>
                  <a:pt x="8152107" y="4030958"/>
                </a:cubicBezTo>
                <a:cubicBezTo>
                  <a:pt x="8152107" y="4086009"/>
                  <a:pt x="8143479" y="4162012"/>
                  <a:pt x="8126225" y="4258968"/>
                </a:cubicBezTo>
                <a:cubicBezTo>
                  <a:pt x="8091715" y="4452057"/>
                  <a:pt x="8071173" y="4655827"/>
                  <a:pt x="8064600" y="4870279"/>
                </a:cubicBezTo>
                <a:cubicBezTo>
                  <a:pt x="8060492" y="5002976"/>
                  <a:pt x="8047346" y="5117495"/>
                  <a:pt x="8025161" y="5213834"/>
                </a:cubicBezTo>
                <a:lnTo>
                  <a:pt x="7990555" y="5326902"/>
                </a:lnTo>
                <a:lnTo>
                  <a:pt x="8201025" y="5326902"/>
                </a:lnTo>
                <a:lnTo>
                  <a:pt x="8201025" y="5545977"/>
                </a:lnTo>
                <a:lnTo>
                  <a:pt x="7843180" y="5545977"/>
                </a:lnTo>
                <a:lnTo>
                  <a:pt x="7835204" y="5553460"/>
                </a:lnTo>
                <a:cubicBezTo>
                  <a:pt x="7723357" y="5643585"/>
                  <a:pt x="7564829" y="5688647"/>
                  <a:pt x="7359620" y="5688647"/>
                </a:cubicBezTo>
                <a:cubicBezTo>
                  <a:pt x="7119902" y="5688647"/>
                  <a:pt x="6970079" y="5653060"/>
                  <a:pt x="6910149" y="5581884"/>
                </a:cubicBezTo>
                <a:lnTo>
                  <a:pt x="6889219" y="5545977"/>
                </a:lnTo>
                <a:lnTo>
                  <a:pt x="6150769" y="5545977"/>
                </a:lnTo>
                <a:lnTo>
                  <a:pt x="4100512" y="5545977"/>
                </a:lnTo>
                <a:lnTo>
                  <a:pt x="2050256" y="5545977"/>
                </a:lnTo>
                <a:lnTo>
                  <a:pt x="0" y="5545977"/>
                </a:lnTo>
                <a:lnTo>
                  <a:pt x="0" y="5326902"/>
                </a:lnTo>
                <a:lnTo>
                  <a:pt x="2050256" y="5326902"/>
                </a:lnTo>
                <a:lnTo>
                  <a:pt x="4100512" y="5326902"/>
                </a:lnTo>
                <a:lnTo>
                  <a:pt x="6150769" y="5326902"/>
                </a:lnTo>
                <a:lnTo>
                  <a:pt x="7599252" y="5326902"/>
                </a:lnTo>
                <a:lnTo>
                  <a:pt x="7600725" y="5326067"/>
                </a:lnTo>
                <a:cubicBezTo>
                  <a:pt x="7619315" y="5312047"/>
                  <a:pt x="7635902" y="5295691"/>
                  <a:pt x="7650486" y="5276998"/>
                </a:cubicBezTo>
                <a:cubicBezTo>
                  <a:pt x="7706359" y="5203871"/>
                  <a:pt x="7739225" y="5087607"/>
                  <a:pt x="7749085" y="4928206"/>
                </a:cubicBezTo>
                <a:cubicBezTo>
                  <a:pt x="7707181" y="4970932"/>
                  <a:pt x="7659935" y="5002977"/>
                  <a:pt x="7607349" y="5024339"/>
                </a:cubicBezTo>
                <a:cubicBezTo>
                  <a:pt x="7554764" y="5045702"/>
                  <a:pt x="7497247" y="5056384"/>
                  <a:pt x="7434802" y="5056384"/>
                </a:cubicBezTo>
                <a:cubicBezTo>
                  <a:pt x="7271293" y="5056384"/>
                  <a:pt x="7138390" y="5003182"/>
                  <a:pt x="7036094" y="4896777"/>
                </a:cubicBezTo>
                <a:cubicBezTo>
                  <a:pt x="6933798" y="4790373"/>
                  <a:pt x="6882650" y="4654184"/>
                  <a:pt x="6882650" y="4488209"/>
                </a:cubicBezTo>
                <a:cubicBezTo>
                  <a:pt x="6882650" y="4264719"/>
                  <a:pt x="6950847" y="4083955"/>
                  <a:pt x="7087242" y="3945917"/>
                </a:cubicBezTo>
                <a:cubicBezTo>
                  <a:pt x="7228566" y="3802949"/>
                  <a:pt x="7419601" y="3731465"/>
                  <a:pt x="7660346" y="3731465"/>
                </a:cubicBezTo>
                <a:close/>
                <a:moveTo>
                  <a:pt x="218149" y="3710512"/>
                </a:moveTo>
                <a:cubicBezTo>
                  <a:pt x="306888" y="3710512"/>
                  <a:pt x="361528" y="3754471"/>
                  <a:pt x="382070" y="3842388"/>
                </a:cubicBezTo>
                <a:cubicBezTo>
                  <a:pt x="392751" y="3888401"/>
                  <a:pt x="401789" y="3945095"/>
                  <a:pt x="409184" y="4012471"/>
                </a:cubicBezTo>
                <a:cubicBezTo>
                  <a:pt x="419044" y="4109426"/>
                  <a:pt x="425207" y="4166531"/>
                  <a:pt x="427671" y="4183786"/>
                </a:cubicBezTo>
                <a:cubicBezTo>
                  <a:pt x="438353" y="4247875"/>
                  <a:pt x="454786" y="4352636"/>
                  <a:pt x="476971" y="4498069"/>
                </a:cubicBezTo>
                <a:cubicBezTo>
                  <a:pt x="537773" y="4331273"/>
                  <a:pt x="607614" y="4123805"/>
                  <a:pt x="686493" y="3875665"/>
                </a:cubicBezTo>
                <a:cubicBezTo>
                  <a:pt x="720181" y="3768850"/>
                  <a:pt x="783448" y="3715442"/>
                  <a:pt x="876296" y="3715442"/>
                </a:cubicBezTo>
                <a:cubicBezTo>
                  <a:pt x="967499" y="3715442"/>
                  <a:pt x="1027480" y="3775013"/>
                  <a:pt x="1056238" y="3894152"/>
                </a:cubicBezTo>
                <a:cubicBezTo>
                  <a:pt x="1076780" y="3977962"/>
                  <a:pt x="1098553" y="4086831"/>
                  <a:pt x="1121559" y="4220760"/>
                </a:cubicBezTo>
                <a:cubicBezTo>
                  <a:pt x="1155247" y="4415493"/>
                  <a:pt x="1175789" y="4531346"/>
                  <a:pt x="1183184" y="4568321"/>
                </a:cubicBezTo>
                <a:cubicBezTo>
                  <a:pt x="1190579" y="4542849"/>
                  <a:pt x="1255078" y="4293066"/>
                  <a:pt x="1376683" y="3818971"/>
                </a:cubicBezTo>
                <a:cubicBezTo>
                  <a:pt x="1394760" y="3748309"/>
                  <a:pt x="1446113" y="3712977"/>
                  <a:pt x="1530744" y="3712977"/>
                </a:cubicBezTo>
                <a:cubicBezTo>
                  <a:pt x="1577578" y="3712977"/>
                  <a:pt x="1618866" y="3728178"/>
                  <a:pt x="1654608" y="3758579"/>
                </a:cubicBezTo>
                <a:cubicBezTo>
                  <a:pt x="1690350" y="3788981"/>
                  <a:pt x="1708222" y="3826777"/>
                  <a:pt x="1708222" y="3871968"/>
                </a:cubicBezTo>
                <a:cubicBezTo>
                  <a:pt x="1708222" y="3880184"/>
                  <a:pt x="1706167" y="3892098"/>
                  <a:pt x="1702059" y="3907710"/>
                </a:cubicBezTo>
                <a:cubicBezTo>
                  <a:pt x="1615785" y="4229799"/>
                  <a:pt x="1529100" y="4522308"/>
                  <a:pt x="1442005" y="4785238"/>
                </a:cubicBezTo>
                <a:cubicBezTo>
                  <a:pt x="1417355" y="4859186"/>
                  <a:pt x="1377094" y="4935190"/>
                  <a:pt x="1321222" y="5013247"/>
                </a:cubicBezTo>
                <a:cubicBezTo>
                  <a:pt x="1281782" y="5067476"/>
                  <a:pt x="1229196" y="5094180"/>
                  <a:pt x="1163464" y="5093358"/>
                </a:cubicBezTo>
                <a:cubicBezTo>
                  <a:pt x="1059935" y="5091715"/>
                  <a:pt x="978592" y="4991884"/>
                  <a:pt x="919432" y="4793865"/>
                </a:cubicBezTo>
                <a:cubicBezTo>
                  <a:pt x="897248" y="4718273"/>
                  <a:pt x="870955" y="4577359"/>
                  <a:pt x="840553" y="4371124"/>
                </a:cubicBezTo>
                <a:cubicBezTo>
                  <a:pt x="823299" y="4407276"/>
                  <a:pt x="812617" y="4431515"/>
                  <a:pt x="808509" y="4443840"/>
                </a:cubicBezTo>
                <a:cubicBezTo>
                  <a:pt x="765783" y="4545725"/>
                  <a:pt x="703337" y="4703894"/>
                  <a:pt x="621171" y="4918346"/>
                </a:cubicBezTo>
                <a:cubicBezTo>
                  <a:pt x="608847" y="4952855"/>
                  <a:pt x="590359" y="4980381"/>
                  <a:pt x="565710" y="5000922"/>
                </a:cubicBezTo>
                <a:cubicBezTo>
                  <a:pt x="531200" y="5055973"/>
                  <a:pt x="479847" y="5084731"/>
                  <a:pt x="411649" y="5087196"/>
                </a:cubicBezTo>
                <a:cubicBezTo>
                  <a:pt x="373032" y="5088839"/>
                  <a:pt x="332359" y="5054330"/>
                  <a:pt x="289633" y="4983667"/>
                </a:cubicBezTo>
                <a:cubicBezTo>
                  <a:pt x="244443" y="4912183"/>
                  <a:pt x="207879" y="4820158"/>
                  <a:pt x="179942" y="4707591"/>
                </a:cubicBezTo>
                <a:cubicBezTo>
                  <a:pt x="154471" y="4605706"/>
                  <a:pt x="115032" y="4383859"/>
                  <a:pt x="61624" y="4042051"/>
                </a:cubicBezTo>
                <a:cubicBezTo>
                  <a:pt x="50121" y="3968102"/>
                  <a:pt x="44369" y="3910175"/>
                  <a:pt x="44369" y="3868270"/>
                </a:cubicBezTo>
                <a:cubicBezTo>
                  <a:pt x="44369" y="3823079"/>
                  <a:pt x="61419" y="3785489"/>
                  <a:pt x="95517" y="3755498"/>
                </a:cubicBezTo>
                <a:cubicBezTo>
                  <a:pt x="129616" y="3725508"/>
                  <a:pt x="170494" y="3710512"/>
                  <a:pt x="218149" y="3710512"/>
                </a:cubicBezTo>
                <a:close/>
                <a:moveTo>
                  <a:pt x="5195222" y="3701885"/>
                </a:moveTo>
                <a:cubicBezTo>
                  <a:pt x="5244522" y="3701885"/>
                  <a:pt x="5285194" y="3717291"/>
                  <a:pt x="5317238" y="3748103"/>
                </a:cubicBezTo>
                <a:cubicBezTo>
                  <a:pt x="5349283" y="3778915"/>
                  <a:pt x="5365305" y="3818149"/>
                  <a:pt x="5365305" y="3865805"/>
                </a:cubicBezTo>
                <a:cubicBezTo>
                  <a:pt x="5365305" y="3938933"/>
                  <a:pt x="5361196" y="4030547"/>
                  <a:pt x="5352980" y="4140649"/>
                </a:cubicBezTo>
                <a:cubicBezTo>
                  <a:pt x="5344764" y="4250751"/>
                  <a:pt x="5340655" y="4342365"/>
                  <a:pt x="5340655" y="4415493"/>
                </a:cubicBezTo>
                <a:cubicBezTo>
                  <a:pt x="5340655" y="4462327"/>
                  <a:pt x="5342093" y="4537508"/>
                  <a:pt x="5344969" y="4641037"/>
                </a:cubicBezTo>
                <a:cubicBezTo>
                  <a:pt x="5347845" y="4744566"/>
                  <a:pt x="5349283" y="4819747"/>
                  <a:pt x="5349283" y="4866581"/>
                </a:cubicBezTo>
                <a:cubicBezTo>
                  <a:pt x="5349283" y="4914238"/>
                  <a:pt x="5333260" y="4953471"/>
                  <a:pt x="5301216" y="4984284"/>
                </a:cubicBezTo>
                <a:cubicBezTo>
                  <a:pt x="5269171" y="5015096"/>
                  <a:pt x="5228499" y="5030502"/>
                  <a:pt x="5179200" y="5030502"/>
                </a:cubicBezTo>
                <a:cubicBezTo>
                  <a:pt x="5129901" y="5030502"/>
                  <a:pt x="5089229" y="5015096"/>
                  <a:pt x="5057184" y="4984284"/>
                </a:cubicBezTo>
                <a:cubicBezTo>
                  <a:pt x="5025140" y="4953471"/>
                  <a:pt x="5009117" y="4914238"/>
                  <a:pt x="5009117" y="4866581"/>
                </a:cubicBezTo>
                <a:cubicBezTo>
                  <a:pt x="5009117" y="4819747"/>
                  <a:pt x="5007679" y="4744566"/>
                  <a:pt x="5004804" y="4641037"/>
                </a:cubicBezTo>
                <a:cubicBezTo>
                  <a:pt x="5001928" y="4537508"/>
                  <a:pt x="5000490" y="4462327"/>
                  <a:pt x="5000490" y="4415493"/>
                </a:cubicBezTo>
                <a:cubicBezTo>
                  <a:pt x="5000490" y="4342365"/>
                  <a:pt x="5004598" y="4250751"/>
                  <a:pt x="5012815" y="4140649"/>
                </a:cubicBezTo>
                <a:cubicBezTo>
                  <a:pt x="5021031" y="4030547"/>
                  <a:pt x="5025140" y="3938933"/>
                  <a:pt x="5025140" y="3865805"/>
                </a:cubicBezTo>
                <a:cubicBezTo>
                  <a:pt x="5025140" y="3818149"/>
                  <a:pt x="5041162" y="3778915"/>
                  <a:pt x="5073206" y="3748103"/>
                </a:cubicBezTo>
                <a:cubicBezTo>
                  <a:pt x="5105251" y="3717291"/>
                  <a:pt x="5145923" y="3701885"/>
                  <a:pt x="5195222" y="3701885"/>
                </a:cubicBezTo>
                <a:close/>
                <a:moveTo>
                  <a:pt x="3299747" y="3701885"/>
                </a:moveTo>
                <a:cubicBezTo>
                  <a:pt x="3349047" y="3701885"/>
                  <a:pt x="3389719" y="3717291"/>
                  <a:pt x="3421764" y="3748103"/>
                </a:cubicBezTo>
                <a:cubicBezTo>
                  <a:pt x="3453808" y="3778915"/>
                  <a:pt x="3469830" y="3818149"/>
                  <a:pt x="3469830" y="3865805"/>
                </a:cubicBezTo>
                <a:cubicBezTo>
                  <a:pt x="3469830" y="3938933"/>
                  <a:pt x="3465722" y="4030547"/>
                  <a:pt x="3457505" y="4140649"/>
                </a:cubicBezTo>
                <a:cubicBezTo>
                  <a:pt x="3449289" y="4250751"/>
                  <a:pt x="3445180" y="4342365"/>
                  <a:pt x="3445180" y="4415493"/>
                </a:cubicBezTo>
                <a:cubicBezTo>
                  <a:pt x="3445180" y="4462327"/>
                  <a:pt x="3446619" y="4537508"/>
                  <a:pt x="3449495" y="4641037"/>
                </a:cubicBezTo>
                <a:cubicBezTo>
                  <a:pt x="3452370" y="4744566"/>
                  <a:pt x="3453808" y="4819747"/>
                  <a:pt x="3453808" y="4866581"/>
                </a:cubicBezTo>
                <a:cubicBezTo>
                  <a:pt x="3453808" y="4914238"/>
                  <a:pt x="3437785" y="4953471"/>
                  <a:pt x="3405741" y="4984284"/>
                </a:cubicBezTo>
                <a:cubicBezTo>
                  <a:pt x="3373697" y="5015096"/>
                  <a:pt x="3333024" y="5030502"/>
                  <a:pt x="3283725" y="5030502"/>
                </a:cubicBezTo>
                <a:cubicBezTo>
                  <a:pt x="3234426" y="5030502"/>
                  <a:pt x="3193754" y="5015096"/>
                  <a:pt x="3161710" y="4984284"/>
                </a:cubicBezTo>
                <a:cubicBezTo>
                  <a:pt x="3129665" y="4953471"/>
                  <a:pt x="3113643" y="4914238"/>
                  <a:pt x="3113643" y="4866581"/>
                </a:cubicBezTo>
                <a:cubicBezTo>
                  <a:pt x="3113643" y="4819747"/>
                  <a:pt x="3112205" y="4744566"/>
                  <a:pt x="3109329" y="4641037"/>
                </a:cubicBezTo>
                <a:cubicBezTo>
                  <a:pt x="3106453" y="4537508"/>
                  <a:pt x="3105015" y="4462327"/>
                  <a:pt x="3105015" y="4415493"/>
                </a:cubicBezTo>
                <a:cubicBezTo>
                  <a:pt x="3105015" y="4342365"/>
                  <a:pt x="3109124" y="4250751"/>
                  <a:pt x="3117340" y="4140649"/>
                </a:cubicBezTo>
                <a:cubicBezTo>
                  <a:pt x="3125557" y="4030547"/>
                  <a:pt x="3129665" y="3938933"/>
                  <a:pt x="3129665" y="3865805"/>
                </a:cubicBezTo>
                <a:cubicBezTo>
                  <a:pt x="3129665" y="3818149"/>
                  <a:pt x="3145687" y="3778915"/>
                  <a:pt x="3177732" y="3748103"/>
                </a:cubicBezTo>
                <a:cubicBezTo>
                  <a:pt x="3209777" y="3717291"/>
                  <a:pt x="3250448" y="3701885"/>
                  <a:pt x="3299747" y="3701885"/>
                </a:cubicBezTo>
                <a:close/>
                <a:moveTo>
                  <a:pt x="2637295" y="3694490"/>
                </a:moveTo>
                <a:cubicBezTo>
                  <a:pt x="2801626" y="3694490"/>
                  <a:pt x="2883792" y="3803770"/>
                  <a:pt x="2883792" y="4022331"/>
                </a:cubicBezTo>
                <a:cubicBezTo>
                  <a:pt x="2883792" y="4064235"/>
                  <a:pt x="2883381" y="4091761"/>
                  <a:pt x="2882559" y="4104907"/>
                </a:cubicBezTo>
                <a:cubicBezTo>
                  <a:pt x="2875164" y="4230621"/>
                  <a:pt x="2818059" y="4293477"/>
                  <a:pt x="2711244" y="4293477"/>
                </a:cubicBezTo>
                <a:cubicBezTo>
                  <a:pt x="2607715" y="4293477"/>
                  <a:pt x="2555951" y="4240069"/>
                  <a:pt x="2555951" y="4133254"/>
                </a:cubicBezTo>
                <a:lnTo>
                  <a:pt x="2549788" y="4008774"/>
                </a:lnTo>
                <a:cubicBezTo>
                  <a:pt x="2364916" y="4038353"/>
                  <a:pt x="2232629" y="4133254"/>
                  <a:pt x="2152929" y="4293477"/>
                </a:cubicBezTo>
                <a:lnTo>
                  <a:pt x="2154162" y="4913416"/>
                </a:lnTo>
                <a:cubicBezTo>
                  <a:pt x="2154162" y="4960250"/>
                  <a:pt x="2138139" y="4999073"/>
                  <a:pt x="2106095" y="5029885"/>
                </a:cubicBezTo>
                <a:cubicBezTo>
                  <a:pt x="2074050" y="5060697"/>
                  <a:pt x="2033378" y="5076103"/>
                  <a:pt x="1984079" y="5076103"/>
                </a:cubicBezTo>
                <a:cubicBezTo>
                  <a:pt x="1933136" y="5076103"/>
                  <a:pt x="1893697" y="5059671"/>
                  <a:pt x="1865761" y="5026804"/>
                </a:cubicBezTo>
                <a:cubicBezTo>
                  <a:pt x="1839468" y="4997225"/>
                  <a:pt x="1826321" y="4959429"/>
                  <a:pt x="1826321" y="4913416"/>
                </a:cubicBezTo>
                <a:lnTo>
                  <a:pt x="1826321" y="4106140"/>
                </a:lnTo>
                <a:cubicBezTo>
                  <a:pt x="1826321" y="4080668"/>
                  <a:pt x="1827143" y="4042667"/>
                  <a:pt x="1828786" y="3992135"/>
                </a:cubicBezTo>
                <a:cubicBezTo>
                  <a:pt x="1830430" y="3941603"/>
                  <a:pt x="1831251" y="3903602"/>
                  <a:pt x="1831251" y="3878130"/>
                </a:cubicBezTo>
                <a:cubicBezTo>
                  <a:pt x="1831251" y="3832118"/>
                  <a:pt x="1845014" y="3793705"/>
                  <a:pt x="1872539" y="3762893"/>
                </a:cubicBezTo>
                <a:cubicBezTo>
                  <a:pt x="1900065" y="3732081"/>
                  <a:pt x="1939298" y="3716675"/>
                  <a:pt x="1990242" y="3716675"/>
                </a:cubicBezTo>
                <a:cubicBezTo>
                  <a:pt x="2081445" y="3716675"/>
                  <a:pt x="2135674" y="3763509"/>
                  <a:pt x="2152929" y="3857178"/>
                </a:cubicBezTo>
                <a:cubicBezTo>
                  <a:pt x="2298362" y="3748719"/>
                  <a:pt x="2459818" y="3694490"/>
                  <a:pt x="2637295" y="3694490"/>
                </a:cubicBezTo>
                <a:close/>
                <a:moveTo>
                  <a:pt x="5816263" y="3647656"/>
                </a:moveTo>
                <a:cubicBezTo>
                  <a:pt x="5923900" y="3647656"/>
                  <a:pt x="5981416" y="3712156"/>
                  <a:pt x="5988811" y="3841156"/>
                </a:cubicBezTo>
                <a:lnTo>
                  <a:pt x="5990044" y="3854713"/>
                </a:lnTo>
                <a:cubicBezTo>
                  <a:pt x="6110005" y="3733930"/>
                  <a:pt x="6236540" y="3673538"/>
                  <a:pt x="6369648" y="3673538"/>
                </a:cubicBezTo>
                <a:cubicBezTo>
                  <a:pt x="6524941" y="3673538"/>
                  <a:pt x="6632167" y="3738449"/>
                  <a:pt x="6691326" y="3868270"/>
                </a:cubicBezTo>
                <a:cubicBezTo>
                  <a:pt x="6730766" y="3955366"/>
                  <a:pt x="6750485" y="4085598"/>
                  <a:pt x="6750485" y="4258968"/>
                </a:cubicBezTo>
                <a:lnTo>
                  <a:pt x="6750485" y="4346474"/>
                </a:lnTo>
                <a:cubicBezTo>
                  <a:pt x="6749663" y="4384270"/>
                  <a:pt x="6749253" y="4410974"/>
                  <a:pt x="6749253" y="4426585"/>
                </a:cubicBezTo>
                <a:cubicBezTo>
                  <a:pt x="6749253" y="4490674"/>
                  <a:pt x="6758086" y="4573250"/>
                  <a:pt x="6775751" y="4674314"/>
                </a:cubicBezTo>
                <a:cubicBezTo>
                  <a:pt x="6793417" y="4775378"/>
                  <a:pt x="6802250" y="4857544"/>
                  <a:pt x="6802250" y="4920811"/>
                </a:cubicBezTo>
                <a:cubicBezTo>
                  <a:pt x="6802250" y="4966824"/>
                  <a:pt x="6785816" y="5005031"/>
                  <a:pt x="6752950" y="5035432"/>
                </a:cubicBezTo>
                <a:cubicBezTo>
                  <a:pt x="6720084" y="5065833"/>
                  <a:pt x="6679412" y="5081033"/>
                  <a:pt x="6630935" y="5081033"/>
                </a:cubicBezTo>
                <a:cubicBezTo>
                  <a:pt x="6529871" y="5081033"/>
                  <a:pt x="6473587" y="5031324"/>
                  <a:pt x="6462084" y="4931903"/>
                </a:cubicBezTo>
                <a:cubicBezTo>
                  <a:pt x="6450581" y="4847273"/>
                  <a:pt x="6439078" y="4762231"/>
                  <a:pt x="6427575" y="4676779"/>
                </a:cubicBezTo>
                <a:cubicBezTo>
                  <a:pt x="6415250" y="4586397"/>
                  <a:pt x="6409088" y="4501356"/>
                  <a:pt x="6409088" y="4421655"/>
                </a:cubicBezTo>
                <a:cubicBezTo>
                  <a:pt x="6409088" y="4400292"/>
                  <a:pt x="6410525" y="4363729"/>
                  <a:pt x="6413401" y="4311964"/>
                </a:cubicBezTo>
                <a:cubicBezTo>
                  <a:pt x="6416277" y="4260200"/>
                  <a:pt x="6417715" y="4223636"/>
                  <a:pt x="6417715" y="4202273"/>
                </a:cubicBezTo>
                <a:cubicBezTo>
                  <a:pt x="6417715" y="4196522"/>
                  <a:pt x="6418537" y="4181937"/>
                  <a:pt x="6420180" y="4158520"/>
                </a:cubicBezTo>
                <a:cubicBezTo>
                  <a:pt x="6421823" y="4135103"/>
                  <a:pt x="6422645" y="4115999"/>
                  <a:pt x="6422645" y="4101210"/>
                </a:cubicBezTo>
                <a:cubicBezTo>
                  <a:pt x="6422645" y="4033012"/>
                  <a:pt x="6406200" y="3998914"/>
                  <a:pt x="6373307" y="3998914"/>
                </a:cubicBezTo>
                <a:cubicBezTo>
                  <a:pt x="6302927" y="3998914"/>
                  <a:pt x="6233886" y="4044159"/>
                  <a:pt x="6166183" y="4134650"/>
                </a:cubicBezTo>
                <a:cubicBezTo>
                  <a:pt x="6098479" y="4225142"/>
                  <a:pt x="6045505" y="4339836"/>
                  <a:pt x="6007260" y="4478735"/>
                </a:cubicBezTo>
                <a:cubicBezTo>
                  <a:pt x="6005732" y="4506517"/>
                  <a:pt x="6002292" y="4543555"/>
                  <a:pt x="5996938" y="4589851"/>
                </a:cubicBezTo>
                <a:cubicBezTo>
                  <a:pt x="5992342" y="4627737"/>
                  <a:pt x="5990044" y="4664775"/>
                  <a:pt x="5990044" y="4700967"/>
                </a:cubicBezTo>
                <a:cubicBezTo>
                  <a:pt x="5990044" y="4724538"/>
                  <a:pt x="5987373" y="4760104"/>
                  <a:pt x="5982032" y="4807663"/>
                </a:cubicBezTo>
                <a:cubicBezTo>
                  <a:pt x="5976691" y="4855223"/>
                  <a:pt x="5974021" y="4890788"/>
                  <a:pt x="5974021" y="4914359"/>
                </a:cubicBezTo>
                <a:cubicBezTo>
                  <a:pt x="5974021" y="4962337"/>
                  <a:pt x="5957793" y="5002110"/>
                  <a:pt x="5925338" y="5033679"/>
                </a:cubicBezTo>
                <a:cubicBezTo>
                  <a:pt x="5892883" y="5065249"/>
                  <a:pt x="5852005" y="5081033"/>
                  <a:pt x="5802706" y="5081033"/>
                </a:cubicBezTo>
                <a:cubicBezTo>
                  <a:pt x="5753407" y="5081033"/>
                  <a:pt x="5712735" y="5065345"/>
                  <a:pt x="5680690" y="5033968"/>
                </a:cubicBezTo>
                <a:cubicBezTo>
                  <a:pt x="5648646" y="5002591"/>
                  <a:pt x="5632623" y="4963055"/>
                  <a:pt x="5632623" y="4915361"/>
                </a:cubicBezTo>
                <a:cubicBezTo>
                  <a:pt x="5632623" y="4891931"/>
                  <a:pt x="5630159" y="4856577"/>
                  <a:pt x="5625229" y="4809300"/>
                </a:cubicBezTo>
                <a:cubicBezTo>
                  <a:pt x="5620299" y="4762023"/>
                  <a:pt x="5617834" y="4726669"/>
                  <a:pt x="5617834" y="4703239"/>
                </a:cubicBezTo>
                <a:cubicBezTo>
                  <a:pt x="5617834" y="4622910"/>
                  <a:pt x="5623585" y="4511200"/>
                  <a:pt x="5635088" y="4368110"/>
                </a:cubicBezTo>
                <a:cubicBezTo>
                  <a:pt x="5646591" y="4225020"/>
                  <a:pt x="5652343" y="4113310"/>
                  <a:pt x="5652343" y="4032980"/>
                </a:cubicBezTo>
                <a:cubicBezTo>
                  <a:pt x="5652343" y="4007881"/>
                  <a:pt x="5650905" y="3970438"/>
                  <a:pt x="5648030" y="3920651"/>
                </a:cubicBezTo>
                <a:cubicBezTo>
                  <a:pt x="5645154" y="3870864"/>
                  <a:pt x="5643716" y="3833838"/>
                  <a:pt x="5643716" y="3809574"/>
                </a:cubicBezTo>
                <a:cubicBezTo>
                  <a:pt x="5643716" y="3762713"/>
                  <a:pt x="5660354" y="3724012"/>
                  <a:pt x="5693631" y="3693469"/>
                </a:cubicBezTo>
                <a:cubicBezTo>
                  <a:pt x="5726908" y="3662927"/>
                  <a:pt x="5767786" y="3647656"/>
                  <a:pt x="5816263" y="3647656"/>
                </a:cubicBezTo>
                <a:close/>
                <a:moveTo>
                  <a:pt x="4207957" y="3271748"/>
                </a:moveTo>
                <a:cubicBezTo>
                  <a:pt x="4329562" y="3271748"/>
                  <a:pt x="4390364" y="3374044"/>
                  <a:pt x="4390364" y="3578637"/>
                </a:cubicBezTo>
                <a:lnTo>
                  <a:pt x="4387899" y="3679700"/>
                </a:lnTo>
                <a:cubicBezTo>
                  <a:pt x="4438842" y="3672305"/>
                  <a:pt x="4480336" y="3668608"/>
                  <a:pt x="4512380" y="3668608"/>
                </a:cubicBezTo>
                <a:cubicBezTo>
                  <a:pt x="4606870" y="3668608"/>
                  <a:pt x="4671371" y="3674770"/>
                  <a:pt x="4705880" y="3687095"/>
                </a:cubicBezTo>
                <a:cubicBezTo>
                  <a:pt x="4771612" y="3710102"/>
                  <a:pt x="4804479" y="3760222"/>
                  <a:pt x="4804479" y="3837458"/>
                </a:cubicBezTo>
                <a:cubicBezTo>
                  <a:pt x="4804479" y="3884293"/>
                  <a:pt x="4788456" y="3923321"/>
                  <a:pt x="4756412" y="3954544"/>
                </a:cubicBezTo>
                <a:cubicBezTo>
                  <a:pt x="4724367" y="3985767"/>
                  <a:pt x="4683695" y="4001379"/>
                  <a:pt x="4634396" y="4001379"/>
                </a:cubicBezTo>
                <a:cubicBezTo>
                  <a:pt x="4617141" y="4001379"/>
                  <a:pt x="4596805" y="4000762"/>
                  <a:pt x="4573388" y="3999530"/>
                </a:cubicBezTo>
                <a:cubicBezTo>
                  <a:pt x="4549971" y="3998297"/>
                  <a:pt x="4529635" y="3997681"/>
                  <a:pt x="4512380" y="3997681"/>
                </a:cubicBezTo>
                <a:cubicBezTo>
                  <a:pt x="4478692" y="3997681"/>
                  <a:pt x="4439664" y="4000968"/>
                  <a:pt x="4395294" y="4007541"/>
                </a:cubicBezTo>
                <a:cubicBezTo>
                  <a:pt x="4410084" y="4339490"/>
                  <a:pt x="4417479" y="4556407"/>
                  <a:pt x="4417479" y="4658292"/>
                </a:cubicBezTo>
                <a:cubicBezTo>
                  <a:pt x="4417479" y="4668974"/>
                  <a:pt x="4417890" y="4688899"/>
                  <a:pt x="4418712" y="4718067"/>
                </a:cubicBezTo>
                <a:cubicBezTo>
                  <a:pt x="4419533" y="4747236"/>
                  <a:pt x="4419944" y="4770859"/>
                  <a:pt x="4419944" y="4788935"/>
                </a:cubicBezTo>
                <a:cubicBezTo>
                  <a:pt x="4419944" y="4977916"/>
                  <a:pt x="4360374" y="5072406"/>
                  <a:pt x="4241234" y="5072406"/>
                </a:cubicBezTo>
                <a:cubicBezTo>
                  <a:pt x="4196043" y="5072406"/>
                  <a:pt x="4157014" y="5058438"/>
                  <a:pt x="4124148" y="5030502"/>
                </a:cubicBezTo>
                <a:cubicBezTo>
                  <a:pt x="4087995" y="5000922"/>
                  <a:pt x="4069919" y="4963948"/>
                  <a:pt x="4069919" y="4919578"/>
                </a:cubicBezTo>
                <a:cubicBezTo>
                  <a:pt x="4069919" y="4889999"/>
                  <a:pt x="4071151" y="4845629"/>
                  <a:pt x="4073616" y="4786470"/>
                </a:cubicBezTo>
                <a:cubicBezTo>
                  <a:pt x="4076082" y="4727311"/>
                  <a:pt x="4077314" y="4682941"/>
                  <a:pt x="4077314" y="4653362"/>
                </a:cubicBezTo>
                <a:cubicBezTo>
                  <a:pt x="4077314" y="4553942"/>
                  <a:pt x="4069919" y="4341133"/>
                  <a:pt x="4055129" y="4014936"/>
                </a:cubicBezTo>
                <a:cubicBezTo>
                  <a:pt x="4004187" y="4012471"/>
                  <a:pt x="3927156" y="4005692"/>
                  <a:pt x="3824039" y="3994600"/>
                </a:cubicBezTo>
                <a:cubicBezTo>
                  <a:pt x="3720921" y="3983508"/>
                  <a:pt x="3669362" y="3930305"/>
                  <a:pt x="3669362" y="3834993"/>
                </a:cubicBezTo>
                <a:cubicBezTo>
                  <a:pt x="3669362" y="3788981"/>
                  <a:pt x="3684974" y="3749952"/>
                  <a:pt x="3716197" y="3717907"/>
                </a:cubicBezTo>
                <a:cubicBezTo>
                  <a:pt x="3747419" y="3685863"/>
                  <a:pt x="3787680" y="3669840"/>
                  <a:pt x="3836980" y="3669840"/>
                </a:cubicBezTo>
                <a:cubicBezTo>
                  <a:pt x="3867381" y="3669840"/>
                  <a:pt x="3937222" y="3674770"/>
                  <a:pt x="4046502" y="3684630"/>
                </a:cubicBezTo>
                <a:cubicBezTo>
                  <a:pt x="4045680" y="3658337"/>
                  <a:pt x="4043626" y="3614790"/>
                  <a:pt x="4040339" y="3553987"/>
                </a:cubicBezTo>
                <a:cubicBezTo>
                  <a:pt x="4037053" y="3501401"/>
                  <a:pt x="4035410" y="3460729"/>
                  <a:pt x="4035410" y="3431971"/>
                </a:cubicBezTo>
                <a:cubicBezTo>
                  <a:pt x="4035410" y="3385959"/>
                  <a:pt x="4052253" y="3347752"/>
                  <a:pt x="4085941" y="3317350"/>
                </a:cubicBezTo>
                <a:cubicBezTo>
                  <a:pt x="4119629" y="3286949"/>
                  <a:pt x="4160301" y="3271748"/>
                  <a:pt x="4207957" y="3271748"/>
                </a:cubicBezTo>
                <a:close/>
                <a:moveTo>
                  <a:pt x="5235894" y="3147268"/>
                </a:moveTo>
                <a:cubicBezTo>
                  <a:pt x="5288480" y="3147268"/>
                  <a:pt x="5333877" y="3164933"/>
                  <a:pt x="5372084" y="3200264"/>
                </a:cubicBezTo>
                <a:cubicBezTo>
                  <a:pt x="5410291" y="3235596"/>
                  <a:pt x="5429394" y="3278733"/>
                  <a:pt x="5429394" y="3329675"/>
                </a:cubicBezTo>
                <a:cubicBezTo>
                  <a:pt x="5429394" y="3380618"/>
                  <a:pt x="5410291" y="3423755"/>
                  <a:pt x="5372084" y="3459086"/>
                </a:cubicBezTo>
                <a:cubicBezTo>
                  <a:pt x="5333877" y="3494417"/>
                  <a:pt x="5288480" y="3512083"/>
                  <a:pt x="5235894" y="3512083"/>
                </a:cubicBezTo>
                <a:cubicBezTo>
                  <a:pt x="5183308" y="3512083"/>
                  <a:pt x="5137707" y="3494417"/>
                  <a:pt x="5099089" y="3459086"/>
                </a:cubicBezTo>
                <a:cubicBezTo>
                  <a:pt x="5060471" y="3423755"/>
                  <a:pt x="5041162" y="3380618"/>
                  <a:pt x="5041162" y="3329675"/>
                </a:cubicBezTo>
                <a:cubicBezTo>
                  <a:pt x="5041162" y="3278733"/>
                  <a:pt x="5060471" y="3235596"/>
                  <a:pt x="5099089" y="3200264"/>
                </a:cubicBezTo>
                <a:cubicBezTo>
                  <a:pt x="5137707" y="3164933"/>
                  <a:pt x="5183308" y="3147268"/>
                  <a:pt x="5235894" y="3147268"/>
                </a:cubicBezTo>
                <a:close/>
                <a:moveTo>
                  <a:pt x="3340420" y="3147268"/>
                </a:moveTo>
                <a:cubicBezTo>
                  <a:pt x="3393006" y="3147268"/>
                  <a:pt x="3438402" y="3164933"/>
                  <a:pt x="3476609" y="3200264"/>
                </a:cubicBezTo>
                <a:cubicBezTo>
                  <a:pt x="3514816" y="3235596"/>
                  <a:pt x="3533920" y="3278733"/>
                  <a:pt x="3533920" y="3329675"/>
                </a:cubicBezTo>
                <a:cubicBezTo>
                  <a:pt x="3533920" y="3380618"/>
                  <a:pt x="3514816" y="3423755"/>
                  <a:pt x="3476609" y="3459086"/>
                </a:cubicBezTo>
                <a:cubicBezTo>
                  <a:pt x="3438402" y="3494417"/>
                  <a:pt x="3393006" y="3512083"/>
                  <a:pt x="3340420" y="3512083"/>
                </a:cubicBezTo>
                <a:cubicBezTo>
                  <a:pt x="3287834" y="3512083"/>
                  <a:pt x="3242232" y="3494417"/>
                  <a:pt x="3203614" y="3459086"/>
                </a:cubicBezTo>
                <a:cubicBezTo>
                  <a:pt x="3164996" y="3423755"/>
                  <a:pt x="3145687" y="3380618"/>
                  <a:pt x="3145687" y="3329675"/>
                </a:cubicBezTo>
                <a:cubicBezTo>
                  <a:pt x="3145687" y="3278733"/>
                  <a:pt x="3164996" y="3235596"/>
                  <a:pt x="3203614" y="3200264"/>
                </a:cubicBezTo>
                <a:cubicBezTo>
                  <a:pt x="3242232" y="3164933"/>
                  <a:pt x="3287834" y="3147268"/>
                  <a:pt x="3340420" y="3147268"/>
                </a:cubicBezTo>
                <a:close/>
                <a:moveTo>
                  <a:pt x="1019175" y="2297952"/>
                </a:moveTo>
                <a:lnTo>
                  <a:pt x="3070225" y="2297952"/>
                </a:lnTo>
                <a:lnTo>
                  <a:pt x="5121275" y="2297952"/>
                </a:lnTo>
                <a:lnTo>
                  <a:pt x="7172325" y="2297952"/>
                </a:lnTo>
                <a:lnTo>
                  <a:pt x="7172325" y="2517027"/>
                </a:lnTo>
                <a:lnTo>
                  <a:pt x="5121275" y="2517027"/>
                </a:lnTo>
                <a:lnTo>
                  <a:pt x="3070225" y="2517027"/>
                </a:lnTo>
                <a:lnTo>
                  <a:pt x="1019175" y="2517027"/>
                </a:lnTo>
                <a:close/>
                <a:moveTo>
                  <a:pt x="3791736" y="972429"/>
                </a:moveTo>
                <a:cubicBezTo>
                  <a:pt x="3679992" y="972429"/>
                  <a:pt x="3582214" y="1016182"/>
                  <a:pt x="3498405" y="1103688"/>
                </a:cubicBezTo>
                <a:cubicBezTo>
                  <a:pt x="3414596" y="1191194"/>
                  <a:pt x="3372692" y="1292463"/>
                  <a:pt x="3372692" y="1407495"/>
                </a:cubicBezTo>
                <a:cubicBezTo>
                  <a:pt x="3372692" y="1517597"/>
                  <a:pt x="3392412" y="1600379"/>
                  <a:pt x="3431851" y="1655840"/>
                </a:cubicBezTo>
                <a:cubicBezTo>
                  <a:pt x="3471290" y="1711302"/>
                  <a:pt x="3530450" y="1739033"/>
                  <a:pt x="3609329" y="1739033"/>
                </a:cubicBezTo>
                <a:cubicBezTo>
                  <a:pt x="3660271" y="1739033"/>
                  <a:pt x="3708543" y="1730611"/>
                  <a:pt x="3754146" y="1713767"/>
                </a:cubicBezTo>
                <a:cubicBezTo>
                  <a:pt x="3799747" y="1696923"/>
                  <a:pt x="3842679" y="1672068"/>
                  <a:pt x="3882940" y="1639202"/>
                </a:cubicBezTo>
                <a:cubicBezTo>
                  <a:pt x="3858290" y="1443648"/>
                  <a:pt x="3845965" y="1297393"/>
                  <a:pt x="3845965" y="1200438"/>
                </a:cubicBezTo>
                <a:cubicBezTo>
                  <a:pt x="3845965" y="1174145"/>
                  <a:pt x="3847814" y="1143949"/>
                  <a:pt x="3851511" y="1109850"/>
                </a:cubicBezTo>
                <a:cubicBezTo>
                  <a:pt x="3855209" y="1075752"/>
                  <a:pt x="3860755" y="1037750"/>
                  <a:pt x="3868150" y="995846"/>
                </a:cubicBezTo>
                <a:cubicBezTo>
                  <a:pt x="3851717" y="987629"/>
                  <a:pt x="3837133" y="981672"/>
                  <a:pt x="3824397" y="977975"/>
                </a:cubicBezTo>
                <a:cubicBezTo>
                  <a:pt x="3811661" y="974277"/>
                  <a:pt x="3800774" y="972429"/>
                  <a:pt x="3791736" y="972429"/>
                </a:cubicBezTo>
                <a:close/>
                <a:moveTo>
                  <a:pt x="6428380" y="960104"/>
                </a:moveTo>
                <a:cubicBezTo>
                  <a:pt x="6306774" y="960104"/>
                  <a:pt x="6215570" y="995230"/>
                  <a:pt x="6154769" y="1065481"/>
                </a:cubicBezTo>
                <a:cubicBezTo>
                  <a:pt x="6093966" y="1135733"/>
                  <a:pt x="6063565" y="1241110"/>
                  <a:pt x="6063565" y="1381613"/>
                </a:cubicBezTo>
                <a:cubicBezTo>
                  <a:pt x="6063565" y="1470352"/>
                  <a:pt x="6096431" y="1546355"/>
                  <a:pt x="6162164" y="1609622"/>
                </a:cubicBezTo>
                <a:cubicBezTo>
                  <a:pt x="6227895" y="1672889"/>
                  <a:pt x="6304309" y="1704523"/>
                  <a:pt x="6391406" y="1704523"/>
                </a:cubicBezTo>
                <a:cubicBezTo>
                  <a:pt x="6454672" y="1704523"/>
                  <a:pt x="6502739" y="1697128"/>
                  <a:pt x="6535606" y="1682339"/>
                </a:cubicBezTo>
                <a:cubicBezTo>
                  <a:pt x="6557791" y="1672479"/>
                  <a:pt x="6595586" y="1646186"/>
                  <a:pt x="6648995" y="1603460"/>
                </a:cubicBezTo>
                <a:cubicBezTo>
                  <a:pt x="6662962" y="1591957"/>
                  <a:pt x="6676519" y="1579221"/>
                  <a:pt x="6689667" y="1565253"/>
                </a:cubicBezTo>
                <a:cubicBezTo>
                  <a:pt x="6688022" y="1525813"/>
                  <a:pt x="6688022" y="1375451"/>
                  <a:pt x="6689667" y="1114164"/>
                </a:cubicBezTo>
                <a:cubicBezTo>
                  <a:pt x="6662552" y="1062400"/>
                  <a:pt x="6627220" y="1023782"/>
                  <a:pt x="6583673" y="998311"/>
                </a:cubicBezTo>
                <a:cubicBezTo>
                  <a:pt x="6540124" y="972839"/>
                  <a:pt x="6488360" y="960104"/>
                  <a:pt x="6428380" y="960104"/>
                </a:cubicBezTo>
                <a:close/>
                <a:moveTo>
                  <a:pt x="3775714" y="677865"/>
                </a:moveTo>
                <a:cubicBezTo>
                  <a:pt x="3853771" y="677865"/>
                  <a:pt x="3944153" y="699832"/>
                  <a:pt x="4046860" y="743765"/>
                </a:cubicBezTo>
                <a:cubicBezTo>
                  <a:pt x="4170930" y="796646"/>
                  <a:pt x="4232965" y="858064"/>
                  <a:pt x="4232965" y="928021"/>
                </a:cubicBezTo>
                <a:cubicBezTo>
                  <a:pt x="4232965" y="957305"/>
                  <a:pt x="4223516" y="982930"/>
                  <a:pt x="4204618" y="1004897"/>
                </a:cubicBezTo>
                <a:cubicBezTo>
                  <a:pt x="4196401" y="1037442"/>
                  <a:pt x="4190033" y="1078323"/>
                  <a:pt x="4185514" y="1127539"/>
                </a:cubicBezTo>
                <a:cubicBezTo>
                  <a:pt x="4180995" y="1176754"/>
                  <a:pt x="4178735" y="1234312"/>
                  <a:pt x="4178735" y="1300211"/>
                </a:cubicBezTo>
                <a:cubicBezTo>
                  <a:pt x="4178735" y="1455581"/>
                  <a:pt x="4189828" y="1567435"/>
                  <a:pt x="4212013" y="1635774"/>
                </a:cubicBezTo>
                <a:cubicBezTo>
                  <a:pt x="4214477" y="1643092"/>
                  <a:pt x="4233376" y="1685394"/>
                  <a:pt x="4268707" y="1762681"/>
                </a:cubicBezTo>
                <a:cubicBezTo>
                  <a:pt x="4300751" y="1832650"/>
                  <a:pt x="4316774" y="1872513"/>
                  <a:pt x="4316774" y="1882271"/>
                </a:cubicBezTo>
                <a:cubicBezTo>
                  <a:pt x="4316774" y="1925382"/>
                  <a:pt x="4300135" y="1961175"/>
                  <a:pt x="4266858" y="1989650"/>
                </a:cubicBezTo>
                <a:cubicBezTo>
                  <a:pt x="4233581" y="2018126"/>
                  <a:pt x="4195169" y="2032364"/>
                  <a:pt x="4151621" y="2032364"/>
                </a:cubicBezTo>
                <a:cubicBezTo>
                  <a:pt x="4113825" y="2032364"/>
                  <a:pt x="4053844" y="1995800"/>
                  <a:pt x="3971678" y="1922673"/>
                </a:cubicBezTo>
                <a:cubicBezTo>
                  <a:pt x="3896086" y="1958826"/>
                  <a:pt x="3829532" y="1986145"/>
                  <a:pt x="3772017" y="2004633"/>
                </a:cubicBezTo>
                <a:cubicBezTo>
                  <a:pt x="3714501" y="2023120"/>
                  <a:pt x="3665612" y="2032364"/>
                  <a:pt x="3625351" y="2032364"/>
                </a:cubicBezTo>
                <a:cubicBezTo>
                  <a:pt x="3427332" y="2032364"/>
                  <a:pt x="3278818" y="1979367"/>
                  <a:pt x="3179808" y="1873373"/>
                </a:cubicBezTo>
                <a:cubicBezTo>
                  <a:pt x="3080799" y="1767380"/>
                  <a:pt x="3031294" y="1608801"/>
                  <a:pt x="3031294" y="1397635"/>
                </a:cubicBezTo>
                <a:cubicBezTo>
                  <a:pt x="3031294" y="1199616"/>
                  <a:pt x="3104422" y="1030150"/>
                  <a:pt x="3250676" y="889236"/>
                </a:cubicBezTo>
                <a:cubicBezTo>
                  <a:pt x="3396930" y="748322"/>
                  <a:pt x="3571944" y="677865"/>
                  <a:pt x="3775714" y="677865"/>
                </a:cubicBezTo>
                <a:close/>
                <a:moveTo>
                  <a:pt x="4644688" y="618706"/>
                </a:moveTo>
                <a:cubicBezTo>
                  <a:pt x="4752325" y="618706"/>
                  <a:pt x="4809841" y="683206"/>
                  <a:pt x="4817236" y="812206"/>
                </a:cubicBezTo>
                <a:lnTo>
                  <a:pt x="4818469" y="825763"/>
                </a:lnTo>
                <a:cubicBezTo>
                  <a:pt x="4938430" y="704980"/>
                  <a:pt x="5064965" y="644588"/>
                  <a:pt x="5198073" y="644588"/>
                </a:cubicBezTo>
                <a:cubicBezTo>
                  <a:pt x="5353366" y="644588"/>
                  <a:pt x="5460592" y="709499"/>
                  <a:pt x="5519751" y="839321"/>
                </a:cubicBezTo>
                <a:cubicBezTo>
                  <a:pt x="5559191" y="926416"/>
                  <a:pt x="5578910" y="1056648"/>
                  <a:pt x="5578910" y="1230018"/>
                </a:cubicBezTo>
                <a:lnTo>
                  <a:pt x="5578910" y="1317524"/>
                </a:lnTo>
                <a:cubicBezTo>
                  <a:pt x="5578088" y="1355320"/>
                  <a:pt x="5577678" y="1382024"/>
                  <a:pt x="5577678" y="1397635"/>
                </a:cubicBezTo>
                <a:cubicBezTo>
                  <a:pt x="5577678" y="1461724"/>
                  <a:pt x="5586511" y="1544301"/>
                  <a:pt x="5604176" y="1645364"/>
                </a:cubicBezTo>
                <a:cubicBezTo>
                  <a:pt x="5621842" y="1746428"/>
                  <a:pt x="5630675" y="1828593"/>
                  <a:pt x="5630675" y="1891861"/>
                </a:cubicBezTo>
                <a:cubicBezTo>
                  <a:pt x="5630675" y="1937873"/>
                  <a:pt x="5614241" y="1976080"/>
                  <a:pt x="5581375" y="2006481"/>
                </a:cubicBezTo>
                <a:cubicBezTo>
                  <a:pt x="5548509" y="2036883"/>
                  <a:pt x="5507837" y="2052083"/>
                  <a:pt x="5459360" y="2052083"/>
                </a:cubicBezTo>
                <a:cubicBezTo>
                  <a:pt x="5358296" y="2052083"/>
                  <a:pt x="5302012" y="2002373"/>
                  <a:pt x="5290509" y="1902953"/>
                </a:cubicBezTo>
                <a:cubicBezTo>
                  <a:pt x="5279006" y="1818322"/>
                  <a:pt x="5267503" y="1733281"/>
                  <a:pt x="5256000" y="1647829"/>
                </a:cubicBezTo>
                <a:cubicBezTo>
                  <a:pt x="5243675" y="1557447"/>
                  <a:pt x="5237513" y="1472406"/>
                  <a:pt x="5237513" y="1392705"/>
                </a:cubicBezTo>
                <a:cubicBezTo>
                  <a:pt x="5237513" y="1371342"/>
                  <a:pt x="5238950" y="1334779"/>
                  <a:pt x="5241826" y="1283014"/>
                </a:cubicBezTo>
                <a:cubicBezTo>
                  <a:pt x="5244702" y="1231250"/>
                  <a:pt x="5246140" y="1194686"/>
                  <a:pt x="5246140" y="1173323"/>
                </a:cubicBezTo>
                <a:cubicBezTo>
                  <a:pt x="5246140" y="1167572"/>
                  <a:pt x="5246962" y="1152987"/>
                  <a:pt x="5248605" y="1129570"/>
                </a:cubicBezTo>
                <a:cubicBezTo>
                  <a:pt x="5250248" y="1106153"/>
                  <a:pt x="5251070" y="1087050"/>
                  <a:pt x="5251070" y="1072260"/>
                </a:cubicBezTo>
                <a:cubicBezTo>
                  <a:pt x="5251070" y="1004062"/>
                  <a:pt x="5234624" y="969964"/>
                  <a:pt x="5201732" y="969964"/>
                </a:cubicBezTo>
                <a:cubicBezTo>
                  <a:pt x="5131352" y="969964"/>
                  <a:pt x="5062311" y="1015209"/>
                  <a:pt x="4994608" y="1105701"/>
                </a:cubicBezTo>
                <a:cubicBezTo>
                  <a:pt x="4926904" y="1196192"/>
                  <a:pt x="4873930" y="1310886"/>
                  <a:pt x="4835685" y="1449785"/>
                </a:cubicBezTo>
                <a:cubicBezTo>
                  <a:pt x="4834157" y="1477567"/>
                  <a:pt x="4830716" y="1514605"/>
                  <a:pt x="4825363" y="1560901"/>
                </a:cubicBezTo>
                <a:cubicBezTo>
                  <a:pt x="4820767" y="1598787"/>
                  <a:pt x="4818469" y="1635825"/>
                  <a:pt x="4818469" y="1672017"/>
                </a:cubicBezTo>
                <a:cubicBezTo>
                  <a:pt x="4818469" y="1695588"/>
                  <a:pt x="4815798" y="1731153"/>
                  <a:pt x="4810457" y="1778713"/>
                </a:cubicBezTo>
                <a:cubicBezTo>
                  <a:pt x="4805116" y="1826273"/>
                  <a:pt x="4802446" y="1861838"/>
                  <a:pt x="4802446" y="1885409"/>
                </a:cubicBezTo>
                <a:cubicBezTo>
                  <a:pt x="4802446" y="1933386"/>
                  <a:pt x="4786218" y="1973160"/>
                  <a:pt x="4753763" y="2004729"/>
                </a:cubicBezTo>
                <a:cubicBezTo>
                  <a:pt x="4721308" y="2036299"/>
                  <a:pt x="4680430" y="2052083"/>
                  <a:pt x="4631131" y="2052083"/>
                </a:cubicBezTo>
                <a:cubicBezTo>
                  <a:pt x="4581832" y="2052083"/>
                  <a:pt x="4541160" y="2036395"/>
                  <a:pt x="4509115" y="2005018"/>
                </a:cubicBezTo>
                <a:cubicBezTo>
                  <a:pt x="4477071" y="1973641"/>
                  <a:pt x="4461048" y="1934105"/>
                  <a:pt x="4461048" y="1886411"/>
                </a:cubicBezTo>
                <a:cubicBezTo>
                  <a:pt x="4461048" y="1862981"/>
                  <a:pt x="4458584" y="1827627"/>
                  <a:pt x="4453654" y="1780350"/>
                </a:cubicBezTo>
                <a:cubicBezTo>
                  <a:pt x="4448724" y="1733073"/>
                  <a:pt x="4446259" y="1697719"/>
                  <a:pt x="4446259" y="1674289"/>
                </a:cubicBezTo>
                <a:cubicBezTo>
                  <a:pt x="4446259" y="1593959"/>
                  <a:pt x="4452010" y="1482250"/>
                  <a:pt x="4463513" y="1339160"/>
                </a:cubicBezTo>
                <a:cubicBezTo>
                  <a:pt x="4475016" y="1196070"/>
                  <a:pt x="4480768" y="1084360"/>
                  <a:pt x="4480768" y="1004030"/>
                </a:cubicBezTo>
                <a:cubicBezTo>
                  <a:pt x="4480768" y="978931"/>
                  <a:pt x="4479330" y="941488"/>
                  <a:pt x="4476455" y="891701"/>
                </a:cubicBezTo>
                <a:cubicBezTo>
                  <a:pt x="4473579" y="841914"/>
                  <a:pt x="4472141" y="804888"/>
                  <a:pt x="4472141" y="780624"/>
                </a:cubicBezTo>
                <a:cubicBezTo>
                  <a:pt x="4472141" y="733764"/>
                  <a:pt x="4488779" y="695062"/>
                  <a:pt x="4522056" y="664520"/>
                </a:cubicBezTo>
                <a:cubicBezTo>
                  <a:pt x="4555333" y="633977"/>
                  <a:pt x="4596211" y="618706"/>
                  <a:pt x="4644688" y="618706"/>
                </a:cubicBezTo>
                <a:close/>
                <a:moveTo>
                  <a:pt x="1382758" y="49299"/>
                </a:moveTo>
                <a:cubicBezTo>
                  <a:pt x="1430413" y="49299"/>
                  <a:pt x="1470264" y="64910"/>
                  <a:pt x="1502308" y="96133"/>
                </a:cubicBezTo>
                <a:cubicBezTo>
                  <a:pt x="1534353" y="127356"/>
                  <a:pt x="1550375" y="165563"/>
                  <a:pt x="1550375" y="210754"/>
                </a:cubicBezTo>
                <a:cubicBezTo>
                  <a:pt x="1550375" y="273200"/>
                  <a:pt x="1548116" y="367074"/>
                  <a:pt x="1543597" y="492377"/>
                </a:cubicBezTo>
                <a:cubicBezTo>
                  <a:pt x="1539078" y="617679"/>
                  <a:pt x="1536818" y="711553"/>
                  <a:pt x="1536818" y="773999"/>
                </a:cubicBezTo>
                <a:cubicBezTo>
                  <a:pt x="1536818" y="794540"/>
                  <a:pt x="1533942" y="833980"/>
                  <a:pt x="1528191" y="892317"/>
                </a:cubicBezTo>
                <a:cubicBezTo>
                  <a:pt x="1523261" y="946546"/>
                  <a:pt x="1521206" y="988040"/>
                  <a:pt x="1522028" y="1016798"/>
                </a:cubicBezTo>
                <a:lnTo>
                  <a:pt x="1995302" y="928059"/>
                </a:lnTo>
                <a:cubicBezTo>
                  <a:pt x="2180174" y="895193"/>
                  <a:pt x="2339575" y="876295"/>
                  <a:pt x="2473505" y="871365"/>
                </a:cubicBezTo>
                <a:cubicBezTo>
                  <a:pt x="2476792" y="815737"/>
                  <a:pt x="2482132" y="666272"/>
                  <a:pt x="2489527" y="422972"/>
                </a:cubicBezTo>
                <a:cubicBezTo>
                  <a:pt x="2491170" y="359025"/>
                  <a:pt x="2510479" y="285531"/>
                  <a:pt x="2547454" y="202493"/>
                </a:cubicBezTo>
                <a:cubicBezTo>
                  <a:pt x="2593467" y="100363"/>
                  <a:pt x="2645642" y="49299"/>
                  <a:pt x="2703979" y="49299"/>
                </a:cubicBezTo>
                <a:cubicBezTo>
                  <a:pt x="2747527" y="49299"/>
                  <a:pt x="2786145" y="63742"/>
                  <a:pt x="2819833" y="92628"/>
                </a:cubicBezTo>
                <a:cubicBezTo>
                  <a:pt x="2855986" y="123992"/>
                  <a:pt x="2874062" y="163195"/>
                  <a:pt x="2874062" y="210234"/>
                </a:cubicBezTo>
                <a:cubicBezTo>
                  <a:pt x="2874062" y="222610"/>
                  <a:pt x="2872419" y="234987"/>
                  <a:pt x="2869132" y="247363"/>
                </a:cubicBezTo>
                <a:cubicBezTo>
                  <a:pt x="2852699" y="307613"/>
                  <a:pt x="2844482" y="360019"/>
                  <a:pt x="2844482" y="404581"/>
                </a:cubicBezTo>
                <a:cubicBezTo>
                  <a:pt x="2844482" y="427690"/>
                  <a:pt x="2842223" y="463384"/>
                  <a:pt x="2837704" y="511663"/>
                </a:cubicBezTo>
                <a:cubicBezTo>
                  <a:pt x="2833185" y="559942"/>
                  <a:pt x="2830925" y="595635"/>
                  <a:pt x="2830925" y="618745"/>
                </a:cubicBezTo>
                <a:cubicBezTo>
                  <a:pt x="2830925" y="697136"/>
                  <a:pt x="2826817" y="813496"/>
                  <a:pt x="2818600" y="967826"/>
                </a:cubicBezTo>
                <a:cubicBezTo>
                  <a:pt x="2810384" y="1122156"/>
                  <a:pt x="2806275" y="1238516"/>
                  <a:pt x="2806275" y="1316908"/>
                </a:cubicBezTo>
                <a:cubicBezTo>
                  <a:pt x="2806275" y="1377158"/>
                  <a:pt x="2810794" y="1467116"/>
                  <a:pt x="2819833" y="1586783"/>
                </a:cubicBezTo>
                <a:cubicBezTo>
                  <a:pt x="2828871" y="1706449"/>
                  <a:pt x="2833390" y="1796401"/>
                  <a:pt x="2833390" y="1856639"/>
                </a:cubicBezTo>
                <a:cubicBezTo>
                  <a:pt x="2833390" y="1902035"/>
                  <a:pt x="2817367" y="1940412"/>
                  <a:pt x="2785323" y="1971770"/>
                </a:cubicBezTo>
                <a:cubicBezTo>
                  <a:pt x="2753279" y="2003128"/>
                  <a:pt x="2713429" y="2018807"/>
                  <a:pt x="2665772" y="2018807"/>
                </a:cubicBezTo>
                <a:cubicBezTo>
                  <a:pt x="2617295" y="2018807"/>
                  <a:pt x="2575390" y="2003400"/>
                  <a:pt x="2540059" y="1972588"/>
                </a:cubicBezTo>
                <a:cubicBezTo>
                  <a:pt x="2504728" y="1941777"/>
                  <a:pt x="2487062" y="1904186"/>
                  <a:pt x="2487062" y="1859816"/>
                </a:cubicBezTo>
                <a:cubicBezTo>
                  <a:pt x="2487062" y="1799835"/>
                  <a:pt x="2484392" y="1709864"/>
                  <a:pt x="2479051" y="1589902"/>
                </a:cubicBezTo>
                <a:cubicBezTo>
                  <a:pt x="2473710" y="1469941"/>
                  <a:pt x="2471040" y="1379970"/>
                  <a:pt x="2471040" y="1319989"/>
                </a:cubicBezTo>
                <a:cubicBezTo>
                  <a:pt x="2471040" y="1273154"/>
                  <a:pt x="2471862" y="1231661"/>
                  <a:pt x="2473505" y="1195508"/>
                </a:cubicBezTo>
                <a:cubicBezTo>
                  <a:pt x="2344505" y="1201260"/>
                  <a:pt x="2185104" y="1221390"/>
                  <a:pt x="1995302" y="1255900"/>
                </a:cubicBezTo>
                <a:cubicBezTo>
                  <a:pt x="1837544" y="1284657"/>
                  <a:pt x="1679786" y="1313826"/>
                  <a:pt x="1522028" y="1343406"/>
                </a:cubicBezTo>
                <a:cubicBezTo>
                  <a:pt x="1520385" y="1395568"/>
                  <a:pt x="1514633" y="1482631"/>
                  <a:pt x="1504774" y="1604596"/>
                </a:cubicBezTo>
                <a:cubicBezTo>
                  <a:pt x="1496557" y="1711976"/>
                  <a:pt x="1492448" y="1799803"/>
                  <a:pt x="1492448" y="1868078"/>
                </a:cubicBezTo>
                <a:cubicBezTo>
                  <a:pt x="1492448" y="1910264"/>
                  <a:pt x="1476426" y="1945933"/>
                  <a:pt x="1444382" y="1975082"/>
                </a:cubicBezTo>
                <a:cubicBezTo>
                  <a:pt x="1412337" y="2004232"/>
                  <a:pt x="1372487" y="2018807"/>
                  <a:pt x="1324831" y="2018807"/>
                </a:cubicBezTo>
                <a:cubicBezTo>
                  <a:pt x="1277175" y="2018807"/>
                  <a:pt x="1237325" y="2003567"/>
                  <a:pt x="1205280" y="1973089"/>
                </a:cubicBezTo>
                <a:cubicBezTo>
                  <a:pt x="1173236" y="1942611"/>
                  <a:pt x="1157213" y="1905315"/>
                  <a:pt x="1157213" y="1861203"/>
                </a:cubicBezTo>
                <a:cubicBezTo>
                  <a:pt x="1157213" y="1780193"/>
                  <a:pt x="1164403" y="1659079"/>
                  <a:pt x="1178782" y="1497861"/>
                </a:cubicBezTo>
                <a:cubicBezTo>
                  <a:pt x="1193161" y="1336643"/>
                  <a:pt x="1200350" y="1215529"/>
                  <a:pt x="1200350" y="1134519"/>
                </a:cubicBezTo>
                <a:cubicBezTo>
                  <a:pt x="1200350" y="1031851"/>
                  <a:pt x="1202815" y="877248"/>
                  <a:pt x="1207745" y="670711"/>
                </a:cubicBezTo>
                <a:cubicBezTo>
                  <a:pt x="1212675" y="464174"/>
                  <a:pt x="1215140" y="309571"/>
                  <a:pt x="1215140" y="206903"/>
                </a:cubicBezTo>
                <a:cubicBezTo>
                  <a:pt x="1215140" y="162790"/>
                  <a:pt x="1231162" y="125495"/>
                  <a:pt x="1263207" y="95016"/>
                </a:cubicBezTo>
                <a:cubicBezTo>
                  <a:pt x="1295251" y="64538"/>
                  <a:pt x="1335102" y="49299"/>
                  <a:pt x="1382758" y="49299"/>
                </a:cubicBezTo>
                <a:close/>
                <a:moveTo>
                  <a:pt x="6912746" y="0"/>
                </a:moveTo>
                <a:cubicBezTo>
                  <a:pt x="6961223" y="0"/>
                  <a:pt x="7000252" y="15765"/>
                  <a:pt x="7029832" y="47296"/>
                </a:cubicBezTo>
                <a:cubicBezTo>
                  <a:pt x="7059411" y="78827"/>
                  <a:pt x="7074201" y="117413"/>
                  <a:pt x="7074201" y="163053"/>
                </a:cubicBezTo>
                <a:cubicBezTo>
                  <a:pt x="7074201" y="283362"/>
                  <a:pt x="7064958" y="462585"/>
                  <a:pt x="7046470" y="700724"/>
                </a:cubicBezTo>
                <a:cubicBezTo>
                  <a:pt x="7027983" y="938863"/>
                  <a:pt x="7018739" y="1118086"/>
                  <a:pt x="7018739" y="1238394"/>
                </a:cubicBezTo>
                <a:cubicBezTo>
                  <a:pt x="7018739" y="1532136"/>
                  <a:pt x="7028188" y="1728788"/>
                  <a:pt x="7047087" y="1828349"/>
                </a:cubicBezTo>
                <a:cubicBezTo>
                  <a:pt x="7049552" y="1841624"/>
                  <a:pt x="7050784" y="1853660"/>
                  <a:pt x="7050784" y="1864457"/>
                </a:cubicBezTo>
                <a:cubicBezTo>
                  <a:pt x="7050784" y="1910085"/>
                  <a:pt x="7034350" y="1947627"/>
                  <a:pt x="7001485" y="1977085"/>
                </a:cubicBezTo>
                <a:cubicBezTo>
                  <a:pt x="6968618" y="2006542"/>
                  <a:pt x="6930411" y="2021271"/>
                  <a:pt x="6886864" y="2021271"/>
                </a:cubicBezTo>
                <a:cubicBezTo>
                  <a:pt x="6826061" y="2021271"/>
                  <a:pt x="6780870" y="1994157"/>
                  <a:pt x="6751291" y="1939928"/>
                </a:cubicBezTo>
                <a:cubicBezTo>
                  <a:pt x="6695417" y="1973616"/>
                  <a:pt x="6637491" y="1995595"/>
                  <a:pt x="6577511" y="2005865"/>
                </a:cubicBezTo>
                <a:cubicBezTo>
                  <a:pt x="6517529" y="2016136"/>
                  <a:pt x="6455495" y="2021271"/>
                  <a:pt x="6391406" y="2021271"/>
                </a:cubicBezTo>
                <a:cubicBezTo>
                  <a:pt x="6207354" y="2021271"/>
                  <a:pt x="6054526" y="1962523"/>
                  <a:pt x="5932921" y="1845027"/>
                </a:cubicBezTo>
                <a:cubicBezTo>
                  <a:pt x="5808851" y="1725065"/>
                  <a:pt x="5746817" y="1572237"/>
                  <a:pt x="5746817" y="1386543"/>
                </a:cubicBezTo>
                <a:cubicBezTo>
                  <a:pt x="5746817" y="1165518"/>
                  <a:pt x="5809262" y="987013"/>
                  <a:pt x="5934154" y="851029"/>
                </a:cubicBezTo>
                <a:cubicBezTo>
                  <a:pt x="6059045" y="715045"/>
                  <a:pt x="6222144" y="647053"/>
                  <a:pt x="6423450" y="647053"/>
                </a:cubicBezTo>
                <a:cubicBezTo>
                  <a:pt x="6485074" y="647053"/>
                  <a:pt x="6540124" y="653627"/>
                  <a:pt x="6588603" y="666773"/>
                </a:cubicBezTo>
                <a:cubicBezTo>
                  <a:pt x="6637080" y="679919"/>
                  <a:pt x="6678984" y="699639"/>
                  <a:pt x="6714316" y="725932"/>
                </a:cubicBezTo>
                <a:cubicBezTo>
                  <a:pt x="6724997" y="445748"/>
                  <a:pt x="6737733" y="252248"/>
                  <a:pt x="6752523" y="145433"/>
                </a:cubicBezTo>
                <a:cubicBezTo>
                  <a:pt x="6766490" y="48477"/>
                  <a:pt x="6819898" y="0"/>
                  <a:pt x="6912746" y="0"/>
                </a:cubicBezTo>
                <a:close/>
              </a:path>
            </a:pathLst>
          </a:custGeom>
          <a:ln w="28575">
            <a:solidFill>
              <a:schemeClr val="bg1"/>
            </a:solidFill>
          </a:ln>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8A999FE-99D4-4849-889B-B898A2F72FA8}"/>
              </a:ext>
            </a:extLst>
          </p:cNvPr>
          <p:cNvSpPr>
            <a:spLocks noGrp="1" noChangeArrowheads="1"/>
          </p:cNvSpPr>
          <p:nvPr>
            <p:ph type="title"/>
          </p:nvPr>
        </p:nvSpPr>
        <p:spPr>
          <a:xfrm>
            <a:off x="827088" y="404813"/>
            <a:ext cx="7772400" cy="1362075"/>
          </a:xfrm>
        </p:spPr>
        <p:txBody>
          <a:bodyPr/>
          <a:lstStyle/>
          <a:p>
            <a:pPr algn="ctr" eaLnBrk="1" hangingPunct="1"/>
            <a:r>
              <a:rPr lang="en-GB" altLang="en-US" sz="2000">
                <a:latin typeface="SassoonCRInfant" pitchFamily="2" charset="0"/>
              </a:rPr>
              <a:t> </a:t>
            </a:r>
          </a:p>
        </p:txBody>
      </p:sp>
      <p:sp>
        <p:nvSpPr>
          <p:cNvPr id="9219" name="TextBox 3">
            <a:extLst>
              <a:ext uri="{FF2B5EF4-FFF2-40B4-BE49-F238E27FC236}">
                <a16:creationId xmlns:a16="http://schemas.microsoft.com/office/drawing/2014/main" id="{16A368CE-0C71-4432-8C83-391680F1E8EB}"/>
              </a:ext>
            </a:extLst>
          </p:cNvPr>
          <p:cNvSpPr txBox="1">
            <a:spLocks noChangeArrowheads="1"/>
          </p:cNvSpPr>
          <p:nvPr/>
        </p:nvSpPr>
        <p:spPr bwMode="auto">
          <a:xfrm>
            <a:off x="107950" y="188913"/>
            <a:ext cx="2952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GB" altLang="en-US" sz="3600" b="1" u="sng">
                <a:latin typeface="Comic Sans MS" panose="030F0702030302020204" pitchFamily="66" charset="0"/>
              </a:rPr>
              <a:t>Handwriting </a:t>
            </a:r>
          </a:p>
        </p:txBody>
      </p:sp>
      <p:pic>
        <p:nvPicPr>
          <p:cNvPr id="9220" name="Picture 4">
            <a:extLst>
              <a:ext uri="{FF2B5EF4-FFF2-40B4-BE49-F238E27FC236}">
                <a16:creationId xmlns:a16="http://schemas.microsoft.com/office/drawing/2014/main" id="{F6938CBE-B745-43CA-A65C-8E581AFE5C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77838"/>
            <a:ext cx="4219575"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a:extLst>
              <a:ext uri="{FF2B5EF4-FFF2-40B4-BE49-F238E27FC236}">
                <a16:creationId xmlns:a16="http://schemas.microsoft.com/office/drawing/2014/main" id="{53761999-B28E-4160-9621-D9B8A11BEF54}"/>
              </a:ext>
            </a:extLst>
          </p:cNvPr>
          <p:cNvSpPr txBox="1">
            <a:spLocks noChangeArrowheads="1"/>
          </p:cNvSpPr>
          <p:nvPr/>
        </p:nvSpPr>
        <p:spPr bwMode="auto">
          <a:xfrm>
            <a:off x="719138" y="4383088"/>
            <a:ext cx="7988300" cy="2262187"/>
          </a:xfrm>
          <a:prstGeom prst="rect">
            <a:avLst/>
          </a:prstGeom>
          <a:noFill/>
          <a:ln>
            <a:noFill/>
          </a:ln>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defRPr/>
            </a:pPr>
            <a:r>
              <a:rPr lang="en-GB" altLang="en-US" sz="2100" u="sng" dirty="0">
                <a:latin typeface="Comic Sans MS" panose="030F0702030302020204" pitchFamily="66" charset="0"/>
              </a:rPr>
              <a:t>Year 2 Handwriting</a:t>
            </a:r>
          </a:p>
          <a:p>
            <a:pPr marL="342900" indent="-342900" eaLnBrk="1" hangingPunct="1">
              <a:spcBef>
                <a:spcPct val="0"/>
              </a:spcBef>
              <a:buClrTx/>
              <a:buSzTx/>
              <a:defRPr/>
            </a:pPr>
            <a:r>
              <a:rPr lang="en-GB" altLang="en-US" sz="2400" dirty="0">
                <a:latin typeface="Comic Sans MS" panose="030F0702030302020204" pitchFamily="66" charset="0"/>
              </a:rPr>
              <a:t>form capital letters and digits of the correct size, orientation and relationship to one another and to lower-case letters</a:t>
            </a:r>
          </a:p>
          <a:p>
            <a:pPr marL="342900" indent="-342900" eaLnBrk="1" hangingPunct="1">
              <a:spcBef>
                <a:spcPct val="0"/>
              </a:spcBef>
              <a:buClrTx/>
              <a:buSzTx/>
              <a:defRPr/>
            </a:pPr>
            <a:r>
              <a:rPr lang="en-GB" altLang="en-US" sz="2400" dirty="0">
                <a:latin typeface="Comic Sans MS" panose="030F0702030302020204" pitchFamily="66" charset="0"/>
              </a:rPr>
              <a:t> use spacing between words that reflects the size of the letters</a:t>
            </a:r>
          </a:p>
        </p:txBody>
      </p:sp>
      <p:sp>
        <p:nvSpPr>
          <p:cNvPr id="6" name="TextBox 5">
            <a:extLst>
              <a:ext uri="{FF2B5EF4-FFF2-40B4-BE49-F238E27FC236}">
                <a16:creationId xmlns:a16="http://schemas.microsoft.com/office/drawing/2014/main" id="{D61B8E5D-AF73-4AAE-B7DD-9D280BEAEC63}"/>
              </a:ext>
            </a:extLst>
          </p:cNvPr>
          <p:cNvSpPr txBox="1">
            <a:spLocks noChangeArrowheads="1"/>
          </p:cNvSpPr>
          <p:nvPr/>
        </p:nvSpPr>
        <p:spPr bwMode="auto">
          <a:xfrm>
            <a:off x="328613" y="941388"/>
            <a:ext cx="4459287" cy="3186112"/>
          </a:xfrm>
          <a:prstGeom prst="rect">
            <a:avLst/>
          </a:prstGeom>
          <a:noFill/>
          <a:ln>
            <a:noFill/>
          </a:ln>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defRPr/>
            </a:pPr>
            <a:r>
              <a:rPr lang="en-GB" altLang="en-US" sz="2100" u="sng" dirty="0">
                <a:latin typeface="Comic Sans MS" panose="030F0702030302020204" pitchFamily="66" charset="0"/>
              </a:rPr>
              <a:t>Year 1 Handwriting</a:t>
            </a:r>
          </a:p>
          <a:p>
            <a:pPr marL="342900" indent="-342900" eaLnBrk="1" hangingPunct="1">
              <a:spcBef>
                <a:spcPct val="0"/>
              </a:spcBef>
              <a:buClrTx/>
              <a:buSzTx/>
              <a:defRPr/>
            </a:pPr>
            <a:r>
              <a:rPr lang="en-GB" altLang="en-US" dirty="0">
                <a:latin typeface="Comic Sans MS" panose="030F0702030302020204" pitchFamily="66" charset="0"/>
              </a:rPr>
              <a:t>In Year 1 the children are taught to write using cursive script. This is when all of the letters whoosh-in and whoosh-out.</a:t>
            </a:r>
          </a:p>
          <a:p>
            <a:pPr marL="342900" indent="-342900" eaLnBrk="1" hangingPunct="1">
              <a:spcBef>
                <a:spcPct val="0"/>
              </a:spcBef>
              <a:buClrTx/>
              <a:buSzTx/>
              <a:defRPr/>
            </a:pPr>
            <a:r>
              <a:rPr lang="en-GB" altLang="en-US" dirty="0">
                <a:latin typeface="Comic Sans MS" panose="030F0702030302020204" pitchFamily="66" charset="0"/>
              </a:rPr>
              <a:t>form lower case and capital letters in the right direction</a:t>
            </a:r>
          </a:p>
          <a:p>
            <a:pPr marL="342900" indent="-342900" eaLnBrk="1" hangingPunct="1">
              <a:spcBef>
                <a:spcPct val="0"/>
              </a:spcBef>
              <a:buClrTx/>
              <a:buSzTx/>
              <a:defRPr/>
            </a:pPr>
            <a:r>
              <a:rPr lang="en-GB" altLang="en-US" dirty="0">
                <a:latin typeface="Comic Sans MS" panose="030F0702030302020204" pitchFamily="66" charset="0"/>
              </a:rPr>
              <a:t> to know which letters, belong to which handwriting ‘families’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fade">
                                      <p:cBhvr>
                                        <p:cTn id="12" dur="1000"/>
                                        <p:tgtEl>
                                          <p:spTgt spid="8197"/>
                                        </p:tgtEl>
                                      </p:cBhvr>
                                    </p:animEffect>
                                    <p:anim calcmode="lin" valueType="num">
                                      <p:cBhvr>
                                        <p:cTn id="13" dur="1000" fill="hold"/>
                                        <p:tgtEl>
                                          <p:spTgt spid="8197"/>
                                        </p:tgtEl>
                                        <p:attrNameLst>
                                          <p:attrName>ppt_x</p:attrName>
                                        </p:attrNameLst>
                                      </p:cBhvr>
                                      <p:tavLst>
                                        <p:tav tm="0">
                                          <p:val>
                                            <p:strVal val="#ppt_x"/>
                                          </p:val>
                                        </p:tav>
                                        <p:tav tm="100000">
                                          <p:val>
                                            <p:strVal val="#ppt_x"/>
                                          </p:val>
                                        </p:tav>
                                      </p:tavLst>
                                    </p:anim>
                                    <p:anim calcmode="lin" valueType="num">
                                      <p:cBhvr>
                                        <p:cTn id="14"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a:extLst>
              <a:ext uri="{FF2B5EF4-FFF2-40B4-BE49-F238E27FC236}">
                <a16:creationId xmlns:a16="http://schemas.microsoft.com/office/drawing/2014/main" id="{E2A65932-99A2-4278-8FFB-4C031C88FA00}"/>
              </a:ext>
            </a:extLst>
          </p:cNvPr>
          <p:cNvSpPr txBox="1">
            <a:spLocks noChangeArrowheads="1"/>
          </p:cNvSpPr>
          <p:nvPr/>
        </p:nvSpPr>
        <p:spPr bwMode="auto">
          <a:xfrm>
            <a:off x="107950" y="23813"/>
            <a:ext cx="4032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GB" altLang="en-US" sz="3600" b="1" u="sng">
                <a:latin typeface="Comic Sans MS" panose="030F0702030302020204" pitchFamily="66" charset="0"/>
              </a:rPr>
              <a:t>Letter Families </a:t>
            </a:r>
          </a:p>
        </p:txBody>
      </p:sp>
      <p:pic>
        <p:nvPicPr>
          <p:cNvPr id="9219" name="Picture 3">
            <a:extLst>
              <a:ext uri="{FF2B5EF4-FFF2-40B4-BE49-F238E27FC236}">
                <a16:creationId xmlns:a16="http://schemas.microsoft.com/office/drawing/2014/main" id="{1751F437-1373-466E-8666-7D5DFE6D0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9450"/>
            <a:ext cx="4572000"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a:extLst>
              <a:ext uri="{FF2B5EF4-FFF2-40B4-BE49-F238E27FC236}">
                <a16:creationId xmlns:a16="http://schemas.microsoft.com/office/drawing/2014/main" id="{F9F15B4B-21FD-40F8-9D22-1BCD7CEBA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217488"/>
            <a:ext cx="4572000"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a:extLst>
              <a:ext uri="{FF2B5EF4-FFF2-40B4-BE49-F238E27FC236}">
                <a16:creationId xmlns:a16="http://schemas.microsoft.com/office/drawing/2014/main" id="{CC829AF4-112C-4BE0-9483-7E857ABD3A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16338"/>
            <a:ext cx="4572000"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a:extLst>
              <a:ext uri="{FF2B5EF4-FFF2-40B4-BE49-F238E27FC236}">
                <a16:creationId xmlns:a16="http://schemas.microsoft.com/office/drawing/2014/main" id="{3C48C8AD-318D-4302-AE5B-855A8285CC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7713" y="3419475"/>
            <a:ext cx="4586287"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1000" fill="hold"/>
                                        <p:tgtEl>
                                          <p:spTgt spid="9219"/>
                                        </p:tgtEl>
                                        <p:attrNameLst>
                                          <p:attrName>ppt_w</p:attrName>
                                        </p:attrNameLst>
                                      </p:cBhvr>
                                      <p:tavLst>
                                        <p:tav tm="0">
                                          <p:val>
                                            <p:fltVal val="0"/>
                                          </p:val>
                                        </p:tav>
                                        <p:tav tm="100000">
                                          <p:val>
                                            <p:strVal val="#ppt_w"/>
                                          </p:val>
                                        </p:tav>
                                      </p:tavLst>
                                    </p:anim>
                                    <p:anim calcmode="lin" valueType="num">
                                      <p:cBhvr>
                                        <p:cTn id="8" dur="1000" fill="hold"/>
                                        <p:tgtEl>
                                          <p:spTgt spid="9219"/>
                                        </p:tgtEl>
                                        <p:attrNameLst>
                                          <p:attrName>ppt_h</p:attrName>
                                        </p:attrNameLst>
                                      </p:cBhvr>
                                      <p:tavLst>
                                        <p:tav tm="0">
                                          <p:val>
                                            <p:fltVal val="0"/>
                                          </p:val>
                                        </p:tav>
                                        <p:tav tm="100000">
                                          <p:val>
                                            <p:strVal val="#ppt_h"/>
                                          </p:val>
                                        </p:tav>
                                      </p:tavLst>
                                    </p:anim>
                                    <p:anim calcmode="lin" valueType="num">
                                      <p:cBhvr>
                                        <p:cTn id="9" dur="1000" fill="hold"/>
                                        <p:tgtEl>
                                          <p:spTgt spid="9219"/>
                                        </p:tgtEl>
                                        <p:attrNameLst>
                                          <p:attrName>style.rotation</p:attrName>
                                        </p:attrNameLst>
                                      </p:cBhvr>
                                      <p:tavLst>
                                        <p:tav tm="0">
                                          <p:val>
                                            <p:fltVal val="90"/>
                                          </p:val>
                                        </p:tav>
                                        <p:tav tm="100000">
                                          <p:val>
                                            <p:fltVal val="0"/>
                                          </p:val>
                                        </p:tav>
                                      </p:tavLst>
                                    </p:anim>
                                    <p:animEffect transition="in" filter="fade">
                                      <p:cBhvr>
                                        <p:cTn id="10" dur="1000"/>
                                        <p:tgtEl>
                                          <p:spTgt spid="92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anim calcmode="lin" valueType="num">
                                      <p:cBhvr>
                                        <p:cTn id="15" dur="1000" fill="hold"/>
                                        <p:tgtEl>
                                          <p:spTgt spid="9220"/>
                                        </p:tgtEl>
                                        <p:attrNameLst>
                                          <p:attrName>ppt_w</p:attrName>
                                        </p:attrNameLst>
                                      </p:cBhvr>
                                      <p:tavLst>
                                        <p:tav tm="0">
                                          <p:val>
                                            <p:fltVal val="0"/>
                                          </p:val>
                                        </p:tav>
                                        <p:tav tm="100000">
                                          <p:val>
                                            <p:strVal val="#ppt_w"/>
                                          </p:val>
                                        </p:tav>
                                      </p:tavLst>
                                    </p:anim>
                                    <p:anim calcmode="lin" valueType="num">
                                      <p:cBhvr>
                                        <p:cTn id="16" dur="1000" fill="hold"/>
                                        <p:tgtEl>
                                          <p:spTgt spid="9220"/>
                                        </p:tgtEl>
                                        <p:attrNameLst>
                                          <p:attrName>ppt_h</p:attrName>
                                        </p:attrNameLst>
                                      </p:cBhvr>
                                      <p:tavLst>
                                        <p:tav tm="0">
                                          <p:val>
                                            <p:fltVal val="0"/>
                                          </p:val>
                                        </p:tav>
                                        <p:tav tm="100000">
                                          <p:val>
                                            <p:strVal val="#ppt_h"/>
                                          </p:val>
                                        </p:tav>
                                      </p:tavLst>
                                    </p:anim>
                                    <p:anim calcmode="lin" valueType="num">
                                      <p:cBhvr>
                                        <p:cTn id="17" dur="1000" fill="hold"/>
                                        <p:tgtEl>
                                          <p:spTgt spid="9220"/>
                                        </p:tgtEl>
                                        <p:attrNameLst>
                                          <p:attrName>style.rotation</p:attrName>
                                        </p:attrNameLst>
                                      </p:cBhvr>
                                      <p:tavLst>
                                        <p:tav tm="0">
                                          <p:val>
                                            <p:fltVal val="90"/>
                                          </p:val>
                                        </p:tav>
                                        <p:tav tm="100000">
                                          <p:val>
                                            <p:fltVal val="0"/>
                                          </p:val>
                                        </p:tav>
                                      </p:tavLst>
                                    </p:anim>
                                    <p:animEffect transition="in" filter="fade">
                                      <p:cBhvr>
                                        <p:cTn id="18" dur="1000"/>
                                        <p:tgtEl>
                                          <p:spTgt spid="922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9221"/>
                                        </p:tgtEl>
                                        <p:attrNameLst>
                                          <p:attrName>style.visibility</p:attrName>
                                        </p:attrNameLst>
                                      </p:cBhvr>
                                      <p:to>
                                        <p:strVal val="visible"/>
                                      </p:to>
                                    </p:set>
                                    <p:anim calcmode="lin" valueType="num">
                                      <p:cBhvr>
                                        <p:cTn id="23" dur="1000" fill="hold"/>
                                        <p:tgtEl>
                                          <p:spTgt spid="9221"/>
                                        </p:tgtEl>
                                        <p:attrNameLst>
                                          <p:attrName>ppt_w</p:attrName>
                                        </p:attrNameLst>
                                      </p:cBhvr>
                                      <p:tavLst>
                                        <p:tav tm="0">
                                          <p:val>
                                            <p:fltVal val="0"/>
                                          </p:val>
                                        </p:tav>
                                        <p:tav tm="100000">
                                          <p:val>
                                            <p:strVal val="#ppt_w"/>
                                          </p:val>
                                        </p:tav>
                                      </p:tavLst>
                                    </p:anim>
                                    <p:anim calcmode="lin" valueType="num">
                                      <p:cBhvr>
                                        <p:cTn id="24" dur="1000" fill="hold"/>
                                        <p:tgtEl>
                                          <p:spTgt spid="9221"/>
                                        </p:tgtEl>
                                        <p:attrNameLst>
                                          <p:attrName>ppt_h</p:attrName>
                                        </p:attrNameLst>
                                      </p:cBhvr>
                                      <p:tavLst>
                                        <p:tav tm="0">
                                          <p:val>
                                            <p:fltVal val="0"/>
                                          </p:val>
                                        </p:tav>
                                        <p:tav tm="100000">
                                          <p:val>
                                            <p:strVal val="#ppt_h"/>
                                          </p:val>
                                        </p:tav>
                                      </p:tavLst>
                                    </p:anim>
                                    <p:anim calcmode="lin" valueType="num">
                                      <p:cBhvr>
                                        <p:cTn id="25" dur="1000" fill="hold"/>
                                        <p:tgtEl>
                                          <p:spTgt spid="9221"/>
                                        </p:tgtEl>
                                        <p:attrNameLst>
                                          <p:attrName>style.rotation</p:attrName>
                                        </p:attrNameLst>
                                      </p:cBhvr>
                                      <p:tavLst>
                                        <p:tav tm="0">
                                          <p:val>
                                            <p:fltVal val="90"/>
                                          </p:val>
                                        </p:tav>
                                        <p:tav tm="100000">
                                          <p:val>
                                            <p:fltVal val="0"/>
                                          </p:val>
                                        </p:tav>
                                      </p:tavLst>
                                    </p:anim>
                                    <p:animEffect transition="in" filter="fade">
                                      <p:cBhvr>
                                        <p:cTn id="26" dur="1000"/>
                                        <p:tgtEl>
                                          <p:spTgt spid="92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9222"/>
                                        </p:tgtEl>
                                        <p:attrNameLst>
                                          <p:attrName>style.visibility</p:attrName>
                                        </p:attrNameLst>
                                      </p:cBhvr>
                                      <p:to>
                                        <p:strVal val="visible"/>
                                      </p:to>
                                    </p:set>
                                    <p:anim calcmode="lin" valueType="num">
                                      <p:cBhvr>
                                        <p:cTn id="31" dur="1000" fill="hold"/>
                                        <p:tgtEl>
                                          <p:spTgt spid="9222"/>
                                        </p:tgtEl>
                                        <p:attrNameLst>
                                          <p:attrName>ppt_w</p:attrName>
                                        </p:attrNameLst>
                                      </p:cBhvr>
                                      <p:tavLst>
                                        <p:tav tm="0">
                                          <p:val>
                                            <p:fltVal val="0"/>
                                          </p:val>
                                        </p:tav>
                                        <p:tav tm="100000">
                                          <p:val>
                                            <p:strVal val="#ppt_w"/>
                                          </p:val>
                                        </p:tav>
                                      </p:tavLst>
                                    </p:anim>
                                    <p:anim calcmode="lin" valueType="num">
                                      <p:cBhvr>
                                        <p:cTn id="32" dur="1000" fill="hold"/>
                                        <p:tgtEl>
                                          <p:spTgt spid="9222"/>
                                        </p:tgtEl>
                                        <p:attrNameLst>
                                          <p:attrName>ppt_h</p:attrName>
                                        </p:attrNameLst>
                                      </p:cBhvr>
                                      <p:tavLst>
                                        <p:tav tm="0">
                                          <p:val>
                                            <p:fltVal val="0"/>
                                          </p:val>
                                        </p:tav>
                                        <p:tav tm="100000">
                                          <p:val>
                                            <p:strVal val="#ppt_h"/>
                                          </p:val>
                                        </p:tav>
                                      </p:tavLst>
                                    </p:anim>
                                    <p:anim calcmode="lin" valueType="num">
                                      <p:cBhvr>
                                        <p:cTn id="33" dur="1000" fill="hold"/>
                                        <p:tgtEl>
                                          <p:spTgt spid="9222"/>
                                        </p:tgtEl>
                                        <p:attrNameLst>
                                          <p:attrName>style.rotation</p:attrName>
                                        </p:attrNameLst>
                                      </p:cBhvr>
                                      <p:tavLst>
                                        <p:tav tm="0">
                                          <p:val>
                                            <p:fltVal val="90"/>
                                          </p:val>
                                        </p:tav>
                                        <p:tav tm="100000">
                                          <p:val>
                                            <p:fltVal val="0"/>
                                          </p:val>
                                        </p:tav>
                                      </p:tavLst>
                                    </p:anim>
                                    <p:animEffect transition="in" filter="fade">
                                      <p:cBhvr>
                                        <p:cTn id="34" dur="1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61D0D34-5AE1-4C3F-9064-5649B5CCEEFA}"/>
              </a:ext>
            </a:extLst>
          </p:cNvPr>
          <p:cNvSpPr/>
          <p:nvPr/>
        </p:nvSpPr>
        <p:spPr>
          <a:xfrm rot="20953725">
            <a:off x="527281" y="2151260"/>
            <a:ext cx="7257115" cy="1323439"/>
          </a:xfrm>
          <a:prstGeom prst="rect">
            <a:avLst/>
          </a:prstGeom>
          <a:noFill/>
        </p:spPr>
        <p:txBody>
          <a:bodyPr wrap="none">
            <a:spAutoFit/>
          </a:bodyPr>
          <a:lstStyle/>
          <a:p>
            <a:pPr algn="ctr">
              <a:defRPr/>
            </a:pPr>
            <a:r>
              <a:rPr lang="en-US" sz="8000" b="1" dirty="0">
                <a:ln w="381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Communication</a:t>
            </a: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BAEF884-17E8-443B-9479-8BF71B3D01F0}"/>
              </a:ext>
            </a:extLst>
          </p:cNvPr>
          <p:cNvSpPr>
            <a:spLocks noGrp="1" noChangeArrowheads="1"/>
          </p:cNvSpPr>
          <p:nvPr>
            <p:ph type="title"/>
          </p:nvPr>
        </p:nvSpPr>
        <p:spPr/>
        <p:txBody>
          <a:bodyPr/>
          <a:lstStyle/>
          <a:p>
            <a:pPr eaLnBrk="1" hangingPunct="1"/>
            <a:r>
              <a:rPr lang="en-GB" altLang="en-US" sz="4000" b="1" u="sng">
                <a:solidFill>
                  <a:schemeClr val="tx1"/>
                </a:solidFill>
                <a:latin typeface="Comic Sans MS" panose="030F0702030302020204" pitchFamily="66" charset="0"/>
              </a:rPr>
              <a:t>Communication with parents</a:t>
            </a:r>
          </a:p>
        </p:txBody>
      </p:sp>
      <p:sp>
        <p:nvSpPr>
          <p:cNvPr id="63491" name="Rectangle 3">
            <a:extLst>
              <a:ext uri="{FF2B5EF4-FFF2-40B4-BE49-F238E27FC236}">
                <a16:creationId xmlns:a16="http://schemas.microsoft.com/office/drawing/2014/main" id="{8D36EA79-2982-4826-BFC1-14EF66802748}"/>
              </a:ext>
            </a:extLst>
          </p:cNvPr>
          <p:cNvSpPr>
            <a:spLocks noGrp="1" noChangeArrowheads="1"/>
          </p:cNvSpPr>
          <p:nvPr>
            <p:ph idx="1"/>
          </p:nvPr>
        </p:nvSpPr>
        <p:spPr>
          <a:xfrm>
            <a:off x="341313" y="1357313"/>
            <a:ext cx="8291512" cy="3648075"/>
          </a:xfrm>
        </p:spPr>
        <p:txBody>
          <a:bodyPr rtlCol="0">
            <a:normAutofit fontScale="85000" lnSpcReduction="10000"/>
          </a:bodyPr>
          <a:lstStyle/>
          <a:p>
            <a:pPr marL="342906" indent="-342906" defTabSz="457207" eaLnBrk="1" fontAlgn="auto" hangingPunct="1">
              <a:lnSpc>
                <a:spcPct val="90000"/>
              </a:lnSpc>
              <a:spcAft>
                <a:spcPts val="0"/>
              </a:spcAft>
              <a:buClr>
                <a:schemeClr val="bg2">
                  <a:lumMod val="40000"/>
                  <a:lumOff val="60000"/>
                </a:schemeClr>
              </a:buClr>
              <a:buFontTx/>
              <a:buNone/>
              <a:defRPr/>
            </a:pPr>
            <a:r>
              <a:rPr lang="en-GB" altLang="en-US" sz="2600" dirty="0">
                <a:latin typeface="Comic Sans MS" panose="030F0702030302020204" pitchFamily="66" charset="0"/>
              </a:rPr>
              <a:t>We will send out a Key Stage 1 Newsletter via email or as a </a:t>
            </a:r>
          </a:p>
          <a:p>
            <a:pPr marL="342906" indent="-342906" defTabSz="457207" eaLnBrk="1" fontAlgn="auto" hangingPunct="1">
              <a:lnSpc>
                <a:spcPct val="90000"/>
              </a:lnSpc>
              <a:spcAft>
                <a:spcPts val="0"/>
              </a:spcAft>
              <a:buClr>
                <a:schemeClr val="bg2">
                  <a:lumMod val="40000"/>
                  <a:lumOff val="60000"/>
                </a:schemeClr>
              </a:buClr>
              <a:buFontTx/>
              <a:buNone/>
              <a:defRPr/>
            </a:pPr>
            <a:r>
              <a:rPr lang="en-GB" altLang="en-US" sz="2600" dirty="0">
                <a:latin typeface="Comic Sans MS" panose="030F0702030302020204" pitchFamily="66" charset="0"/>
              </a:rPr>
              <a:t>text with a link each term. Any additional letters will be sent </a:t>
            </a:r>
          </a:p>
          <a:p>
            <a:pPr marL="342906" indent="-342906" defTabSz="457207" eaLnBrk="1" fontAlgn="auto" hangingPunct="1">
              <a:lnSpc>
                <a:spcPct val="90000"/>
              </a:lnSpc>
              <a:spcAft>
                <a:spcPts val="0"/>
              </a:spcAft>
              <a:buClr>
                <a:schemeClr val="bg2">
                  <a:lumMod val="40000"/>
                  <a:lumOff val="60000"/>
                </a:schemeClr>
              </a:buClr>
              <a:buFontTx/>
              <a:buNone/>
              <a:defRPr/>
            </a:pPr>
            <a:r>
              <a:rPr lang="en-GB" altLang="en-US" sz="2600" dirty="0">
                <a:latin typeface="Comic Sans MS" panose="030F0702030302020204" pitchFamily="66" charset="0"/>
              </a:rPr>
              <a:t>out this way too. If you are not receiving these, </a:t>
            </a:r>
            <a:r>
              <a:rPr lang="en-GB" altLang="en-US" sz="2600" b="1" dirty="0">
                <a:latin typeface="Comic Sans MS" panose="030F0702030302020204" pitchFamily="66" charset="0"/>
              </a:rPr>
              <a:t>please </a:t>
            </a:r>
          </a:p>
          <a:p>
            <a:pPr marL="342906" indent="-342906" defTabSz="457207" eaLnBrk="1" fontAlgn="auto" hangingPunct="1">
              <a:lnSpc>
                <a:spcPct val="90000"/>
              </a:lnSpc>
              <a:spcAft>
                <a:spcPts val="0"/>
              </a:spcAft>
              <a:buClr>
                <a:schemeClr val="bg2">
                  <a:lumMod val="40000"/>
                  <a:lumOff val="60000"/>
                </a:schemeClr>
              </a:buClr>
              <a:buFontTx/>
              <a:buNone/>
              <a:defRPr/>
            </a:pPr>
            <a:r>
              <a:rPr lang="en-GB" altLang="en-US" sz="2600" b="1" dirty="0">
                <a:latin typeface="Comic Sans MS" panose="030F0702030302020204" pitchFamily="66" charset="0"/>
              </a:rPr>
              <a:t>inform the school office.</a:t>
            </a:r>
          </a:p>
          <a:p>
            <a:pPr marL="342906" indent="-342906" defTabSz="457207" eaLnBrk="1" fontAlgn="auto" hangingPunct="1">
              <a:lnSpc>
                <a:spcPct val="90000"/>
              </a:lnSpc>
              <a:spcAft>
                <a:spcPts val="0"/>
              </a:spcAft>
              <a:buClr>
                <a:schemeClr val="bg2">
                  <a:lumMod val="40000"/>
                  <a:lumOff val="60000"/>
                </a:schemeClr>
              </a:buClr>
              <a:buFontTx/>
              <a:buNone/>
              <a:defRPr/>
            </a:pPr>
            <a:endParaRPr lang="en-GB" altLang="en-US" sz="2400" dirty="0">
              <a:latin typeface="Comic Sans MS" panose="030F0702030302020204" pitchFamily="66" charset="0"/>
            </a:endParaRPr>
          </a:p>
          <a:p>
            <a:pPr marL="342906" indent="-342906" defTabSz="457207" eaLnBrk="1" fontAlgn="auto" hangingPunct="1">
              <a:lnSpc>
                <a:spcPct val="90000"/>
              </a:lnSpc>
              <a:spcAft>
                <a:spcPts val="0"/>
              </a:spcAft>
              <a:buClr>
                <a:schemeClr val="bg2">
                  <a:lumMod val="40000"/>
                  <a:lumOff val="60000"/>
                </a:schemeClr>
              </a:buClr>
              <a:buFontTx/>
              <a:buNone/>
              <a:defRPr/>
            </a:pPr>
            <a:r>
              <a:rPr lang="en-GB" altLang="en-US" sz="2800" dirty="0">
                <a:latin typeface="Comic Sans MS" panose="030F0702030302020204" pitchFamily="66" charset="0"/>
              </a:rPr>
              <a:t>Letters will provide details of what we will be learning,</a:t>
            </a:r>
          </a:p>
          <a:p>
            <a:pPr marL="342906" indent="-342906" defTabSz="457207" eaLnBrk="1" fontAlgn="auto" hangingPunct="1">
              <a:lnSpc>
                <a:spcPct val="90000"/>
              </a:lnSpc>
              <a:spcAft>
                <a:spcPts val="0"/>
              </a:spcAft>
              <a:buClr>
                <a:schemeClr val="bg2">
                  <a:lumMod val="40000"/>
                  <a:lumOff val="60000"/>
                </a:schemeClr>
              </a:buClr>
              <a:buFontTx/>
              <a:buNone/>
              <a:defRPr/>
            </a:pPr>
            <a:r>
              <a:rPr lang="en-GB" altLang="en-US" sz="2800" dirty="0">
                <a:latin typeface="Comic Sans MS" panose="030F0702030302020204" pitchFamily="66" charset="0"/>
              </a:rPr>
              <a:t>information about upcoming trips and about how you can</a:t>
            </a:r>
          </a:p>
          <a:p>
            <a:pPr marL="342906" indent="-342906" defTabSz="457207" eaLnBrk="1" fontAlgn="auto" hangingPunct="1">
              <a:lnSpc>
                <a:spcPct val="90000"/>
              </a:lnSpc>
              <a:spcAft>
                <a:spcPts val="0"/>
              </a:spcAft>
              <a:buClr>
                <a:schemeClr val="bg2">
                  <a:lumMod val="40000"/>
                  <a:lumOff val="60000"/>
                </a:schemeClr>
              </a:buClr>
              <a:buFontTx/>
              <a:buNone/>
              <a:defRPr/>
            </a:pPr>
            <a:r>
              <a:rPr lang="en-GB" altLang="en-US" sz="2800" dirty="0">
                <a:latin typeface="Comic Sans MS" panose="030F0702030302020204" pitchFamily="66" charset="0"/>
              </a:rPr>
              <a:t>support your child with their learning at home.</a:t>
            </a:r>
          </a:p>
          <a:p>
            <a:pPr marL="342906" indent="-342906" defTabSz="457207" eaLnBrk="1" fontAlgn="auto" hangingPunct="1">
              <a:lnSpc>
                <a:spcPct val="90000"/>
              </a:lnSpc>
              <a:spcAft>
                <a:spcPts val="0"/>
              </a:spcAft>
              <a:buClr>
                <a:schemeClr val="bg2">
                  <a:lumMod val="40000"/>
                  <a:lumOff val="60000"/>
                </a:schemeClr>
              </a:buClr>
              <a:buFontTx/>
              <a:buNone/>
              <a:defRPr/>
            </a:pPr>
            <a:endParaRPr lang="en-GB" altLang="en-US" sz="2400" dirty="0">
              <a:latin typeface="Comic Sans MS" panose="030F0702030302020204" pitchFamily="66" charset="0"/>
            </a:endParaRPr>
          </a:p>
          <a:p>
            <a:pPr marL="342906" indent="-342906" defTabSz="457207" eaLnBrk="1" fontAlgn="auto" hangingPunct="1">
              <a:lnSpc>
                <a:spcPct val="90000"/>
              </a:lnSpc>
              <a:spcAft>
                <a:spcPts val="0"/>
              </a:spcAft>
              <a:buClr>
                <a:schemeClr val="bg2">
                  <a:lumMod val="40000"/>
                  <a:lumOff val="60000"/>
                </a:schemeClr>
              </a:buClr>
              <a:buFontTx/>
              <a:buNone/>
              <a:defRPr/>
            </a:pPr>
            <a:endParaRPr lang="en-GB" altLang="en-US" sz="2400" dirty="0">
              <a:latin typeface="Comic Sans MS" panose="030F0702030302020204" pitchFamily="66" charset="0"/>
            </a:endParaRPr>
          </a:p>
        </p:txBody>
      </p:sp>
      <p:pic>
        <p:nvPicPr>
          <p:cNvPr id="12292" name="Picture 2" descr="A cartoon character in a circle&#10;&#10;Description automatically generated">
            <a:extLst>
              <a:ext uri="{FF2B5EF4-FFF2-40B4-BE49-F238E27FC236}">
                <a16:creationId xmlns:a16="http://schemas.microsoft.com/office/drawing/2014/main" id="{6D027FA6-4299-47CD-B9B3-163A584A8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225" y="4292600"/>
            <a:ext cx="16287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3">
            <a:extLst>
              <a:ext uri="{FF2B5EF4-FFF2-40B4-BE49-F238E27FC236}">
                <a16:creationId xmlns:a16="http://schemas.microsoft.com/office/drawing/2014/main" id="{095030EA-29C5-45F2-94F5-C867F3ACA304}"/>
              </a:ext>
            </a:extLst>
          </p:cNvPr>
          <p:cNvSpPr txBox="1">
            <a:spLocks noChangeArrowheads="1"/>
          </p:cNvSpPr>
          <p:nvPr/>
        </p:nvSpPr>
        <p:spPr bwMode="auto">
          <a:xfrm>
            <a:off x="7515225" y="6097588"/>
            <a:ext cx="16287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GB" altLang="en-US" sz="900">
                <a:hlinkClick r:id="rId3" tooltip="https://adorregoinenglish.blogspot.com/2016/04/class-dojo.html"/>
              </a:rPr>
              <a:t>This Photo</a:t>
            </a:r>
            <a:r>
              <a:rPr lang="en-GB" altLang="en-US" sz="900"/>
              <a:t> by Unknown Author is licensed under </a:t>
            </a:r>
            <a:r>
              <a:rPr lang="en-GB" altLang="en-US" sz="900">
                <a:hlinkClick r:id="rId4" tooltip="https://creativecommons.org/licenses/by-nc-sa/3.0/"/>
              </a:rPr>
              <a:t>CC BY-SA-NC</a:t>
            </a:r>
            <a:endParaRPr lang="en-GB" altLang="en-US" sz="900"/>
          </a:p>
        </p:txBody>
      </p:sp>
      <p:sp>
        <p:nvSpPr>
          <p:cNvPr id="6" name="TextBox 5">
            <a:extLst>
              <a:ext uri="{FF2B5EF4-FFF2-40B4-BE49-F238E27FC236}">
                <a16:creationId xmlns:a16="http://schemas.microsoft.com/office/drawing/2014/main" id="{03856D57-3D24-465C-BBEE-ECB81301DD10}"/>
              </a:ext>
            </a:extLst>
          </p:cNvPr>
          <p:cNvSpPr txBox="1"/>
          <p:nvPr/>
        </p:nvSpPr>
        <p:spPr>
          <a:xfrm>
            <a:off x="279400" y="4795838"/>
            <a:ext cx="6902450" cy="1754187"/>
          </a:xfrm>
          <a:prstGeom prst="rect">
            <a:avLst/>
          </a:prstGeom>
          <a:noFill/>
        </p:spPr>
        <p:txBody>
          <a:bodyPr>
            <a:spAutoFit/>
          </a:bodyPr>
          <a:lstStyle/>
          <a:p>
            <a:pPr marL="342906" indent="-342906" defTabSz="457207" eaLnBrk="1" fontAlgn="auto" hangingPunct="1">
              <a:lnSpc>
                <a:spcPct val="90000"/>
              </a:lnSpc>
              <a:spcAft>
                <a:spcPts val="0"/>
              </a:spcAft>
              <a:buClr>
                <a:schemeClr val="bg2">
                  <a:lumMod val="40000"/>
                  <a:lumOff val="60000"/>
                </a:schemeClr>
              </a:buClr>
              <a:defRPr/>
            </a:pPr>
            <a:r>
              <a:rPr lang="en-GB" altLang="en-US" sz="2400" dirty="0">
                <a:latin typeface="Comic Sans MS" panose="030F0702030302020204" pitchFamily="66" charset="0"/>
              </a:rPr>
              <a:t>You can also look up Seahorse, Turtle and Octopus Class pages on our website</a:t>
            </a:r>
          </a:p>
          <a:p>
            <a:pPr marL="342906" indent="-342906" defTabSz="457207" eaLnBrk="1" fontAlgn="auto" hangingPunct="1">
              <a:lnSpc>
                <a:spcPct val="90000"/>
              </a:lnSpc>
              <a:spcAft>
                <a:spcPts val="0"/>
              </a:spcAft>
              <a:buClr>
                <a:schemeClr val="bg2">
                  <a:lumMod val="40000"/>
                  <a:lumOff val="60000"/>
                </a:schemeClr>
              </a:buClr>
              <a:defRPr/>
            </a:pPr>
            <a:endParaRPr lang="en-GB" altLang="en-US" sz="2400" dirty="0">
              <a:latin typeface="Comic Sans MS" panose="030F0702030302020204" pitchFamily="66" charset="0"/>
            </a:endParaRPr>
          </a:p>
          <a:p>
            <a:pPr marL="342906" indent="-342906" defTabSz="457207" eaLnBrk="1" fontAlgn="auto" hangingPunct="1">
              <a:lnSpc>
                <a:spcPct val="90000"/>
              </a:lnSpc>
              <a:spcAft>
                <a:spcPts val="0"/>
              </a:spcAft>
              <a:buClr>
                <a:schemeClr val="bg2">
                  <a:lumMod val="40000"/>
                  <a:lumOff val="60000"/>
                </a:schemeClr>
              </a:buClr>
              <a:defRPr/>
            </a:pPr>
            <a:r>
              <a:rPr lang="en-GB" altLang="en-US" sz="2400" dirty="0">
                <a:latin typeface="Comic Sans MS" panose="030F0702030302020204" pitchFamily="66" charset="0"/>
              </a:rPr>
              <a:t>We will continue to use Dojo at the beginning of Year 1.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D34DA026-F9F9-4734-8E80-E2F8ED462C82}"/>
              </a:ext>
            </a:extLst>
          </p:cNvPr>
          <p:cNvSpPr>
            <a:spLocks noGrp="1" noChangeArrowheads="1"/>
          </p:cNvSpPr>
          <p:nvPr>
            <p:ph type="title"/>
          </p:nvPr>
        </p:nvSpPr>
        <p:spPr>
          <a:xfrm>
            <a:off x="179388" y="476250"/>
            <a:ext cx="8229600" cy="4000500"/>
          </a:xfrm>
        </p:spPr>
        <p:txBody>
          <a:bodyPr/>
          <a:lstStyle/>
          <a:p>
            <a:pPr eaLnBrk="1" hangingPunct="1"/>
            <a:r>
              <a:rPr lang="en-GB" altLang="en-US">
                <a:solidFill>
                  <a:schemeClr val="tx1"/>
                </a:solidFill>
                <a:latin typeface="Comic Sans MS" panose="030F0702030302020204" pitchFamily="66" charset="0"/>
              </a:rPr>
              <a:t>How to contact us…</a:t>
            </a:r>
            <a:br>
              <a:rPr lang="en-GB" altLang="en-US">
                <a:solidFill>
                  <a:srgbClr val="000000"/>
                </a:solidFill>
                <a:latin typeface="SassoonCRInfant" pitchFamily="2" charset="0"/>
              </a:rPr>
            </a:br>
            <a:br>
              <a:rPr lang="en-GB" altLang="en-US">
                <a:solidFill>
                  <a:srgbClr val="000000"/>
                </a:solidFill>
                <a:latin typeface="SassoonCRInfant" pitchFamily="2" charset="0"/>
              </a:rPr>
            </a:br>
            <a:r>
              <a:rPr lang="en-GB" altLang="en-US">
                <a:solidFill>
                  <a:srgbClr val="000000"/>
                </a:solidFill>
                <a:latin typeface="SassoonCRInfant" pitchFamily="2" charset="0"/>
              </a:rPr>
              <a:t> </a:t>
            </a:r>
            <a:br>
              <a:rPr lang="en-GB" altLang="en-US">
                <a:solidFill>
                  <a:srgbClr val="000000"/>
                </a:solidFill>
                <a:latin typeface="SassoonCRInfant" pitchFamily="2" charset="0"/>
              </a:rPr>
            </a:br>
            <a:br>
              <a:rPr lang="en-GB" altLang="en-US">
                <a:solidFill>
                  <a:srgbClr val="000000"/>
                </a:solidFill>
                <a:latin typeface="SassoonCRInfant" pitchFamily="2" charset="0"/>
              </a:rPr>
            </a:br>
            <a:br>
              <a:rPr lang="en-GB" altLang="en-US" sz="4000">
                <a:solidFill>
                  <a:srgbClr val="000000"/>
                </a:solidFill>
                <a:latin typeface="SassoonCRInfant" pitchFamily="2" charset="0"/>
              </a:rPr>
            </a:br>
            <a:br>
              <a:rPr lang="en-GB" altLang="en-US" sz="4000">
                <a:solidFill>
                  <a:srgbClr val="000000"/>
                </a:solidFill>
                <a:latin typeface="SassoonCRInfant" pitchFamily="2" charset="0"/>
              </a:rPr>
            </a:br>
            <a:r>
              <a:rPr lang="en-GB" altLang="en-US" sz="4000">
                <a:solidFill>
                  <a:schemeClr val="tx1"/>
                </a:solidFill>
                <a:latin typeface="Comic Sans MS" panose="030F0702030302020204" pitchFamily="66" charset="0"/>
              </a:rPr>
              <a:t>If information is urgent, and during the school day, please call the school office. </a:t>
            </a:r>
            <a:br>
              <a:rPr lang="en-GB" altLang="en-US" sz="4000">
                <a:solidFill>
                  <a:srgbClr val="000000"/>
                </a:solidFill>
                <a:latin typeface="SassoonCRInfant" pitchFamily="2" charset="0"/>
              </a:rPr>
            </a:br>
            <a:br>
              <a:rPr lang="en-GB" altLang="en-US" sz="4000">
                <a:solidFill>
                  <a:srgbClr val="000000"/>
                </a:solidFill>
                <a:latin typeface="SassoonCRInfant" pitchFamily="2" charset="0"/>
              </a:rPr>
            </a:br>
            <a:br>
              <a:rPr lang="en-GB" altLang="en-US">
                <a:solidFill>
                  <a:srgbClr val="000000"/>
                </a:solidFill>
                <a:latin typeface="SassoonCRInfant" pitchFamily="2" charset="0"/>
              </a:rPr>
            </a:br>
            <a:endParaRPr lang="en-GB" altLang="en-US">
              <a:solidFill>
                <a:srgbClr val="000000"/>
              </a:solidFill>
              <a:latin typeface="SassoonCRInfant" pitchFamily="2" charset="0"/>
            </a:endParaRPr>
          </a:p>
        </p:txBody>
      </p:sp>
      <p:sp>
        <p:nvSpPr>
          <p:cNvPr id="3" name="TextBox 2">
            <a:extLst>
              <a:ext uri="{FF2B5EF4-FFF2-40B4-BE49-F238E27FC236}">
                <a16:creationId xmlns:a16="http://schemas.microsoft.com/office/drawing/2014/main" id="{AD0B5AE1-08E7-42B9-8BE4-5412E2BC8B29}"/>
              </a:ext>
            </a:extLst>
          </p:cNvPr>
          <p:cNvSpPr txBox="1">
            <a:spLocks noChangeArrowheads="1"/>
          </p:cNvSpPr>
          <p:nvPr/>
        </p:nvSpPr>
        <p:spPr bwMode="auto">
          <a:xfrm>
            <a:off x="179388" y="1628775"/>
            <a:ext cx="87852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GB" altLang="en-US" sz="4000">
                <a:solidFill>
                  <a:srgbClr val="000000"/>
                </a:solidFill>
                <a:latin typeface="Comic Sans MS" panose="030F0702030302020204" pitchFamily="66" charset="0"/>
                <a:hlinkClick r:id="rId2"/>
              </a:rPr>
              <a:t>turtles@millbrook.swindon.sch.uk</a:t>
            </a:r>
            <a:br>
              <a:rPr lang="en-GB" altLang="en-US" sz="4000">
                <a:solidFill>
                  <a:srgbClr val="000000"/>
                </a:solidFill>
                <a:latin typeface="Comic Sans MS" panose="030F0702030302020204" pitchFamily="66" charset="0"/>
              </a:rPr>
            </a:br>
            <a:r>
              <a:rPr lang="en-GB" altLang="en-US" sz="4000">
                <a:solidFill>
                  <a:srgbClr val="000000"/>
                </a:solidFill>
                <a:latin typeface="Comic Sans MS" panose="030F0702030302020204" pitchFamily="66" charset="0"/>
                <a:hlinkClick r:id="rId3"/>
              </a:rPr>
              <a:t>octopus@millbrook.Swindon.sch.uk</a:t>
            </a:r>
            <a:br>
              <a:rPr lang="en-GB" altLang="en-US" sz="4000">
                <a:solidFill>
                  <a:srgbClr val="000000"/>
                </a:solidFill>
                <a:latin typeface="Comic Sans MS" panose="030F0702030302020204" pitchFamily="66" charset="0"/>
              </a:rPr>
            </a:br>
            <a:r>
              <a:rPr lang="en-GB" altLang="en-US" sz="4000">
                <a:solidFill>
                  <a:srgbClr val="000000"/>
                </a:solidFill>
                <a:latin typeface="Comic Sans MS" panose="030F0702030302020204" pitchFamily="66" charset="0"/>
                <a:hlinkClick r:id="rId4"/>
              </a:rPr>
              <a:t>starfish@millrook.swindon.sch.uk</a:t>
            </a:r>
            <a:endParaRPr lang="en-GB" altLang="en-US"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A cartoon of a child reading a book&#10;&#10;Description automatically generated">
            <a:extLst>
              <a:ext uri="{FF2B5EF4-FFF2-40B4-BE49-F238E27FC236}">
                <a16:creationId xmlns:a16="http://schemas.microsoft.com/office/drawing/2014/main" id="{FBF618E8-1BA6-4ACC-85B5-D93471CBE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88" y="0"/>
            <a:ext cx="8659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4">
            <a:extLst>
              <a:ext uri="{FF2B5EF4-FFF2-40B4-BE49-F238E27FC236}">
                <a16:creationId xmlns:a16="http://schemas.microsoft.com/office/drawing/2014/main" id="{A797052F-0DB6-4C95-B9FE-52689FF12664}"/>
              </a:ext>
            </a:extLst>
          </p:cNvPr>
          <p:cNvSpPr txBox="1">
            <a:spLocks noChangeArrowheads="1"/>
          </p:cNvSpPr>
          <p:nvPr/>
        </p:nvSpPr>
        <p:spPr bwMode="auto">
          <a:xfrm>
            <a:off x="242888" y="6858000"/>
            <a:ext cx="86582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en-GB" altLang="en-US" sz="900">
                <a:hlinkClick r:id="rId3" tooltip="https://freepngimg.com/png/163693-kids-pic-reading-free-hq-image"/>
              </a:rPr>
              <a:t>This Photo</a:t>
            </a:r>
            <a:r>
              <a:rPr lang="en-GB" altLang="en-US" sz="900"/>
              <a:t> by Unknown Author is licensed under </a:t>
            </a:r>
            <a:r>
              <a:rPr lang="en-GB" altLang="en-US" sz="900">
                <a:hlinkClick r:id="rId4" tooltip="https://creativecommons.org/licenses/by-nc/3.0/"/>
              </a:rPr>
              <a:t>CC BY-NC</a:t>
            </a:r>
            <a:endParaRPr lang="en-GB" altLang="en-US" sz="900"/>
          </a:p>
        </p:txBody>
      </p:sp>
      <p:sp>
        <p:nvSpPr>
          <p:cNvPr id="6" name="Rectangle 5">
            <a:extLst>
              <a:ext uri="{FF2B5EF4-FFF2-40B4-BE49-F238E27FC236}">
                <a16:creationId xmlns:a16="http://schemas.microsoft.com/office/drawing/2014/main" id="{AAA65B81-E5AF-42AD-A4C1-8AA432BCAA8A}"/>
              </a:ext>
            </a:extLst>
          </p:cNvPr>
          <p:cNvSpPr/>
          <p:nvPr/>
        </p:nvSpPr>
        <p:spPr>
          <a:xfrm>
            <a:off x="218081" y="1844824"/>
            <a:ext cx="8672567" cy="2862322"/>
          </a:xfrm>
          <a:prstGeom prst="rect">
            <a:avLst/>
          </a:prstGeom>
          <a:noFill/>
        </p:spPr>
        <p:txBody>
          <a:bodyPr wrap="none">
            <a:spAutoFit/>
          </a:bodyPr>
          <a:lstStyle/>
          <a:p>
            <a:pPr algn="ctr">
              <a:defRPr/>
            </a:pPr>
            <a:r>
              <a:rPr lang="en-US" sz="18000" b="1" dirty="0">
                <a:ln w="9525">
                  <a:solidFill>
                    <a:schemeClr val="bg1"/>
                  </a:solidFill>
                  <a:prstDash val="solid"/>
                </a:ln>
                <a:effectLst>
                  <a:outerShdw blurRad="12700" dist="38100" dir="2700000" algn="tl" rotWithShape="0">
                    <a:schemeClr val="bg1">
                      <a:lumMod val="50000"/>
                    </a:schemeClr>
                  </a:outerShdw>
                </a:effectLst>
                <a:latin typeface="Comic Sans MS" panose="030F0702030302020204" pitchFamily="66" charset="0"/>
              </a:rPr>
              <a:t>Reading</a:t>
            </a:r>
          </a:p>
        </p:txBody>
      </p:sp>
    </p:spTree>
  </p:cSld>
  <p:clrMapOvr>
    <a:masterClrMapping/>
  </p:clrMapOvr>
  <p:transition spd="slow">
    <p:comb/>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877</TotalTime>
  <Words>888</Words>
  <Application>Microsoft Office PowerPoint</Application>
  <PresentationFormat>On-screen Show (4:3)</PresentationFormat>
  <Paragraphs>85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Comic Sans MS</vt:lpstr>
      <vt:lpstr>SassoonCRInfant</vt:lpstr>
      <vt:lpstr>Wingdings 3</vt:lpstr>
      <vt:lpstr>Ion</vt:lpstr>
      <vt:lpstr> Welcome to Year 1 and 2 </vt:lpstr>
      <vt:lpstr>Key Stage 1 Topics  </vt:lpstr>
      <vt:lpstr>PowerPoint Presentation</vt:lpstr>
      <vt:lpstr> </vt:lpstr>
      <vt:lpstr>PowerPoint Presentation</vt:lpstr>
      <vt:lpstr>PowerPoint Presentation</vt:lpstr>
      <vt:lpstr>Communication with parents</vt:lpstr>
      <vt:lpstr>How to contact us…       If information is urgent, and during the school day, please call the school office.    </vt:lpstr>
      <vt:lpstr>PowerPoint Presentation</vt:lpstr>
      <vt:lpstr>Reading </vt:lpstr>
      <vt:lpstr>How To Help Your Child With Reading At Home </vt:lpstr>
      <vt:lpstr>PowerPoint Presentation</vt:lpstr>
      <vt:lpstr>PowerPoint Presentation</vt:lpstr>
      <vt:lpstr>PowerPoint Presentation</vt:lpstr>
      <vt:lpstr>Other things to do at home</vt:lpstr>
      <vt:lpstr>Other things to do at home</vt:lpstr>
      <vt:lpstr>PowerPoint Presentation</vt:lpstr>
      <vt:lpstr>PowerPoint Presentation</vt:lpstr>
      <vt:lpstr>Phonics </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challenge based approach to learning.</dc:title>
  <dc:creator>klympany</dc:creator>
  <cp:lastModifiedBy>Freya Steele</cp:lastModifiedBy>
  <cp:revision>108</cp:revision>
  <dcterms:created xsi:type="dcterms:W3CDTF">2017-03-08T10:12:12Z</dcterms:created>
  <dcterms:modified xsi:type="dcterms:W3CDTF">2024-09-23T16:10:05Z</dcterms:modified>
</cp:coreProperties>
</file>