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2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D3CC"/>
    <a:srgbClr val="FF4343"/>
    <a:srgbClr val="54BCEB"/>
    <a:srgbClr val="C9FFFB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277BC-6B02-4461-8AF7-F49B79314E2B}" v="2" dt="2024-03-18T15:55:51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0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olorful weekly calendar with a cartoon landscape&#10;&#10;Description automatically generated with medium confidence">
            <a:extLst>
              <a:ext uri="{FF2B5EF4-FFF2-40B4-BE49-F238E27FC236}">
                <a16:creationId xmlns:a16="http://schemas.microsoft.com/office/drawing/2014/main" id="{E6DA6B6D-2872-587D-D4F4-F9EC871CB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F2750E4D-049E-9DD6-ED5E-F19CFB9B9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3487"/>
              </p:ext>
            </p:extLst>
          </p:nvPr>
        </p:nvGraphicFramePr>
        <p:xfrm>
          <a:off x="2471376" y="550307"/>
          <a:ext cx="7130644" cy="176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51484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4489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&amp; Tomato Pizza with New Potatoes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D3CC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Penne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Bolognaise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Sausages, Roast Potatoes &amp; Gravy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Greek Chicken Pitta with Rice, &amp; Tzatziki</a:t>
                      </a:r>
                    </a:p>
                    <a:p>
                      <a:pPr algn="ctr"/>
                      <a:r>
                        <a:rPr lang="en-GB" sz="750" b="0" i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&amp; Spinach Whirl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Rice, &amp; Tzatziki 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Fishfingers with Chips &amp; Tomato Sauce</a:t>
                      </a:r>
                      <a:endParaRPr kumimoji="0" lang="en-GB" sz="7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47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Tortilla Stack with Rice</a:t>
                      </a:r>
                      <a:endParaRPr lang="en-GB" sz="800" dirty="0"/>
                    </a:p>
                    <a:p>
                      <a:pPr algn="ctr"/>
                      <a:endParaRPr lang="en-GB" sz="750" b="1" u="sng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Penne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Bolognaise</a:t>
                      </a:r>
                      <a:endParaRPr lang="en-GB" sz="75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Vegan Cumberland Sausage,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Potatoes &amp; Gravy</a:t>
                      </a:r>
                      <a:endParaRPr lang="en-US" sz="750" b="0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sz="750" b="1" dirty="0">
                          <a:solidFill>
                            <a:prstClr val="black"/>
                          </a:solidFill>
                          <a:latin typeface="Century Gothic"/>
                        </a:rPr>
                        <a:t>or</a:t>
                      </a:r>
                    </a:p>
                    <a:p>
                      <a:pPr algn="ctr"/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Cheese Whirl with *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highlight>
                            <a:srgbClr val="FFD3CC"/>
                          </a:highlight>
                          <a:latin typeface="Century Gothic"/>
                        </a:rPr>
                        <a:t>Rice </a:t>
                      </a:r>
                      <a:r>
                        <a:rPr lang="en-GB" sz="750" dirty="0">
                          <a:solidFill>
                            <a:prstClr val="black"/>
                          </a:solidFill>
                          <a:latin typeface="Century Gothic"/>
                        </a:rPr>
                        <a:t>and Salads</a:t>
                      </a:r>
                      <a:endParaRPr lang="en-GB" sz="75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BBQ Quorn with Chips 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149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and Coleslaw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Sweetcorn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Green Beans </a:t>
                      </a: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&amp; Carrots</a:t>
                      </a:r>
                      <a:r>
                        <a:rPr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&amp; Baked Beans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150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Peaches 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with Ice Cream (cream for serverys)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Vanilla Shortbread  with Mandarins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GB" sz="750" b="1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50" b="0" dirty="0">
                          <a:latin typeface="Century Gothic" panose="020B0502020202020204" pitchFamily="34" charset="0"/>
                        </a:rPr>
                        <a:t> Berry Mousse</a:t>
                      </a: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Iced Vanilla Sponge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/>
                        </a:rPr>
                        <a:t> Fresh Fruit Platter</a:t>
                      </a:r>
                    </a:p>
                    <a:p>
                      <a:pPr algn="ctr"/>
                      <a:endParaRPr lang="en-GB" sz="750" dirty="0">
                        <a:highlight>
                          <a:srgbClr val="54BCEB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9E33D7-3F3C-9A80-3D40-A79924EB47DF}"/>
              </a:ext>
            </a:extLst>
          </p:cNvPr>
          <p:cNvSpPr txBox="1"/>
          <p:nvPr/>
        </p:nvSpPr>
        <p:spPr>
          <a:xfrm>
            <a:off x="1513094" y="511140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38" name="Picture 137" descr="A close up of a logo&#10;&#10;Description automatically generated">
            <a:extLst>
              <a:ext uri="{FF2B5EF4-FFF2-40B4-BE49-F238E27FC236}">
                <a16:creationId xmlns:a16="http://schemas.microsoft.com/office/drawing/2014/main" id="{BB604168-0EB1-A193-94B2-2B781889A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520" y="5440959"/>
            <a:ext cx="171798" cy="170477"/>
          </a:xfrm>
          <a:prstGeom prst="rect">
            <a:avLst/>
          </a:prstGeom>
        </p:spPr>
      </p:pic>
      <p:pic>
        <p:nvPicPr>
          <p:cNvPr id="144" name="Picture 143" descr="A picture containing object&#10;&#10;Description automatically generated">
            <a:extLst>
              <a:ext uri="{FF2B5EF4-FFF2-40B4-BE49-F238E27FC236}">
                <a16:creationId xmlns:a16="http://schemas.microsoft.com/office/drawing/2014/main" id="{CC44F27A-86BF-E37C-4CEC-277C68E54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063200" y="5462476"/>
            <a:ext cx="247427" cy="151432"/>
          </a:xfrm>
          <a:prstGeom prst="rect">
            <a:avLst/>
          </a:prstGeom>
        </p:spPr>
      </p:pic>
      <p:pic>
        <p:nvPicPr>
          <p:cNvPr id="171" name="Picture 170" descr="A close up of a logo&#10;&#10;Description automatically generated">
            <a:extLst>
              <a:ext uri="{FF2B5EF4-FFF2-40B4-BE49-F238E27FC236}">
                <a16:creationId xmlns:a16="http://schemas.microsoft.com/office/drawing/2014/main" id="{5DF0CB6D-980E-5B38-4A15-8CD7012E52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93" y="5427737"/>
            <a:ext cx="200695" cy="207749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1396E1CD-30B2-707C-B627-7DDAAC984672}"/>
              </a:ext>
            </a:extLst>
          </p:cNvPr>
          <p:cNvSpPr txBox="1"/>
          <p:nvPr/>
        </p:nvSpPr>
        <p:spPr>
          <a:xfrm>
            <a:off x="299447" y="5711016"/>
            <a:ext cx="63712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Daily: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Freshly cooked jacket potatoes with a choice of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f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illing </a:t>
            </a:r>
            <a:r>
              <a:rPr kumimoji="0" lang="en-GB" sz="7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Cheese, Beans or Tuna,  Bread freshly baked on site - 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Daily 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S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alad</a:t>
            </a:r>
            <a:r>
              <a:rPr lang="en-GB" sz="750" dirty="0">
                <a:solidFill>
                  <a:prstClr val="black"/>
                </a:solidFill>
                <a:latin typeface="Century Gothic" panose="020B0502020202020204" pitchFamily="34" charset="0"/>
              </a:rPr>
              <a:t> Bar, Fruit</a:t>
            </a:r>
            <a:r>
              <a:rPr kumimoji="0" lang="en-GB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Selection &amp; Yoghurt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E048DBF-52F1-AB5F-61BF-07ADA0CF345C}"/>
              </a:ext>
            </a:extLst>
          </p:cNvPr>
          <p:cNvSpPr txBox="1"/>
          <p:nvPr/>
        </p:nvSpPr>
        <p:spPr>
          <a:xfrm>
            <a:off x="4184711" y="5445811"/>
            <a:ext cx="72812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Vegan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15045AB-C6A9-43A3-3105-3117674A19CE}"/>
              </a:ext>
            </a:extLst>
          </p:cNvPr>
          <p:cNvSpPr txBox="1"/>
          <p:nvPr/>
        </p:nvSpPr>
        <p:spPr>
          <a:xfrm>
            <a:off x="3199248" y="5450745"/>
            <a:ext cx="85714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Wholemeal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94B97D0-D08E-5768-E8AF-48EAAD389C1B}"/>
              </a:ext>
            </a:extLst>
          </p:cNvPr>
          <p:cNvSpPr txBox="1"/>
          <p:nvPr/>
        </p:nvSpPr>
        <p:spPr>
          <a:xfrm>
            <a:off x="1923298" y="5450745"/>
            <a:ext cx="120698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Added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Pl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 </a:t>
            </a:r>
            <a:r>
              <a:rPr lang="en-GB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E19BF-9C5C-A16A-0E11-0F63DAA8DF57}"/>
              </a:ext>
            </a:extLst>
          </p:cNvPr>
          <p:cNvSpPr txBox="1"/>
          <p:nvPr/>
        </p:nvSpPr>
        <p:spPr>
          <a:xfrm>
            <a:off x="299447" y="75762"/>
            <a:ext cx="1361283" cy="5078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Kent &amp; TKAT Spring Summer 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bg1"/>
                </a:solidFill>
                <a:latin typeface="Century Gothic"/>
              </a:rPr>
              <a:t>2024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entury Gothic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D2B24C-7DE0-5EE9-2F6C-0D77CDFE30ED}"/>
              </a:ext>
            </a:extLst>
          </p:cNvPr>
          <p:cNvSpPr txBox="1"/>
          <p:nvPr/>
        </p:nvSpPr>
        <p:spPr>
          <a:xfrm>
            <a:off x="414924" y="890187"/>
            <a:ext cx="980694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06/05/2024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03/06/2024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24/06/2024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15/07/2024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09/09/2024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30/09/2024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21/10/2024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784376D-6DB0-4021-3868-87CC21886E1E}"/>
              </a:ext>
            </a:extLst>
          </p:cNvPr>
          <p:cNvSpPr txBox="1"/>
          <p:nvPr/>
        </p:nvSpPr>
        <p:spPr>
          <a:xfrm>
            <a:off x="424295" y="2548220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22/04/2024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13/05/2024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10/06/2024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01/07/2024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22/07/2024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16/09/2024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07/10/2024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6EC76D-B134-1125-35CC-D1633740FA73}"/>
              </a:ext>
            </a:extLst>
          </p:cNvPr>
          <p:cNvSpPr txBox="1"/>
          <p:nvPr/>
        </p:nvSpPr>
        <p:spPr>
          <a:xfrm>
            <a:off x="441670" y="4273451"/>
            <a:ext cx="980694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29/04/2024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20/05/2024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17/06/2024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08/07/2024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02/09/2024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>
                <a:solidFill>
                  <a:schemeClr val="bg1"/>
                </a:solidFill>
                <a:latin typeface="Century Gothic"/>
              </a:rPr>
              <a:t>23/09/2024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14/</a:t>
            </a:r>
            <a:r>
              <a:rPr lang="en-GB" sz="750" dirty="0">
                <a:solidFill>
                  <a:schemeClr val="bg1"/>
                </a:solidFill>
                <a:latin typeface="Century Gothic"/>
              </a:rPr>
              <a:t>10/2024</a:t>
            </a: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F3D7B340-B940-FCF6-32EB-7529ADACE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27604"/>
              </p:ext>
            </p:extLst>
          </p:nvPr>
        </p:nvGraphicFramePr>
        <p:xfrm>
          <a:off x="2498306" y="2217349"/>
          <a:ext cx="7024778" cy="1539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382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594582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79656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9937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280784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75875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Pasta Kitchen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      Tomato Pasta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or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Creamy Cheese 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Pasta with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Toppings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Burger in a Bun with Potato Wedges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&amp; Tomato Sauce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Roast Chicken, 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Stuffing,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Roast Potatoes, &amp; Gravy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Beef Lasagne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Garlic 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or Salmon 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Burger in a Bun with Potato Wedges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dirty="0">
                          <a:latin typeface="Century Gothic" panose="020B0502020202020204" pitchFamily="34" charset="0"/>
                        </a:rPr>
                        <a:t>Vegan Cumberland Sausage Stuffing, Roast Potatoes &amp; Gravy</a:t>
                      </a:r>
                      <a:endParaRPr lang="en-US" sz="750" b="1" i="0" u="none" strike="noStrike" noProof="0" dirty="0">
                        <a:solidFill>
                          <a:srgbClr val="00B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</a:t>
                      </a:r>
                      <a:r>
                        <a:rPr lang="en-US" sz="750" b="0" i="0" u="none" strike="noStrike" noProof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Lasagne</a:t>
                      </a: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 Garlic Bread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Bean Sausage Roll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217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aked Beans &amp;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Peas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Cabbage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G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reen Beans &amp; Coleslaw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0" dirty="0">
                          <a:latin typeface="Century Gothic"/>
                        </a:rPr>
                        <a:t>P</a:t>
                      </a:r>
                      <a:r>
                        <a:rPr lang="en-GB" sz="750" b="0" dirty="0">
                          <a:latin typeface="Century Gothic"/>
                        </a:rPr>
                        <a:t>eas &amp;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10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Chocolate Brownie</a:t>
                      </a:r>
                      <a:endParaRPr lang="en-GB" sz="750" b="0" dirty="0">
                        <a:latin typeface="Century Gothic"/>
                      </a:endParaRPr>
                    </a:p>
                    <a:p>
                      <a:pPr algn="ctr"/>
                      <a:endParaRPr lang="en-GB" sz="750" b="0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1" dirty="0"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latin typeface="Century Gothic"/>
                        </a:rPr>
                        <a:t>Iced Biscuit With Peaches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elly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aty Cookie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Fresh Fruit Platter</a:t>
                      </a: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5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35" name="Table 107">
            <a:extLst>
              <a:ext uri="{FF2B5EF4-FFF2-40B4-BE49-F238E27FC236}">
                <a16:creationId xmlns:a16="http://schemas.microsoft.com/office/drawing/2014/main" id="{B4EF5B37-74E9-65EC-1C4E-D4CFFBE15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41567"/>
              </p:ext>
            </p:extLst>
          </p:nvPr>
        </p:nvGraphicFramePr>
        <p:xfrm>
          <a:off x="2471376" y="3797119"/>
          <a:ext cx="713064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82011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298941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Macaroni Cheese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1" i="0" u="none" strike="noStrike" noProof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Chicken Paella with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Patatas Bravas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1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Wrap with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Roast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Gammon</a:t>
                      </a:r>
                      <a:r>
                        <a:rPr lang="en-GB" sz="750" b="0" dirty="0">
                          <a:solidFill>
                            <a:prstClr val="black"/>
                          </a:solidFill>
                          <a:latin typeface="Century Gothic"/>
                        </a:rPr>
                        <a:t>, New Potatoes &amp; Gravy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1" dirty="0">
                          <a:solidFill>
                            <a:schemeClr val="tx1"/>
                          </a:solidFill>
                          <a:latin typeface="Century Gothic"/>
                        </a:rPr>
                        <a:t>NEW 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Wrap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Rice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/>
                        </a:rPr>
                        <a:t>Fishfingers with Chips &amp; Tomato Sauce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036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Jacket Potato With a Choice of fillings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1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Meatballs with Patatas Bravas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Cumberland Sausage with New Potatoes &amp; Gravy 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wrap </a:t>
                      </a: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latin typeface="Century Gothic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dirty="0">
                          <a:latin typeface="Century Gothic"/>
                        </a:rPr>
                        <a:t>      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50" b="0" i="0" u="none" strike="noStrike" noProof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&amp; Bean Pasty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5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Chips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478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eas </a:t>
                      </a:r>
                      <a:r>
                        <a:rPr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&amp;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Carrots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Medley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arrots &amp; Broccoli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Sweetcorn &amp; Peppers</a:t>
                      </a:r>
                      <a:endParaRPr kumimoji="0" lang="en-GB" sz="7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0" dirty="0">
                          <a:latin typeface="Century Gothic"/>
                        </a:rPr>
                        <a:t>P</a:t>
                      </a:r>
                      <a:r>
                        <a:rPr lang="en-GB" sz="750" b="0" dirty="0">
                          <a:latin typeface="Century Gothic"/>
                        </a:rPr>
                        <a:t>eas &amp; Baked Beans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191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latin typeface="Century Gothic"/>
                        </a:rPr>
                        <a:t>C</a:t>
                      </a:r>
                      <a:r>
                        <a:rPr lang="en-GB" sz="750" b="0" dirty="0">
                          <a:latin typeface="Century Gothic"/>
                        </a:rPr>
                        <a:t>hocolate Shortbread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Summer Lemon Cake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1" dirty="0"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75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eaches &amp; Ice Cream (cream for servery)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750" dirty="0">
                          <a:latin typeface="Century Gothic"/>
                        </a:rPr>
                        <a:t>S</a:t>
                      </a:r>
                      <a:r>
                        <a:rPr lang="en-GB" sz="750" dirty="0">
                          <a:latin typeface="Century Gothic"/>
                        </a:rPr>
                        <a:t>yrup Snap Biscuit With Mandarins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F</a:t>
                      </a:r>
                      <a:r>
                        <a:rPr kumimoji="0" lang="en-GB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resh Fruit Platter</a:t>
                      </a:r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F74E61BB-DE14-C023-FD90-2515DE616512}"/>
              </a:ext>
            </a:extLst>
          </p:cNvPr>
          <p:cNvSpPr txBox="1"/>
          <p:nvPr/>
        </p:nvSpPr>
        <p:spPr>
          <a:xfrm>
            <a:off x="1527089" y="2151445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9926EA-E518-36F8-4CF9-D08EBC08FA07}"/>
              </a:ext>
            </a:extLst>
          </p:cNvPr>
          <p:cNvSpPr txBox="1"/>
          <p:nvPr/>
        </p:nvSpPr>
        <p:spPr>
          <a:xfrm>
            <a:off x="1527089" y="3785701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89017A0-0A7A-6C26-ED4F-F2A41EC560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7" y="2301815"/>
            <a:ext cx="200695" cy="20774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393CE70-8C28-C60C-7541-37FAD40449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169" y="741473"/>
            <a:ext cx="200695" cy="207749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EC7708D-4D29-6E31-34C0-26771DF3FF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6" y="3850127"/>
            <a:ext cx="200695" cy="20774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C0F26CD6-6B8D-B13A-1C95-BE8C728A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1251" y="2979706"/>
            <a:ext cx="247427" cy="151432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B8051-67FF-4A1D-03E8-5D592D6AF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33476" y="2979706"/>
            <a:ext cx="247427" cy="151432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16493AC9-5406-6573-98DB-3D13774AF2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904991" y="2848548"/>
            <a:ext cx="169565" cy="103778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CB94044C-9C72-3609-3B02-93B5F36913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7" y="2971779"/>
            <a:ext cx="247427" cy="15143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C6EAC2C-B4DF-FD1C-F1E2-59C4719856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550089" y="2979705"/>
            <a:ext cx="247427" cy="15143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5A3BBE1F-35A4-86D1-A22B-EF5396F83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57252" y="1232920"/>
            <a:ext cx="247427" cy="15143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EEDA0204-0703-94CE-3A33-46505545A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83106" y="1247806"/>
            <a:ext cx="247427" cy="15143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7390B53-0E46-C4ED-2554-9E7B9C5A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99054" y="4655111"/>
            <a:ext cx="247427" cy="15143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512E00F4-1E92-2484-360A-463A90C75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40616" y="5167412"/>
            <a:ext cx="247427" cy="151432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CF6DFC2E-414A-E04E-14D9-7CF83D93A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820" y="1276767"/>
            <a:ext cx="171798" cy="170477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A08545DB-D8B4-BDBB-A7B1-90456A1D0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79" y="1912312"/>
            <a:ext cx="171798" cy="170477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60A80F50-BB01-215B-5E90-4DF1D2CEA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98" y="4012988"/>
            <a:ext cx="171798" cy="170477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8AE4FC35-342E-A85B-58DF-B0666C03E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79" y="838165"/>
            <a:ext cx="171798" cy="170477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C985E992-44F5-22BE-B6B4-431975199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08" y="3329440"/>
            <a:ext cx="171798" cy="170477"/>
          </a:xfrm>
          <a:prstGeom prst="rect">
            <a:avLst/>
          </a:prstGeom>
        </p:spPr>
      </p:pic>
      <p:pic>
        <p:nvPicPr>
          <p:cNvPr id="5" name="Picture 4" descr="A logo with a fork and spoon&#10;&#10;Description automatically generated with low confidence">
            <a:extLst>
              <a:ext uri="{FF2B5EF4-FFF2-40B4-BE49-F238E27FC236}">
                <a16:creationId xmlns:a16="http://schemas.microsoft.com/office/drawing/2014/main" id="{0E645463-2AC9-6964-6251-E6BA46DB4C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69" y="2428954"/>
            <a:ext cx="685959" cy="685959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extLst>
              <a:ext uri="{FF2B5EF4-FFF2-40B4-BE49-F238E27FC236}">
                <a16:creationId xmlns:a16="http://schemas.microsoft.com/office/drawing/2014/main" id="{ABDFF177-5248-FAEF-F2FC-7FC7E0779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12706" y="1877083"/>
            <a:ext cx="247427" cy="151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1A7B-CAF6-1F12-C99F-7E259B91D5B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9424" y="3601316"/>
            <a:ext cx="1066477" cy="577758"/>
          </a:xfrm>
          <a:prstGeom prst="rect">
            <a:avLst/>
          </a:prstGeom>
        </p:spPr>
      </p:pic>
      <p:pic>
        <p:nvPicPr>
          <p:cNvPr id="15" name="Picture 14" descr="A blue and white flag with black letters&#10;&#10;Description automatically generated">
            <a:extLst>
              <a:ext uri="{FF2B5EF4-FFF2-40B4-BE49-F238E27FC236}">
                <a16:creationId xmlns:a16="http://schemas.microsoft.com/office/drawing/2014/main" id="{186965D6-B703-C66E-9671-C7D72B2314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21" y="553269"/>
            <a:ext cx="538916" cy="351078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48AE2652-6618-E91F-3E00-AC6AF3EDF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287426" y="3450360"/>
            <a:ext cx="247427" cy="15143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62A2EC-6CA7-238C-F835-5FA0AD289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783711" y="3544287"/>
            <a:ext cx="247427" cy="124366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2D902BE-8696-86B8-47D1-5D4FF2309C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275791" y="3533796"/>
            <a:ext cx="247427" cy="12436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0119A2A1-4BAC-1987-1E4C-4A7F0879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3621064" y="5034536"/>
            <a:ext cx="247427" cy="12436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58AB9FA-ABC3-2D61-8C62-069E1C1BBD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7896880" y="5198959"/>
            <a:ext cx="247427" cy="12436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482D1A0C-AD9E-EF13-1DBF-370D8399B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9308445" y="1286288"/>
            <a:ext cx="247427" cy="151432"/>
          </a:xfrm>
          <a:prstGeom prst="rect">
            <a:avLst/>
          </a:prstGeom>
        </p:spPr>
      </p:pic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BFA8AC-DD2E-E3B0-DC08-D314C2DCD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4968089" y="1904450"/>
            <a:ext cx="247427" cy="151432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943DA90F-0482-7827-9F29-AA5F2A911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456" flipH="1" flipV="1">
            <a:off x="6362842" y="4800258"/>
            <a:ext cx="247427" cy="151432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7C44CF0-E2FA-21C5-228F-A01FC5DEA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01" y="4477677"/>
            <a:ext cx="171798" cy="1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2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398E0977E7B4C90018CC1F00461B4" ma:contentTypeVersion="14" ma:contentTypeDescription="Create a new document." ma:contentTypeScope="" ma:versionID="458f94d63112bd9b6638e749ff6ccd9e">
  <xsd:schema xmlns:xsd="http://www.w3.org/2001/XMLSchema" xmlns:xs="http://www.w3.org/2001/XMLSchema" xmlns:p="http://schemas.microsoft.com/office/2006/metadata/properties" xmlns:ns3="6e1e0a47-ab42-4430-94e8-3d4d86c1f956" xmlns:ns4="4ff6cdd7-f66e-47e1-87c6-2be81c84d476" targetNamespace="http://schemas.microsoft.com/office/2006/metadata/properties" ma:root="true" ma:fieldsID="e326ffee3f3ee17803a3daeadd14ef53" ns3:_="" ns4:_="">
    <xsd:import namespace="6e1e0a47-ab42-4430-94e8-3d4d86c1f956"/>
    <xsd:import namespace="4ff6cdd7-f66e-47e1-87c6-2be81c84d4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e0a47-ab42-4430-94e8-3d4d86c1f9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6cdd7-f66e-47e1-87c6-2be81c84d4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C8093B-9A4B-44A5-98CB-8D94E41BFC3E}">
  <ds:schemaRefs>
    <ds:schemaRef ds:uri="4ff6cdd7-f66e-47e1-87c6-2be81c84d476"/>
    <ds:schemaRef ds:uri="6e1e0a47-ab42-4430-94e8-3d4d86c1f9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4ff6cdd7-f66e-47e1-87c6-2be81c84d476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6e1e0a47-ab42-4430-94e8-3d4d86c1f956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7868</TotalTime>
  <Words>410</Words>
  <Application>Microsoft Office PowerPoint</Application>
  <PresentationFormat>A4 Paper (210x297 mm)</PresentationFormat>
  <Paragraphs>149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Tracey Wilkins</cp:lastModifiedBy>
  <cp:revision>128</cp:revision>
  <cp:lastPrinted>2020-03-11T16:56:56Z</cp:lastPrinted>
  <dcterms:created xsi:type="dcterms:W3CDTF">2014-08-19T19:35:20Z</dcterms:created>
  <dcterms:modified xsi:type="dcterms:W3CDTF">2024-03-18T16:00:23Z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0x010100DBE398E0977E7B4C90018CC1F00461B4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