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63" r:id="rId6"/>
    <p:sldId id="257" r:id="rId7"/>
    <p:sldId id="261" r:id="rId8"/>
    <p:sldId id="267" r:id="rId9"/>
    <p:sldId id="268" r:id="rId10"/>
  </p:sldIdLst>
  <p:sldSz cx="6858000" cy="12192000"/>
  <p:notesSz cx="6669088"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417B76-ABAC-4434-BF79-06EF935821FC}" v="9" dt="2026-07-17T13:18:14.3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95" d="100"/>
          <a:sy n="95" d="100"/>
        </p:scale>
        <p:origin x="2028" y="-15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zel Willins" userId="a79cedc2-3f29-4e77-ba8f-baf6236ec9f1" providerId="ADAL" clId="{F2E2CDE4-8295-40D1-A464-9F9732B0D2DD}"/>
    <pc:docChg chg="undo custSel addSld delSld modSld sldOrd">
      <pc:chgData name="Hazel Willins" userId="a79cedc2-3f29-4e77-ba8f-baf6236ec9f1" providerId="ADAL" clId="{F2E2CDE4-8295-40D1-A464-9F9732B0D2DD}" dt="2026-07-17T13:21:12.559" v="65305" actId="692"/>
      <pc:docMkLst>
        <pc:docMk/>
      </pc:docMkLst>
      <pc:sldChg chg="addSp delSp modSp mod">
        <pc:chgData name="Hazel Willins" userId="a79cedc2-3f29-4e77-ba8f-baf6236ec9f1" providerId="ADAL" clId="{F2E2CDE4-8295-40D1-A464-9F9732B0D2DD}" dt="2026-07-17T13:17:37.850" v="64860" actId="20577"/>
        <pc:sldMkLst>
          <pc:docMk/>
          <pc:sldMk cId="2753530066" sldId="256"/>
        </pc:sldMkLst>
        <pc:spChg chg="mod">
          <ac:chgData name="Hazel Willins" userId="a79cedc2-3f29-4e77-ba8f-baf6236ec9f1" providerId="ADAL" clId="{F2E2CDE4-8295-40D1-A464-9F9732B0D2DD}" dt="2026-07-17T13:17:37.850" v="64860" actId="20577"/>
          <ac:spMkLst>
            <pc:docMk/>
            <pc:sldMk cId="2753530066" sldId="256"/>
            <ac:spMk id="3" creationId="{8176A78E-5BB0-97B4-353D-D11F25CF7B34}"/>
          </ac:spMkLst>
        </pc:spChg>
        <pc:spChg chg="mod">
          <ac:chgData name="Hazel Willins" userId="a79cedc2-3f29-4e77-ba8f-baf6236ec9f1" providerId="ADAL" clId="{F2E2CDE4-8295-40D1-A464-9F9732B0D2DD}" dt="2026-07-15T11:34:59.842" v="61336" actId="20577"/>
          <ac:spMkLst>
            <pc:docMk/>
            <pc:sldMk cId="2753530066" sldId="256"/>
            <ac:spMk id="6" creationId="{4610DF31-947F-AEF1-76E4-C565E2192F33}"/>
          </ac:spMkLst>
        </pc:spChg>
        <pc:graphicFrameChg chg="modGraphic">
          <ac:chgData name="Hazel Willins" userId="a79cedc2-3f29-4e77-ba8f-baf6236ec9f1" providerId="ADAL" clId="{F2E2CDE4-8295-40D1-A464-9F9732B0D2DD}" dt="2026-07-15T11:37:17.721" v="61506" actId="20577"/>
          <ac:graphicFrameMkLst>
            <pc:docMk/>
            <pc:sldMk cId="2753530066" sldId="256"/>
            <ac:graphicFrameMk id="7" creationId="{A6DCE84A-B7F2-5DEE-1FFC-B166A716BD20}"/>
          </ac:graphicFrameMkLst>
        </pc:graphicFrameChg>
      </pc:sldChg>
      <pc:sldChg chg="addSp modSp mod">
        <pc:chgData name="Hazel Willins" userId="a79cedc2-3f29-4e77-ba8f-baf6236ec9f1" providerId="ADAL" clId="{F2E2CDE4-8295-40D1-A464-9F9732B0D2DD}" dt="2026-07-17T13:21:12.559" v="65305" actId="692"/>
        <pc:sldMkLst>
          <pc:docMk/>
          <pc:sldMk cId="533647763" sldId="257"/>
        </pc:sldMkLst>
        <pc:spChg chg="mod">
          <ac:chgData name="Hazel Willins" userId="a79cedc2-3f29-4e77-ba8f-baf6236ec9f1" providerId="ADAL" clId="{F2E2CDE4-8295-40D1-A464-9F9732B0D2DD}" dt="2026-07-17T11:27:46.610" v="64588" actId="20577"/>
          <ac:spMkLst>
            <pc:docMk/>
            <pc:sldMk cId="533647763" sldId="257"/>
            <ac:spMk id="3" creationId="{82AD2D6E-DAE1-88C9-F269-0CD44552A6C4}"/>
          </ac:spMkLst>
        </pc:spChg>
        <pc:spChg chg="add mod">
          <ac:chgData name="Hazel Willins" userId="a79cedc2-3f29-4e77-ba8f-baf6236ec9f1" providerId="ADAL" clId="{F2E2CDE4-8295-40D1-A464-9F9732B0D2DD}" dt="2026-07-17T11:28:14.466" v="64589" actId="1076"/>
          <ac:spMkLst>
            <pc:docMk/>
            <pc:sldMk cId="533647763" sldId="257"/>
            <ac:spMk id="4" creationId="{6DF9F734-DF9F-20F1-DF33-5843CD8FC5BA}"/>
          </ac:spMkLst>
        </pc:spChg>
        <pc:spChg chg="mod">
          <ac:chgData name="Hazel Willins" userId="a79cedc2-3f29-4e77-ba8f-baf6236ec9f1" providerId="ADAL" clId="{F2E2CDE4-8295-40D1-A464-9F9732B0D2DD}" dt="2026-07-16T09:34:57.953" v="62661" actId="20577"/>
          <ac:spMkLst>
            <pc:docMk/>
            <pc:sldMk cId="533647763" sldId="257"/>
            <ac:spMk id="5" creationId="{F90000E5-F797-CECC-EB56-AF9D337E07CD}"/>
          </ac:spMkLst>
        </pc:spChg>
        <pc:spChg chg="add mod">
          <ac:chgData name="Hazel Willins" userId="a79cedc2-3f29-4e77-ba8f-baf6236ec9f1" providerId="ADAL" clId="{F2E2CDE4-8295-40D1-A464-9F9732B0D2DD}" dt="2026-07-17T13:21:12.559" v="65305" actId="692"/>
          <ac:spMkLst>
            <pc:docMk/>
            <pc:sldMk cId="533647763" sldId="257"/>
            <ac:spMk id="6" creationId="{7398B6FE-7F13-5DB1-3682-1C5C5F00DC5F}"/>
          </ac:spMkLst>
        </pc:spChg>
        <pc:graphicFrameChg chg="modGraphic">
          <ac:chgData name="Hazel Willins" userId="a79cedc2-3f29-4e77-ba8f-baf6236ec9f1" providerId="ADAL" clId="{F2E2CDE4-8295-40D1-A464-9F9732B0D2DD}" dt="2026-07-16T09:32:33.448" v="62628" actId="20577"/>
          <ac:graphicFrameMkLst>
            <pc:docMk/>
            <pc:sldMk cId="533647763" sldId="257"/>
            <ac:graphicFrameMk id="8" creationId="{58C3DC5C-9626-3877-B59E-BD1DDE0C09AC}"/>
          </ac:graphicFrameMkLst>
        </pc:graphicFrameChg>
      </pc:sldChg>
      <pc:sldChg chg="addSp delSp modSp mod">
        <pc:chgData name="Hazel Willins" userId="a79cedc2-3f29-4e77-ba8f-baf6236ec9f1" providerId="ADAL" clId="{F2E2CDE4-8295-40D1-A464-9F9732B0D2DD}" dt="2026-07-16T09:54:15.314" v="62675" actId="1076"/>
        <pc:sldMkLst>
          <pc:docMk/>
          <pc:sldMk cId="157660004" sldId="261"/>
        </pc:sldMkLst>
        <pc:spChg chg="add mod">
          <ac:chgData name="Hazel Willins" userId="a79cedc2-3f29-4e77-ba8f-baf6236ec9f1" providerId="ADAL" clId="{F2E2CDE4-8295-40D1-A464-9F9732B0D2DD}" dt="2026-07-16T09:53:00.654" v="62665" actId="1076"/>
          <ac:spMkLst>
            <pc:docMk/>
            <pc:sldMk cId="157660004" sldId="261"/>
            <ac:spMk id="4" creationId="{534420B5-6D0D-213A-BDEA-DA98A9A59B8C}"/>
          </ac:spMkLst>
        </pc:spChg>
        <pc:picChg chg="mod">
          <ac:chgData name="Hazel Willins" userId="a79cedc2-3f29-4e77-ba8f-baf6236ec9f1" providerId="ADAL" clId="{F2E2CDE4-8295-40D1-A464-9F9732B0D2DD}" dt="2026-07-16T09:54:15.314" v="62675" actId="1076"/>
          <ac:picMkLst>
            <pc:docMk/>
            <pc:sldMk cId="157660004" sldId="261"/>
            <ac:picMk id="2" creationId="{B00195EF-1C91-D1FC-FDC3-AD198A632163}"/>
          </ac:picMkLst>
        </pc:picChg>
        <pc:picChg chg="add mod">
          <ac:chgData name="Hazel Willins" userId="a79cedc2-3f29-4e77-ba8f-baf6236ec9f1" providerId="ADAL" clId="{F2E2CDE4-8295-40D1-A464-9F9732B0D2DD}" dt="2026-07-16T09:54:08.323" v="62673" actId="1076"/>
          <ac:picMkLst>
            <pc:docMk/>
            <pc:sldMk cId="157660004" sldId="261"/>
            <ac:picMk id="5" creationId="{1F237EA0-AEFC-C98B-AB5D-A65A0ABC442A}"/>
          </ac:picMkLst>
        </pc:picChg>
      </pc:sldChg>
      <pc:sldChg chg="modSp mod">
        <pc:chgData name="Hazel Willins" userId="a79cedc2-3f29-4e77-ba8f-baf6236ec9f1" providerId="ADAL" clId="{F2E2CDE4-8295-40D1-A464-9F9732B0D2DD}" dt="2026-07-17T11:00:14.941" v="64370" actId="20577"/>
        <pc:sldMkLst>
          <pc:docMk/>
          <pc:sldMk cId="2151484019" sldId="263"/>
        </pc:sldMkLst>
        <pc:spChg chg="mod">
          <ac:chgData name="Hazel Willins" userId="a79cedc2-3f29-4e77-ba8f-baf6236ec9f1" providerId="ADAL" clId="{F2E2CDE4-8295-40D1-A464-9F9732B0D2DD}" dt="2026-07-17T10:57:01.490" v="64257" actId="20577"/>
          <ac:spMkLst>
            <pc:docMk/>
            <pc:sldMk cId="2151484019" sldId="263"/>
            <ac:spMk id="2" creationId="{909D62EE-6579-5158-8A2D-36874B2698E6}"/>
          </ac:spMkLst>
        </pc:spChg>
        <pc:spChg chg="mod">
          <ac:chgData name="Hazel Willins" userId="a79cedc2-3f29-4e77-ba8f-baf6236ec9f1" providerId="ADAL" clId="{F2E2CDE4-8295-40D1-A464-9F9732B0D2DD}" dt="2026-07-17T10:59:25.397" v="64329" actId="1076"/>
          <ac:spMkLst>
            <pc:docMk/>
            <pc:sldMk cId="2151484019" sldId="263"/>
            <ac:spMk id="8" creationId="{63530107-02A3-5A69-E4A6-B52795733E4B}"/>
          </ac:spMkLst>
        </pc:spChg>
        <pc:spChg chg="mod">
          <ac:chgData name="Hazel Willins" userId="a79cedc2-3f29-4e77-ba8f-baf6236ec9f1" providerId="ADAL" clId="{F2E2CDE4-8295-40D1-A464-9F9732B0D2DD}" dt="2026-07-17T10:51:52.318" v="63787" actId="20577"/>
          <ac:spMkLst>
            <pc:docMk/>
            <pc:sldMk cId="2151484019" sldId="263"/>
            <ac:spMk id="12" creationId="{451C2A30-6E79-642C-9DF7-F2CB7EBA6031}"/>
          </ac:spMkLst>
        </pc:spChg>
        <pc:spChg chg="mod">
          <ac:chgData name="Hazel Willins" userId="a79cedc2-3f29-4e77-ba8f-baf6236ec9f1" providerId="ADAL" clId="{F2E2CDE4-8295-40D1-A464-9F9732B0D2DD}" dt="2026-07-17T10:52:29.299" v="63845" actId="20577"/>
          <ac:spMkLst>
            <pc:docMk/>
            <pc:sldMk cId="2151484019" sldId="263"/>
            <ac:spMk id="18" creationId="{0776DDDA-69D2-D3F8-1E32-6B57B7577288}"/>
          </ac:spMkLst>
        </pc:spChg>
        <pc:spChg chg="mod">
          <ac:chgData name="Hazel Willins" userId="a79cedc2-3f29-4e77-ba8f-baf6236ec9f1" providerId="ADAL" clId="{F2E2CDE4-8295-40D1-A464-9F9732B0D2DD}" dt="2026-07-17T10:56:06.239" v="64162" actId="20577"/>
          <ac:spMkLst>
            <pc:docMk/>
            <pc:sldMk cId="2151484019" sldId="263"/>
            <ac:spMk id="20" creationId="{C9EFCC5B-FA23-BD87-7AB0-2764464192BA}"/>
          </ac:spMkLst>
        </pc:spChg>
        <pc:spChg chg="mod">
          <ac:chgData name="Hazel Willins" userId="a79cedc2-3f29-4e77-ba8f-baf6236ec9f1" providerId="ADAL" clId="{F2E2CDE4-8295-40D1-A464-9F9732B0D2DD}" dt="2026-07-17T10:48:45.772" v="63365" actId="20577"/>
          <ac:spMkLst>
            <pc:docMk/>
            <pc:sldMk cId="2151484019" sldId="263"/>
            <ac:spMk id="23" creationId="{5DCA3476-E577-C477-9EB4-CDC26C02770B}"/>
          </ac:spMkLst>
        </pc:spChg>
        <pc:spChg chg="mod">
          <ac:chgData name="Hazel Willins" userId="a79cedc2-3f29-4e77-ba8f-baf6236ec9f1" providerId="ADAL" clId="{F2E2CDE4-8295-40D1-A464-9F9732B0D2DD}" dt="2026-07-17T11:00:14.941" v="64370" actId="20577"/>
          <ac:spMkLst>
            <pc:docMk/>
            <pc:sldMk cId="2151484019" sldId="263"/>
            <ac:spMk id="24" creationId="{F596F5FA-12E2-17FF-B56B-5599A4F67301}"/>
          </ac:spMkLst>
        </pc:spChg>
        <pc:spChg chg="mod">
          <ac:chgData name="Hazel Willins" userId="a79cedc2-3f29-4e77-ba8f-baf6236ec9f1" providerId="ADAL" clId="{F2E2CDE4-8295-40D1-A464-9F9732B0D2DD}" dt="2026-07-17T10:52:52.850" v="63862" actId="20577"/>
          <ac:spMkLst>
            <pc:docMk/>
            <pc:sldMk cId="2151484019" sldId="263"/>
            <ac:spMk id="31" creationId="{DE2BE4C4-833F-88B0-9387-7D1C7B03A02A}"/>
          </ac:spMkLst>
        </pc:spChg>
        <pc:spChg chg="mod">
          <ac:chgData name="Hazel Willins" userId="a79cedc2-3f29-4e77-ba8f-baf6236ec9f1" providerId="ADAL" clId="{F2E2CDE4-8295-40D1-A464-9F9732B0D2DD}" dt="2026-07-17T10:53:39.969" v="63922" actId="20577"/>
          <ac:spMkLst>
            <pc:docMk/>
            <pc:sldMk cId="2151484019" sldId="263"/>
            <ac:spMk id="34" creationId="{A9782596-AC0A-018B-5821-009759DE077C}"/>
          </ac:spMkLst>
        </pc:spChg>
      </pc:sldChg>
      <pc:sldChg chg="modSp del mod">
        <pc:chgData name="Hazel Willins" userId="a79cedc2-3f29-4e77-ba8f-baf6236ec9f1" providerId="ADAL" clId="{F2E2CDE4-8295-40D1-A464-9F9732B0D2DD}" dt="2026-07-17T13:16:19.980" v="64848" actId="47"/>
        <pc:sldMkLst>
          <pc:docMk/>
          <pc:sldMk cId="1981555701" sldId="265"/>
        </pc:sldMkLst>
        <pc:spChg chg="mod">
          <ac:chgData name="Hazel Willins" userId="a79cedc2-3f29-4e77-ba8f-baf6236ec9f1" providerId="ADAL" clId="{F2E2CDE4-8295-40D1-A464-9F9732B0D2DD}" dt="2026-07-17T12:48:55.579" v="64847" actId="6549"/>
          <ac:spMkLst>
            <pc:docMk/>
            <pc:sldMk cId="1981555701" sldId="265"/>
            <ac:spMk id="8" creationId="{E277C89E-51F2-CBDE-91C8-28783E6BDDFE}"/>
          </ac:spMkLst>
        </pc:spChg>
      </pc:sldChg>
      <pc:sldChg chg="addSp modSp mod">
        <pc:chgData name="Hazel Willins" userId="a79cedc2-3f29-4e77-ba8f-baf6236ec9f1" providerId="ADAL" clId="{F2E2CDE4-8295-40D1-A464-9F9732B0D2DD}" dt="2026-07-15T11:47:51.422" v="61795" actId="1076"/>
        <pc:sldMkLst>
          <pc:docMk/>
          <pc:sldMk cId="527272677" sldId="267"/>
        </pc:sldMkLst>
        <pc:picChg chg="add mod">
          <ac:chgData name="Hazel Willins" userId="a79cedc2-3f29-4e77-ba8f-baf6236ec9f1" providerId="ADAL" clId="{F2E2CDE4-8295-40D1-A464-9F9732B0D2DD}" dt="2026-07-15T11:45:51.283" v="61792" actId="1076"/>
          <ac:picMkLst>
            <pc:docMk/>
            <pc:sldMk cId="527272677" sldId="267"/>
            <ac:picMk id="4" creationId="{4660DE15-A5F7-3AE5-9524-3D6D9B55BB05}"/>
          </ac:picMkLst>
        </pc:picChg>
        <pc:picChg chg="add mod">
          <ac:chgData name="Hazel Willins" userId="a79cedc2-3f29-4e77-ba8f-baf6236ec9f1" providerId="ADAL" clId="{F2E2CDE4-8295-40D1-A464-9F9732B0D2DD}" dt="2026-07-15T11:47:51.422" v="61795" actId="1076"/>
          <ac:picMkLst>
            <pc:docMk/>
            <pc:sldMk cId="527272677" sldId="267"/>
            <ac:picMk id="6" creationId="{4C81984D-D63D-60C0-8B9D-E4F2915EE6EA}"/>
          </ac:picMkLst>
        </pc:picChg>
      </pc:sldChg>
      <pc:sldChg chg="addSp delSp modSp new mod">
        <pc:chgData name="Hazel Willins" userId="a79cedc2-3f29-4e77-ba8f-baf6236ec9f1" providerId="ADAL" clId="{F2E2CDE4-8295-40D1-A464-9F9732B0D2DD}" dt="2026-07-17T07:22:58.003" v="62819" actId="1076"/>
        <pc:sldMkLst>
          <pc:docMk/>
          <pc:sldMk cId="3594374013" sldId="268"/>
        </pc:sldMkLst>
        <pc:spChg chg="add del mod">
          <ac:chgData name="Hazel Willins" userId="a79cedc2-3f29-4e77-ba8f-baf6236ec9f1" providerId="ADAL" clId="{F2E2CDE4-8295-40D1-A464-9F9732B0D2DD}" dt="2026-07-16T10:10:14.347" v="62808" actId="21"/>
          <ac:spMkLst>
            <pc:docMk/>
            <pc:sldMk cId="3594374013" sldId="268"/>
            <ac:spMk id="4" creationId="{99C6444D-7640-6F7C-F3F8-B7194D956927}"/>
          </ac:spMkLst>
        </pc:spChg>
        <pc:spChg chg="add mod">
          <ac:chgData name="Hazel Willins" userId="a79cedc2-3f29-4e77-ba8f-baf6236ec9f1" providerId="ADAL" clId="{F2E2CDE4-8295-40D1-A464-9F9732B0D2DD}" dt="2026-07-16T11:52:28.598" v="62816" actId="255"/>
          <ac:spMkLst>
            <pc:docMk/>
            <pc:sldMk cId="3594374013" sldId="268"/>
            <ac:spMk id="6" creationId="{C7D55B80-4BE9-8F36-1A0A-897FF8C0CD93}"/>
          </ac:spMkLst>
        </pc:spChg>
        <pc:picChg chg="add mod">
          <ac:chgData name="Hazel Willins" userId="a79cedc2-3f29-4e77-ba8f-baf6236ec9f1" providerId="ADAL" clId="{F2E2CDE4-8295-40D1-A464-9F9732B0D2DD}" dt="2026-07-17T07:22:58.003" v="62819" actId="1076"/>
          <ac:picMkLst>
            <pc:docMk/>
            <pc:sldMk cId="3594374013" sldId="268"/>
            <ac:picMk id="2" creationId="{8C5BAB85-BED9-0C14-51B3-0F14EF643652}"/>
          </ac:picMkLst>
        </pc:picChg>
        <pc:picChg chg="add">
          <ac:chgData name="Hazel Willins" userId="a79cedc2-3f29-4e77-ba8f-baf6236ec9f1" providerId="ADAL" clId="{F2E2CDE4-8295-40D1-A464-9F9732B0D2DD}" dt="2026-07-16T10:07:38.520" v="62677" actId="22"/>
          <ac:picMkLst>
            <pc:docMk/>
            <pc:sldMk cId="3594374013" sldId="268"/>
            <ac:picMk id="3" creationId="{5C468776-BA2D-2109-BFDE-EB1139EAEB0D}"/>
          </ac:picMkLst>
        </pc:picChg>
        <pc:picChg chg="add mod">
          <ac:chgData name="Hazel Willins" userId="a79cedc2-3f29-4e77-ba8f-baf6236ec9f1" providerId="ADAL" clId="{F2E2CDE4-8295-40D1-A464-9F9732B0D2DD}" dt="2026-07-16T11:51:42.839" v="62812" actId="1076"/>
          <ac:picMkLst>
            <pc:docMk/>
            <pc:sldMk cId="3594374013" sldId="268"/>
            <ac:picMk id="5" creationId="{F4743230-E464-3960-00A8-8C617866C379}"/>
          </ac:picMkLst>
        </pc:picChg>
      </pc:sldChg>
      <pc:sldChg chg="new del">
        <pc:chgData name="Hazel Willins" userId="a79cedc2-3f29-4e77-ba8f-baf6236ec9f1" providerId="ADAL" clId="{F2E2CDE4-8295-40D1-A464-9F9732B0D2DD}" dt="2026-07-17T13:17:52.556" v="64861" actId="47"/>
        <pc:sldMkLst>
          <pc:docMk/>
          <pc:sldMk cId="1257485993" sldId="269"/>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3F907D68-9FE9-4CDC-B7FE-3DF9966F62CB}" type="datetimeFigureOut">
              <a:rPr lang="en-GB" smtClean="0"/>
              <a:t>17/07/2026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5C301D7-C592-457B-8135-B73F8F3A1263}" type="slidenum">
              <a:rPr lang="en-GB" smtClean="0"/>
              <a:t>‹#›</a:t>
            </a:fld>
            <a:endParaRPr lang="en-GB"/>
          </a:p>
        </p:txBody>
      </p:sp>
    </p:spTree>
    <p:extLst>
      <p:ext uri="{BB962C8B-B14F-4D97-AF65-F5344CB8AC3E}">
        <p14:creationId xmlns:p14="http://schemas.microsoft.com/office/powerpoint/2010/main" val="3607069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907D68-9FE9-4CDC-B7FE-3DF9966F62CB}" type="datetimeFigureOut">
              <a:rPr lang="en-GB" smtClean="0"/>
              <a:t>17/07/2026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5C301D7-C592-457B-8135-B73F8F3A1263}" type="slidenum">
              <a:rPr lang="en-GB" smtClean="0"/>
              <a:t>‹#›</a:t>
            </a:fld>
            <a:endParaRPr lang="en-GB"/>
          </a:p>
        </p:txBody>
      </p:sp>
    </p:spTree>
    <p:extLst>
      <p:ext uri="{BB962C8B-B14F-4D97-AF65-F5344CB8AC3E}">
        <p14:creationId xmlns:p14="http://schemas.microsoft.com/office/powerpoint/2010/main" val="26351658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907D68-9FE9-4CDC-B7FE-3DF9966F62CB}" type="datetimeFigureOut">
              <a:rPr lang="en-GB" smtClean="0"/>
              <a:t>17/07/2026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5C301D7-C592-457B-8135-B73F8F3A1263}" type="slidenum">
              <a:rPr lang="en-GB" smtClean="0"/>
              <a:t>‹#›</a:t>
            </a:fld>
            <a:endParaRPr lang="en-GB"/>
          </a:p>
        </p:txBody>
      </p:sp>
    </p:spTree>
    <p:extLst>
      <p:ext uri="{BB962C8B-B14F-4D97-AF65-F5344CB8AC3E}">
        <p14:creationId xmlns:p14="http://schemas.microsoft.com/office/powerpoint/2010/main" val="520858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907D68-9FE9-4CDC-B7FE-3DF9966F62CB}" type="datetimeFigureOut">
              <a:rPr lang="en-GB" smtClean="0"/>
              <a:t>17/07/2026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5C301D7-C592-457B-8135-B73F8F3A1263}" type="slidenum">
              <a:rPr lang="en-GB" smtClean="0"/>
              <a:t>‹#›</a:t>
            </a:fld>
            <a:endParaRPr lang="en-GB"/>
          </a:p>
        </p:txBody>
      </p:sp>
    </p:spTree>
    <p:extLst>
      <p:ext uri="{BB962C8B-B14F-4D97-AF65-F5344CB8AC3E}">
        <p14:creationId xmlns:p14="http://schemas.microsoft.com/office/powerpoint/2010/main" val="1687510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F907D68-9FE9-4CDC-B7FE-3DF9966F62CB}" type="datetimeFigureOut">
              <a:rPr lang="en-GB" smtClean="0"/>
              <a:t>17/07/2026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5C301D7-C592-457B-8135-B73F8F3A1263}" type="slidenum">
              <a:rPr lang="en-GB" smtClean="0"/>
              <a:t>‹#›</a:t>
            </a:fld>
            <a:endParaRPr lang="en-GB"/>
          </a:p>
        </p:txBody>
      </p:sp>
    </p:spTree>
    <p:extLst>
      <p:ext uri="{BB962C8B-B14F-4D97-AF65-F5344CB8AC3E}">
        <p14:creationId xmlns:p14="http://schemas.microsoft.com/office/powerpoint/2010/main" val="2739619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1488" y="3245556"/>
            <a:ext cx="2914650"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71863" y="3245556"/>
            <a:ext cx="2914650"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F907D68-9FE9-4CDC-B7FE-3DF9966F62CB}" type="datetimeFigureOut">
              <a:rPr lang="en-GB" smtClean="0"/>
              <a:t>17/07/2026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5C301D7-C592-457B-8135-B73F8F3A1263}" type="slidenum">
              <a:rPr lang="en-GB" smtClean="0"/>
              <a:t>‹#›</a:t>
            </a:fld>
            <a:endParaRPr lang="en-GB"/>
          </a:p>
        </p:txBody>
      </p:sp>
    </p:spTree>
    <p:extLst>
      <p:ext uri="{BB962C8B-B14F-4D97-AF65-F5344CB8AC3E}">
        <p14:creationId xmlns:p14="http://schemas.microsoft.com/office/powerpoint/2010/main" val="1695729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en-US"/>
              <a:t>Click to edit Master title style</a:t>
            </a:r>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4453467"/>
            <a:ext cx="2901255"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4453467"/>
            <a:ext cx="2915543"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F907D68-9FE9-4CDC-B7FE-3DF9966F62CB}" type="datetimeFigureOut">
              <a:rPr lang="en-GB" smtClean="0"/>
              <a:t>17/07/2026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5C301D7-C592-457B-8135-B73F8F3A1263}" type="slidenum">
              <a:rPr lang="en-GB" smtClean="0"/>
              <a:t>‹#›</a:t>
            </a:fld>
            <a:endParaRPr lang="en-GB"/>
          </a:p>
        </p:txBody>
      </p:sp>
    </p:spTree>
    <p:extLst>
      <p:ext uri="{BB962C8B-B14F-4D97-AF65-F5344CB8AC3E}">
        <p14:creationId xmlns:p14="http://schemas.microsoft.com/office/powerpoint/2010/main" val="4270585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F907D68-9FE9-4CDC-B7FE-3DF9966F62CB}" type="datetimeFigureOut">
              <a:rPr lang="en-GB" smtClean="0"/>
              <a:t>17/07/2026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5C301D7-C592-457B-8135-B73F8F3A1263}" type="slidenum">
              <a:rPr lang="en-GB" smtClean="0"/>
              <a:t>‹#›</a:t>
            </a:fld>
            <a:endParaRPr lang="en-GB"/>
          </a:p>
        </p:txBody>
      </p:sp>
    </p:spTree>
    <p:extLst>
      <p:ext uri="{BB962C8B-B14F-4D97-AF65-F5344CB8AC3E}">
        <p14:creationId xmlns:p14="http://schemas.microsoft.com/office/powerpoint/2010/main" val="175014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907D68-9FE9-4CDC-B7FE-3DF9966F62CB}" type="datetimeFigureOut">
              <a:rPr lang="en-GB" smtClean="0"/>
              <a:t>17/07/2026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5C301D7-C592-457B-8135-B73F8F3A1263}" type="slidenum">
              <a:rPr lang="en-GB" smtClean="0"/>
              <a:t>‹#›</a:t>
            </a:fld>
            <a:endParaRPr lang="en-GB"/>
          </a:p>
        </p:txBody>
      </p:sp>
    </p:spTree>
    <p:extLst>
      <p:ext uri="{BB962C8B-B14F-4D97-AF65-F5344CB8AC3E}">
        <p14:creationId xmlns:p14="http://schemas.microsoft.com/office/powerpoint/2010/main" val="3957021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F907D68-9FE9-4CDC-B7FE-3DF9966F62CB}" type="datetimeFigureOut">
              <a:rPr lang="en-GB" smtClean="0"/>
              <a:t>17/07/2026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5C301D7-C592-457B-8135-B73F8F3A1263}" type="slidenum">
              <a:rPr lang="en-GB" smtClean="0"/>
              <a:t>‹#›</a:t>
            </a:fld>
            <a:endParaRPr lang="en-GB"/>
          </a:p>
        </p:txBody>
      </p:sp>
    </p:spTree>
    <p:extLst>
      <p:ext uri="{BB962C8B-B14F-4D97-AF65-F5344CB8AC3E}">
        <p14:creationId xmlns:p14="http://schemas.microsoft.com/office/powerpoint/2010/main" val="3070442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F907D68-9FE9-4CDC-B7FE-3DF9966F62CB}" type="datetimeFigureOut">
              <a:rPr lang="en-GB" smtClean="0"/>
              <a:t>17/07/2026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5C301D7-C592-457B-8135-B73F8F3A1263}" type="slidenum">
              <a:rPr lang="en-GB" smtClean="0"/>
              <a:t>‹#›</a:t>
            </a:fld>
            <a:endParaRPr lang="en-GB"/>
          </a:p>
        </p:txBody>
      </p:sp>
    </p:spTree>
    <p:extLst>
      <p:ext uri="{BB962C8B-B14F-4D97-AF65-F5344CB8AC3E}">
        <p14:creationId xmlns:p14="http://schemas.microsoft.com/office/powerpoint/2010/main" val="22478061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82000"/>
                  </a:schemeClr>
                </a:solidFill>
              </a:defRPr>
            </a:lvl1pPr>
          </a:lstStyle>
          <a:p>
            <a:fld id="{3F907D68-9FE9-4CDC-B7FE-3DF9966F62CB}" type="datetimeFigureOut">
              <a:rPr lang="en-GB" smtClean="0"/>
              <a:t>17/07/2026</a:t>
            </a:fld>
            <a:endParaRPr lang="en-GB"/>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82000"/>
                  </a:schemeClr>
                </a:solidFill>
              </a:defRPr>
            </a:lvl1pPr>
          </a:lstStyle>
          <a:p>
            <a:fld id="{05C301D7-C592-457B-8135-B73F8F3A1263}" type="slidenum">
              <a:rPr lang="en-GB" smtClean="0"/>
              <a:t>‹#›</a:t>
            </a:fld>
            <a:endParaRPr lang="en-GB"/>
          </a:p>
        </p:txBody>
      </p:sp>
    </p:spTree>
    <p:extLst>
      <p:ext uri="{BB962C8B-B14F-4D97-AF65-F5344CB8AC3E}">
        <p14:creationId xmlns:p14="http://schemas.microsoft.com/office/powerpoint/2010/main" val="10779113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hyperlink" Target="https://links.e.phepartnerships.co.uk/els/v2/rNWkBGp088B~/M2d4TFRjbndRMkcxZzUrNG9VMVMvQXd1OEZXWkRseG5OT2FZenB5ajZEcGxQV0UwRS9DVzY2QnNjbnE3ZGd2WVRGMzRENFRsWFpGNDQvcFJ5ZnJ6bzRBSUoyZWVnQXk1YkFXS1hod24vWWM9S0/" TargetMode="External"/><Relationship Id="rId4" Type="http://schemas.openxmlformats.org/officeDocument/2006/relationships/hyperlink" Target="https://links.e.phepartnerships.co.uk/els/v2/amedhvDWKKMG/M2d4TFRjbndRMkcxZzUrNG9VMVMvQXd1OEZXWkRseG5OT2FZenB5ajZEcGxQV0UwRS9DVzY2QnNjbnE3ZGd2WVRGMzRENFRsWFpGNDQvcFJ5ZnJ6bzRBSUoyZWVnQXk1YkFXS1hod24vWWM9S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red and white logo&#10;&#10;AI-generated content may be incorrect.">
            <a:extLst>
              <a:ext uri="{FF2B5EF4-FFF2-40B4-BE49-F238E27FC236}">
                <a16:creationId xmlns:a16="http://schemas.microsoft.com/office/drawing/2014/main" id="{C08078FE-2520-3D02-2763-E878B09A58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1466" y="150466"/>
            <a:ext cx="1016796" cy="1278460"/>
          </a:xfrm>
          <a:prstGeom prst="rect">
            <a:avLst/>
          </a:prstGeom>
        </p:spPr>
      </p:pic>
      <p:sp>
        <p:nvSpPr>
          <p:cNvPr id="6" name="TextBox 5">
            <a:extLst>
              <a:ext uri="{FF2B5EF4-FFF2-40B4-BE49-F238E27FC236}">
                <a16:creationId xmlns:a16="http://schemas.microsoft.com/office/drawing/2014/main" id="{4610DF31-947F-AEF1-76E4-C565E2192F33}"/>
              </a:ext>
            </a:extLst>
          </p:cNvPr>
          <p:cNvSpPr txBox="1"/>
          <p:nvPr/>
        </p:nvSpPr>
        <p:spPr>
          <a:xfrm>
            <a:off x="1670599" y="646824"/>
            <a:ext cx="4791643" cy="615553"/>
          </a:xfrm>
          <a:prstGeom prst="rect">
            <a:avLst/>
          </a:prstGeom>
          <a:noFill/>
        </p:spPr>
        <p:txBody>
          <a:bodyPr wrap="square" rtlCol="0">
            <a:spAutoFit/>
          </a:bodyPr>
          <a:lstStyle/>
          <a:p>
            <a:pPr algn="ctr"/>
            <a:r>
              <a:rPr lang="en-GB" sz="2000" dirty="0"/>
              <a:t>Monkton Update –  17th July 2026</a:t>
            </a:r>
          </a:p>
          <a:p>
            <a:pPr algn="ctr"/>
            <a:r>
              <a:rPr lang="en-GB" sz="1400" dirty="0"/>
              <a:t>TERM 6 – Week 7</a:t>
            </a:r>
          </a:p>
        </p:txBody>
      </p:sp>
      <p:graphicFrame>
        <p:nvGraphicFramePr>
          <p:cNvPr id="7" name="Table 6">
            <a:extLst>
              <a:ext uri="{FF2B5EF4-FFF2-40B4-BE49-F238E27FC236}">
                <a16:creationId xmlns:a16="http://schemas.microsoft.com/office/drawing/2014/main" id="{A6DCE84A-B7F2-5DEE-1FFC-B166A716BD20}"/>
              </a:ext>
            </a:extLst>
          </p:cNvPr>
          <p:cNvGraphicFramePr>
            <a:graphicFrameLocks noGrp="1"/>
          </p:cNvGraphicFramePr>
          <p:nvPr>
            <p:extLst>
              <p:ext uri="{D42A27DB-BD31-4B8C-83A1-F6EECF244321}">
                <p14:modId xmlns:p14="http://schemas.microsoft.com/office/powerpoint/2010/main" val="1943601056"/>
              </p:ext>
            </p:extLst>
          </p:nvPr>
        </p:nvGraphicFramePr>
        <p:xfrm>
          <a:off x="610874" y="1770473"/>
          <a:ext cx="5851368" cy="1316827"/>
        </p:xfrm>
        <a:graphic>
          <a:graphicData uri="http://schemas.openxmlformats.org/drawingml/2006/table">
            <a:tbl>
              <a:tblPr firstRow="1" bandRow="1">
                <a:tableStyleId>{5940675A-B579-460E-94D1-54222C63F5DA}</a:tableStyleId>
              </a:tblPr>
              <a:tblGrid>
                <a:gridCol w="1622268">
                  <a:extLst>
                    <a:ext uri="{9D8B030D-6E8A-4147-A177-3AD203B41FA5}">
                      <a16:colId xmlns:a16="http://schemas.microsoft.com/office/drawing/2014/main" val="2440126019"/>
                    </a:ext>
                  </a:extLst>
                </a:gridCol>
                <a:gridCol w="4229100">
                  <a:extLst>
                    <a:ext uri="{9D8B030D-6E8A-4147-A177-3AD203B41FA5}">
                      <a16:colId xmlns:a16="http://schemas.microsoft.com/office/drawing/2014/main" val="1497805227"/>
                    </a:ext>
                  </a:extLst>
                </a:gridCol>
              </a:tblGrid>
              <a:tr h="235390">
                <a:tc>
                  <a:txBody>
                    <a:bodyPr/>
                    <a:lstStyle/>
                    <a:p>
                      <a:r>
                        <a:rPr lang="en-GB" sz="1100" dirty="0"/>
                        <a:t>Monday  31/08/2026</a:t>
                      </a:r>
                    </a:p>
                  </a:txBody>
                  <a:tcPr/>
                </a:tc>
                <a:tc>
                  <a:txBody>
                    <a:bodyPr/>
                    <a:lstStyle/>
                    <a:p>
                      <a:r>
                        <a:rPr lang="en-GB" sz="1100" dirty="0"/>
                        <a:t>Bank Holiday</a:t>
                      </a:r>
                    </a:p>
                  </a:txBody>
                  <a:tcPr/>
                </a:tc>
                <a:extLst>
                  <a:ext uri="{0D108BD9-81ED-4DB2-BD59-A6C34878D82A}">
                    <a16:rowId xmlns:a16="http://schemas.microsoft.com/office/drawing/2014/main" val="99361364"/>
                  </a:ext>
                </a:extLst>
              </a:tr>
              <a:tr h="235390">
                <a:tc>
                  <a:txBody>
                    <a:bodyPr/>
                    <a:lstStyle/>
                    <a:p>
                      <a:r>
                        <a:rPr lang="en-GB" sz="1100" dirty="0"/>
                        <a:t>Tuesday 01/09/2026</a:t>
                      </a:r>
                    </a:p>
                  </a:txBody>
                  <a:tcPr/>
                </a:tc>
                <a:tc>
                  <a:txBody>
                    <a:bodyPr/>
                    <a:lstStyle/>
                    <a:p>
                      <a:r>
                        <a:rPr lang="en-GB" sz="1100" dirty="0"/>
                        <a:t>Staff Development Day</a:t>
                      </a:r>
                    </a:p>
                  </a:txBody>
                  <a:tcPr/>
                </a:tc>
                <a:extLst>
                  <a:ext uri="{0D108BD9-81ED-4DB2-BD59-A6C34878D82A}">
                    <a16:rowId xmlns:a16="http://schemas.microsoft.com/office/drawing/2014/main" val="829065114"/>
                  </a:ext>
                </a:extLst>
              </a:tr>
              <a:tr h="235390">
                <a:tc>
                  <a:txBody>
                    <a:bodyPr/>
                    <a:lstStyle/>
                    <a:p>
                      <a:r>
                        <a:rPr lang="en-GB" sz="1100" dirty="0"/>
                        <a:t>Wednesday 02/09/2026</a:t>
                      </a:r>
                    </a:p>
                  </a:txBody>
                  <a:tcPr/>
                </a:tc>
                <a:tc>
                  <a:txBody>
                    <a:bodyPr/>
                    <a:lstStyle/>
                    <a:p>
                      <a:r>
                        <a:rPr lang="en-GB" sz="1100" dirty="0"/>
                        <a:t>1</a:t>
                      </a:r>
                      <a:r>
                        <a:rPr lang="en-GB" sz="1100" baseline="30000" dirty="0"/>
                        <a:t>st</a:t>
                      </a:r>
                      <a:r>
                        <a:rPr lang="en-GB" sz="1100" dirty="0"/>
                        <a:t> Day of Term</a:t>
                      </a:r>
                    </a:p>
                  </a:txBody>
                  <a:tcPr/>
                </a:tc>
                <a:extLst>
                  <a:ext uri="{0D108BD9-81ED-4DB2-BD59-A6C34878D82A}">
                    <a16:rowId xmlns:a16="http://schemas.microsoft.com/office/drawing/2014/main" val="1244698803"/>
                  </a:ext>
                </a:extLst>
              </a:tr>
              <a:tr h="280507">
                <a:tc>
                  <a:txBody>
                    <a:bodyPr/>
                    <a:lstStyle/>
                    <a:p>
                      <a:r>
                        <a:rPr lang="en-GB" sz="1100" dirty="0"/>
                        <a:t>Thursday 03/09/2026</a:t>
                      </a:r>
                    </a:p>
                  </a:txBody>
                  <a:tcPr/>
                </a:tc>
                <a:tc>
                  <a:txBody>
                    <a:bodyPr/>
                    <a:lstStyle/>
                    <a:p>
                      <a:endParaRPr lang="en-GB" sz="1100" dirty="0"/>
                    </a:p>
                  </a:txBody>
                  <a:tcPr/>
                </a:tc>
                <a:extLst>
                  <a:ext uri="{0D108BD9-81ED-4DB2-BD59-A6C34878D82A}">
                    <a16:rowId xmlns:a16="http://schemas.microsoft.com/office/drawing/2014/main" val="2276040118"/>
                  </a:ext>
                </a:extLst>
              </a:tr>
              <a:tr h="235390">
                <a:tc>
                  <a:txBody>
                    <a:bodyPr/>
                    <a:lstStyle/>
                    <a:p>
                      <a:r>
                        <a:rPr lang="en-GB" sz="1100" dirty="0"/>
                        <a:t>Friday 04/09/2026</a:t>
                      </a:r>
                    </a:p>
                  </a:txBody>
                  <a:tcPr/>
                </a:tc>
                <a:tc>
                  <a:txBody>
                    <a:bodyPr/>
                    <a:lstStyle/>
                    <a:p>
                      <a:endParaRPr lang="en-GB" sz="1100" dirty="0"/>
                    </a:p>
                  </a:txBody>
                  <a:tcPr/>
                </a:tc>
                <a:extLst>
                  <a:ext uri="{0D108BD9-81ED-4DB2-BD59-A6C34878D82A}">
                    <a16:rowId xmlns:a16="http://schemas.microsoft.com/office/drawing/2014/main" val="821583034"/>
                  </a:ext>
                </a:extLst>
              </a:tr>
            </a:tbl>
          </a:graphicData>
        </a:graphic>
      </p:graphicFrame>
      <p:sp>
        <p:nvSpPr>
          <p:cNvPr id="3" name="TextBox 2">
            <a:extLst>
              <a:ext uri="{FF2B5EF4-FFF2-40B4-BE49-F238E27FC236}">
                <a16:creationId xmlns:a16="http://schemas.microsoft.com/office/drawing/2014/main" id="{8176A78E-5BB0-97B4-353D-D11F25CF7B34}"/>
              </a:ext>
            </a:extLst>
          </p:cNvPr>
          <p:cNvSpPr txBox="1"/>
          <p:nvPr/>
        </p:nvSpPr>
        <p:spPr>
          <a:xfrm>
            <a:off x="391466" y="3438939"/>
            <a:ext cx="6178299" cy="7848302"/>
          </a:xfrm>
          <a:prstGeom prst="rect">
            <a:avLst/>
          </a:prstGeom>
          <a:noFill/>
        </p:spPr>
        <p:txBody>
          <a:bodyPr wrap="square" rtlCol="0">
            <a:spAutoFit/>
          </a:bodyPr>
          <a:lstStyle/>
          <a:p>
            <a:r>
              <a:rPr lang="en-GB" sz="1200" dirty="0"/>
              <a:t>Dear Parents/Carers</a:t>
            </a:r>
          </a:p>
          <a:p>
            <a:pPr fontAlgn="base"/>
            <a:r>
              <a:rPr lang="en-GB" sz="1200" dirty="0"/>
              <a:t>I came into teaching to make a difference. Every teacher enters this profession with the hope of making a positive difference in the lives of young people and their families.</a:t>
            </a:r>
          </a:p>
          <a:p>
            <a:pPr fontAlgn="base"/>
            <a:endParaRPr lang="en-GB" sz="1200" dirty="0"/>
          </a:p>
          <a:p>
            <a:pPr fontAlgn="base"/>
            <a:r>
              <a:rPr lang="en-GB" sz="1200" dirty="0"/>
              <a:t>Teaching is about so much more than showing children how to do something and helping them along the way. At its heart, it is about relationships: relationships with pupils, so they feel safe, valued and able to thrive; relationships with colleagues, so we can support and learn from one another; and relationships with parents and extended families, so that everyone feels included and supported.</a:t>
            </a:r>
          </a:p>
          <a:p>
            <a:pPr fontAlgn="base"/>
            <a:endParaRPr lang="en-GB" sz="1200" dirty="0"/>
          </a:p>
          <a:p>
            <a:pPr fontAlgn="base"/>
            <a:r>
              <a:rPr lang="en-GB" sz="1200" b="1" dirty="0"/>
              <a:t>Unity</a:t>
            </a:r>
            <a:r>
              <a:rPr lang="en-GB" sz="1200" dirty="0"/>
              <a:t> – being stronger together.</a:t>
            </a:r>
          </a:p>
          <a:p>
            <a:pPr fontAlgn="base"/>
            <a:endParaRPr lang="en-GB" sz="1200" dirty="0"/>
          </a:p>
          <a:p>
            <a:pPr fontAlgn="base"/>
            <a:r>
              <a:rPr lang="en-GB" sz="1200" dirty="0"/>
              <a:t>I was reminded of this so powerfully as I watched our Year 6 pupils celebrate the end of their primary school journey. There were tears as they prepared to leave, but those tears were matched by excitement as they turned the page and began a brand-new chapter.</a:t>
            </a:r>
          </a:p>
          <a:p>
            <a:pPr fontAlgn="base"/>
            <a:endParaRPr lang="en-GB" sz="1200" dirty="0"/>
          </a:p>
          <a:p>
            <a:pPr fontAlgn="base"/>
            <a:r>
              <a:rPr lang="en-GB" sz="1200" dirty="0"/>
              <a:t>Children hugged their friends. Parents embraced one another. Families celebrated together. There were smiles, laughter, tears and proud moments shared by all.</a:t>
            </a:r>
          </a:p>
          <a:p>
            <a:pPr fontAlgn="base"/>
            <a:endParaRPr lang="en-GB" sz="1200" dirty="0"/>
          </a:p>
          <a:p>
            <a:pPr fontAlgn="base"/>
            <a:r>
              <a:rPr lang="en-GB" sz="1200" dirty="0"/>
              <a:t>That is what a school community is all about. It is in these moments that we see the strength of the relationships we have built together and the power of unity. While we are sad to say goodbye to our Year 6 pupils, we are immensely proud of the young people they have become and look forward to seeing all they achieve in the future.</a:t>
            </a:r>
          </a:p>
          <a:p>
            <a:pPr fontAlgn="base"/>
            <a:endParaRPr lang="en-GB" sz="1200" dirty="0"/>
          </a:p>
          <a:p>
            <a:pPr fontAlgn="base"/>
            <a:r>
              <a:rPr lang="en-GB" sz="1200" dirty="0"/>
              <a:t>To everyone, I would like to say a heartfelt thank you to for your unwavering support. It is the strength of our school community and the partnership we share that makes our school such a special place.</a:t>
            </a:r>
          </a:p>
          <a:p>
            <a:pPr fontAlgn="base"/>
            <a:endParaRPr lang="en-GB" sz="1200" dirty="0"/>
          </a:p>
          <a:p>
            <a:pPr fontAlgn="base"/>
            <a:r>
              <a:rPr lang="en-GB" sz="1200" dirty="0"/>
              <a:t>On behalf of all our teaching staff, office staff and Mr Oliver, thank you for your kind words, thoughtful gestures and wonderful shows of appreciation today. Your support means more to us than you know.</a:t>
            </a:r>
          </a:p>
          <a:p>
            <a:pPr fontAlgn="base"/>
            <a:endParaRPr lang="en-GB" sz="1200" dirty="0"/>
          </a:p>
          <a:p>
            <a:pPr fontAlgn="base"/>
            <a:r>
              <a:rPr lang="en-GB" sz="1200" dirty="0"/>
              <a:t>As we head into the summer holidays, I wish every one of you a safe, happy and restful break. Enjoy making precious memories with your families, and we look forward to welcoming you back in September.</a:t>
            </a:r>
          </a:p>
          <a:p>
            <a:pPr fontAlgn="base"/>
            <a:endParaRPr lang="en-GB" sz="1200" dirty="0"/>
          </a:p>
          <a:p>
            <a:pPr fontAlgn="base"/>
            <a:r>
              <a:rPr lang="en-GB" sz="1200" dirty="0"/>
              <a:t>Keep safe during the summer holidays – we love you all.</a:t>
            </a:r>
          </a:p>
          <a:p>
            <a:endParaRPr lang="en-GB" sz="1200" dirty="0"/>
          </a:p>
          <a:p>
            <a:endParaRPr lang="en-GB" sz="1200" dirty="0"/>
          </a:p>
          <a:p>
            <a:pPr fontAlgn="base"/>
            <a:endParaRPr lang="en-GB" sz="1200" dirty="0"/>
          </a:p>
          <a:p>
            <a:pPr fontAlgn="base"/>
            <a:r>
              <a:rPr lang="en-GB" sz="1200" b="1" dirty="0"/>
              <a:t>Mr Marston</a:t>
            </a:r>
            <a:endParaRPr lang="en-GB" sz="1200" dirty="0"/>
          </a:p>
          <a:p>
            <a:endParaRPr lang="en-GB" sz="1200" dirty="0"/>
          </a:p>
        </p:txBody>
      </p:sp>
    </p:spTree>
    <p:extLst>
      <p:ext uri="{BB962C8B-B14F-4D97-AF65-F5344CB8AC3E}">
        <p14:creationId xmlns:p14="http://schemas.microsoft.com/office/powerpoint/2010/main" val="2753530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775EE-7F83-2273-4956-913B7D0C2186}"/>
            </a:ext>
          </a:extLst>
        </p:cNvPr>
        <p:cNvGrpSpPr/>
        <p:nvPr/>
      </p:nvGrpSpPr>
      <p:grpSpPr>
        <a:xfrm>
          <a:off x="0" y="0"/>
          <a:ext cx="0" cy="0"/>
          <a:chOff x="0" y="0"/>
          <a:chExt cx="0" cy="0"/>
        </a:xfrm>
      </p:grpSpPr>
      <p:pic>
        <p:nvPicPr>
          <p:cNvPr id="5" name="Picture 4" descr="A red and white logo&#10;&#10;AI-generated content may be incorrect.">
            <a:extLst>
              <a:ext uri="{FF2B5EF4-FFF2-40B4-BE49-F238E27FC236}">
                <a16:creationId xmlns:a16="http://schemas.microsoft.com/office/drawing/2014/main" id="{51001131-F6CB-51C1-08EA-B08B38E919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1466" y="150466"/>
            <a:ext cx="1016796" cy="1278460"/>
          </a:xfrm>
          <a:prstGeom prst="rect">
            <a:avLst/>
          </a:prstGeom>
        </p:spPr>
      </p:pic>
      <p:sp>
        <p:nvSpPr>
          <p:cNvPr id="3" name="Star: 6 Points 2">
            <a:extLst>
              <a:ext uri="{FF2B5EF4-FFF2-40B4-BE49-F238E27FC236}">
                <a16:creationId xmlns:a16="http://schemas.microsoft.com/office/drawing/2014/main" id="{14C78673-2F42-D9D9-BF6A-DF64E42C27DF}"/>
              </a:ext>
            </a:extLst>
          </p:cNvPr>
          <p:cNvSpPr/>
          <p:nvPr/>
        </p:nvSpPr>
        <p:spPr>
          <a:xfrm>
            <a:off x="198961" y="1428926"/>
            <a:ext cx="1744580" cy="1804737"/>
          </a:xfrm>
          <a:prstGeom prst="star6">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E588D576-BC9E-10C1-9590-083AE090B05A}"/>
              </a:ext>
            </a:extLst>
          </p:cNvPr>
          <p:cNvSpPr txBox="1"/>
          <p:nvPr/>
        </p:nvSpPr>
        <p:spPr>
          <a:xfrm>
            <a:off x="703035" y="2008128"/>
            <a:ext cx="736431" cy="646331"/>
          </a:xfrm>
          <a:prstGeom prst="rect">
            <a:avLst/>
          </a:prstGeom>
          <a:noFill/>
        </p:spPr>
        <p:txBody>
          <a:bodyPr wrap="square" rtlCol="0">
            <a:spAutoFit/>
          </a:bodyPr>
          <a:lstStyle/>
          <a:p>
            <a:pPr algn="ctr"/>
            <a:r>
              <a:rPr lang="en-GB" sz="1200"/>
              <a:t>Star of the Week</a:t>
            </a:r>
          </a:p>
        </p:txBody>
      </p:sp>
      <p:sp>
        <p:nvSpPr>
          <p:cNvPr id="8" name="TextBox 7">
            <a:extLst>
              <a:ext uri="{FF2B5EF4-FFF2-40B4-BE49-F238E27FC236}">
                <a16:creationId xmlns:a16="http://schemas.microsoft.com/office/drawing/2014/main" id="{63530107-02A3-5A69-E4A6-B52795733E4B}"/>
              </a:ext>
            </a:extLst>
          </p:cNvPr>
          <p:cNvSpPr txBox="1"/>
          <p:nvPr/>
        </p:nvSpPr>
        <p:spPr>
          <a:xfrm>
            <a:off x="2120565" y="1440653"/>
            <a:ext cx="4259179" cy="1754326"/>
          </a:xfrm>
          <a:prstGeom prst="rect">
            <a:avLst/>
          </a:prstGeom>
          <a:noFill/>
        </p:spPr>
        <p:txBody>
          <a:bodyPr wrap="square" rtlCol="0">
            <a:spAutoFit/>
          </a:bodyPr>
          <a:lstStyle/>
          <a:p>
            <a:r>
              <a:rPr lang="en-GB" sz="1200" dirty="0"/>
              <a:t>YR R – Amelia for producing some fabulous art!  </a:t>
            </a:r>
          </a:p>
          <a:p>
            <a:r>
              <a:rPr lang="en-GB" sz="1200" dirty="0"/>
              <a:t>YR 1 – Rupert for super phonics knowledge</a:t>
            </a:r>
          </a:p>
          <a:p>
            <a:r>
              <a:rPr lang="en-GB" sz="1200" dirty="0"/>
              <a:t>YR 2 – Aria for fantastic attitude to learning </a:t>
            </a:r>
          </a:p>
          <a:p>
            <a:r>
              <a:rPr lang="en-GB" sz="1200" dirty="0"/>
              <a:t>YR 3 – Orla for her focus and positive attitude in lessons </a:t>
            </a:r>
          </a:p>
          <a:p>
            <a:r>
              <a:rPr lang="en-GB" sz="1200" dirty="0"/>
              <a:t>YR 4 – Isla for always supporting and encouraging other children</a:t>
            </a:r>
          </a:p>
          <a:p>
            <a:r>
              <a:rPr lang="en-GB" sz="1200" dirty="0"/>
              <a:t>YR 5 – Oliver for working hard to present his work neatly and carefully</a:t>
            </a:r>
          </a:p>
          <a:p>
            <a:r>
              <a:rPr lang="en-GB" sz="1200" dirty="0"/>
              <a:t>YR 6 – Owen for a positive and focused last week</a:t>
            </a:r>
          </a:p>
        </p:txBody>
      </p:sp>
      <p:sp>
        <p:nvSpPr>
          <p:cNvPr id="12" name="TextBox 11">
            <a:extLst>
              <a:ext uri="{FF2B5EF4-FFF2-40B4-BE49-F238E27FC236}">
                <a16:creationId xmlns:a16="http://schemas.microsoft.com/office/drawing/2014/main" id="{451C2A30-6E79-642C-9DF7-F2CB7EBA6031}"/>
              </a:ext>
            </a:extLst>
          </p:cNvPr>
          <p:cNvSpPr txBox="1"/>
          <p:nvPr/>
        </p:nvSpPr>
        <p:spPr>
          <a:xfrm>
            <a:off x="4335549" y="3916985"/>
            <a:ext cx="2339702" cy="3600986"/>
          </a:xfrm>
          <a:prstGeom prst="rect">
            <a:avLst/>
          </a:prstGeom>
          <a:noFill/>
          <a:ln w="25400">
            <a:solidFill>
              <a:srgbClr val="C00000"/>
            </a:solidFill>
          </a:ln>
        </p:spPr>
        <p:txBody>
          <a:bodyPr wrap="square" rtlCol="0">
            <a:spAutoFit/>
          </a:bodyPr>
          <a:lstStyle/>
          <a:p>
            <a:r>
              <a:rPr lang="en-GB" sz="1200" dirty="0"/>
              <a:t>Readers of the Week</a:t>
            </a:r>
          </a:p>
          <a:p>
            <a:endParaRPr lang="en-GB" sz="1200" dirty="0"/>
          </a:p>
          <a:p>
            <a:r>
              <a:rPr lang="en-GB" sz="1200" dirty="0"/>
              <a:t>YR R – Bobby</a:t>
            </a:r>
          </a:p>
          <a:p>
            <a:r>
              <a:rPr lang="en-GB" sz="1200" dirty="0"/>
              <a:t>YR 1 – Arlo</a:t>
            </a:r>
          </a:p>
          <a:p>
            <a:r>
              <a:rPr lang="en-GB" sz="1200" dirty="0"/>
              <a:t>YR 2 – Daniel</a:t>
            </a:r>
          </a:p>
          <a:p>
            <a:r>
              <a:rPr lang="en-GB" sz="1200" dirty="0"/>
              <a:t>YR 3 – Logan</a:t>
            </a:r>
          </a:p>
          <a:p>
            <a:r>
              <a:rPr lang="en-GB" sz="1200" dirty="0"/>
              <a:t>YR 4 – Evie-Rose</a:t>
            </a:r>
          </a:p>
          <a:p>
            <a:r>
              <a:rPr lang="en-GB" sz="1200" dirty="0"/>
              <a:t>YR 5 – Sofiia </a:t>
            </a:r>
          </a:p>
          <a:p>
            <a:r>
              <a:rPr lang="en-GB" sz="1200" dirty="0"/>
              <a:t>YR 6 – Sophia C</a:t>
            </a:r>
          </a:p>
          <a:p>
            <a:endParaRPr lang="en-GB" sz="1200" dirty="0"/>
          </a:p>
          <a:p>
            <a:r>
              <a:rPr lang="en-GB" sz="1200" dirty="0"/>
              <a:t>% of readers 5xs a week</a:t>
            </a:r>
          </a:p>
          <a:p>
            <a:r>
              <a:rPr lang="en-GB" sz="1200" dirty="0"/>
              <a:t>YR R – 53%</a:t>
            </a:r>
          </a:p>
          <a:p>
            <a:r>
              <a:rPr lang="en-GB" sz="1200" dirty="0"/>
              <a:t>YR 1 – 30%</a:t>
            </a:r>
          </a:p>
          <a:p>
            <a:r>
              <a:rPr lang="en-GB" sz="1200" dirty="0"/>
              <a:t>YR 2 – 30%</a:t>
            </a:r>
          </a:p>
          <a:p>
            <a:r>
              <a:rPr lang="en-GB" sz="1200" dirty="0"/>
              <a:t>YR 3 – 53%</a:t>
            </a:r>
          </a:p>
          <a:p>
            <a:r>
              <a:rPr lang="en-GB" sz="1200" dirty="0"/>
              <a:t>YR 4 – 38%</a:t>
            </a:r>
          </a:p>
          <a:p>
            <a:r>
              <a:rPr lang="en-GB" sz="1200" dirty="0"/>
              <a:t>YR 5 – 33%</a:t>
            </a:r>
          </a:p>
          <a:p>
            <a:r>
              <a:rPr lang="en-GB" sz="1200" dirty="0"/>
              <a:t>YR 6 – 27%</a:t>
            </a:r>
          </a:p>
          <a:p>
            <a:endParaRPr lang="en-GB" sz="1200" dirty="0"/>
          </a:p>
        </p:txBody>
      </p:sp>
      <p:pic>
        <p:nvPicPr>
          <p:cNvPr id="17" name="Picture 16">
            <a:extLst>
              <a:ext uri="{FF2B5EF4-FFF2-40B4-BE49-F238E27FC236}">
                <a16:creationId xmlns:a16="http://schemas.microsoft.com/office/drawing/2014/main" id="{D3650244-70C9-2825-2E19-6A87120874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275" y="3337091"/>
            <a:ext cx="4144880" cy="2763253"/>
          </a:xfrm>
          <a:prstGeom prst="rect">
            <a:avLst/>
          </a:prstGeom>
        </p:spPr>
      </p:pic>
      <p:sp>
        <p:nvSpPr>
          <p:cNvPr id="18" name="TextBox 17">
            <a:extLst>
              <a:ext uri="{FF2B5EF4-FFF2-40B4-BE49-F238E27FC236}">
                <a16:creationId xmlns:a16="http://schemas.microsoft.com/office/drawing/2014/main" id="{0776DDDA-69D2-D3F8-1E32-6B57B7577288}"/>
              </a:ext>
            </a:extLst>
          </p:cNvPr>
          <p:cNvSpPr txBox="1"/>
          <p:nvPr/>
        </p:nvSpPr>
        <p:spPr>
          <a:xfrm>
            <a:off x="1477721" y="4440205"/>
            <a:ext cx="1399987" cy="1277273"/>
          </a:xfrm>
          <a:prstGeom prst="rect">
            <a:avLst/>
          </a:prstGeom>
          <a:noFill/>
        </p:spPr>
        <p:txBody>
          <a:bodyPr wrap="square" rtlCol="0">
            <a:spAutoFit/>
          </a:bodyPr>
          <a:lstStyle/>
          <a:p>
            <a:r>
              <a:rPr lang="en-GB" sz="1100" dirty="0"/>
              <a:t>YR R – Leo   </a:t>
            </a:r>
          </a:p>
          <a:p>
            <a:r>
              <a:rPr lang="en-GB" sz="1100" dirty="0"/>
              <a:t>YR 1 - Arlo</a:t>
            </a:r>
          </a:p>
          <a:p>
            <a:r>
              <a:rPr lang="en-GB" sz="1100" dirty="0"/>
              <a:t>YR 2 – Laycie-Mai</a:t>
            </a:r>
          </a:p>
          <a:p>
            <a:r>
              <a:rPr lang="en-GB" sz="1100" dirty="0"/>
              <a:t>YR 3 – Siahna-Rose</a:t>
            </a:r>
          </a:p>
          <a:p>
            <a:r>
              <a:rPr lang="en-GB" sz="1100" dirty="0"/>
              <a:t>YR 4 – Bronti</a:t>
            </a:r>
          </a:p>
          <a:p>
            <a:r>
              <a:rPr lang="en-GB" sz="1100" dirty="0"/>
              <a:t>YR 5 – Ronnie</a:t>
            </a:r>
          </a:p>
          <a:p>
            <a:r>
              <a:rPr lang="en-GB" sz="1100" dirty="0"/>
              <a:t>YR 6 – William</a:t>
            </a:r>
          </a:p>
        </p:txBody>
      </p:sp>
      <p:sp>
        <p:nvSpPr>
          <p:cNvPr id="19" name="TextBox 18">
            <a:extLst>
              <a:ext uri="{FF2B5EF4-FFF2-40B4-BE49-F238E27FC236}">
                <a16:creationId xmlns:a16="http://schemas.microsoft.com/office/drawing/2014/main" id="{1FBED317-10D4-67DA-5979-EDF48191744C}"/>
              </a:ext>
            </a:extLst>
          </p:cNvPr>
          <p:cNvSpPr txBox="1"/>
          <p:nvPr/>
        </p:nvSpPr>
        <p:spPr>
          <a:xfrm>
            <a:off x="2133513" y="209290"/>
            <a:ext cx="2988155" cy="369332"/>
          </a:xfrm>
          <a:prstGeom prst="rect">
            <a:avLst/>
          </a:prstGeom>
          <a:noFill/>
        </p:spPr>
        <p:txBody>
          <a:bodyPr wrap="square" rtlCol="0">
            <a:spAutoFit/>
          </a:bodyPr>
          <a:lstStyle/>
          <a:p>
            <a:r>
              <a:rPr lang="en-GB" dirty="0"/>
              <a:t>Weekly School Awards</a:t>
            </a:r>
          </a:p>
        </p:txBody>
      </p:sp>
      <p:sp>
        <p:nvSpPr>
          <p:cNvPr id="20" name="TextBox 19">
            <a:extLst>
              <a:ext uri="{FF2B5EF4-FFF2-40B4-BE49-F238E27FC236}">
                <a16:creationId xmlns:a16="http://schemas.microsoft.com/office/drawing/2014/main" id="{C9EFCC5B-FA23-BD87-7AB0-2764464192BA}"/>
              </a:ext>
            </a:extLst>
          </p:cNvPr>
          <p:cNvSpPr txBox="1"/>
          <p:nvPr/>
        </p:nvSpPr>
        <p:spPr>
          <a:xfrm>
            <a:off x="105275" y="6242456"/>
            <a:ext cx="3759428" cy="1569660"/>
          </a:xfrm>
          <a:prstGeom prst="rect">
            <a:avLst/>
          </a:prstGeom>
          <a:noFill/>
          <a:ln>
            <a:solidFill>
              <a:srgbClr val="C00000"/>
            </a:solidFill>
          </a:ln>
        </p:spPr>
        <p:txBody>
          <a:bodyPr wrap="square" rtlCol="0">
            <a:spAutoFit/>
          </a:bodyPr>
          <a:lstStyle/>
          <a:p>
            <a:r>
              <a:rPr lang="en-GB" sz="1200" dirty="0"/>
              <a:t>PRIDE Sharing </a:t>
            </a:r>
          </a:p>
          <a:p>
            <a:endParaRPr lang="en-GB" sz="1200" dirty="0"/>
          </a:p>
          <a:p>
            <a:r>
              <a:rPr lang="en-GB" sz="1200" dirty="0"/>
              <a:t>Class 1- All of Class 1 for sharing their Year R memories </a:t>
            </a:r>
          </a:p>
          <a:p>
            <a:r>
              <a:rPr lang="en-GB" sz="1200" dirty="0"/>
              <a:t>Class 2 – Miffy for fantastic ideas for her poem</a:t>
            </a:r>
          </a:p>
          <a:p>
            <a:r>
              <a:rPr lang="en-GB" sz="1200" dirty="0"/>
              <a:t>Class 3 – Ottilie and Louise their incredible development in joined up handwriting </a:t>
            </a:r>
          </a:p>
          <a:p>
            <a:r>
              <a:rPr lang="en-GB" sz="1200" dirty="0"/>
              <a:t>Class 4 – Isabelle’s redesigned book cover </a:t>
            </a:r>
          </a:p>
        </p:txBody>
      </p:sp>
      <p:sp>
        <p:nvSpPr>
          <p:cNvPr id="23" name="TextBox 22">
            <a:extLst>
              <a:ext uri="{FF2B5EF4-FFF2-40B4-BE49-F238E27FC236}">
                <a16:creationId xmlns:a16="http://schemas.microsoft.com/office/drawing/2014/main" id="{5DCA3476-E577-C477-9EB4-CDC26C02770B}"/>
              </a:ext>
            </a:extLst>
          </p:cNvPr>
          <p:cNvSpPr txBox="1"/>
          <p:nvPr/>
        </p:nvSpPr>
        <p:spPr>
          <a:xfrm>
            <a:off x="4114774" y="7639750"/>
            <a:ext cx="2560477" cy="1200329"/>
          </a:xfrm>
          <a:prstGeom prst="rect">
            <a:avLst/>
          </a:prstGeom>
          <a:noFill/>
          <a:ln>
            <a:solidFill>
              <a:srgbClr val="C00000"/>
            </a:solidFill>
          </a:ln>
        </p:spPr>
        <p:txBody>
          <a:bodyPr wrap="square" rtlCol="0">
            <a:spAutoFit/>
          </a:bodyPr>
          <a:lstStyle/>
          <a:p>
            <a:endParaRPr lang="en-GB" sz="1200" dirty="0"/>
          </a:p>
          <a:p>
            <a:r>
              <a:rPr lang="en-GB" sz="1200" dirty="0"/>
              <a:t>Class 1 – Gold    </a:t>
            </a:r>
          </a:p>
          <a:p>
            <a:r>
              <a:rPr lang="en-GB" sz="1200" dirty="0"/>
              <a:t>Class 2 – Gold  </a:t>
            </a:r>
          </a:p>
          <a:p>
            <a:r>
              <a:rPr lang="en-GB" sz="1200" dirty="0"/>
              <a:t>Class 3 – Gold </a:t>
            </a:r>
          </a:p>
          <a:p>
            <a:r>
              <a:rPr lang="en-GB" sz="1200" dirty="0"/>
              <a:t>Class 4 – Silver</a:t>
            </a:r>
          </a:p>
          <a:p>
            <a:endParaRPr lang="en-GB" sz="1200" dirty="0"/>
          </a:p>
        </p:txBody>
      </p:sp>
      <p:sp>
        <p:nvSpPr>
          <p:cNvPr id="24" name="TextBox 23">
            <a:extLst>
              <a:ext uri="{FF2B5EF4-FFF2-40B4-BE49-F238E27FC236}">
                <a16:creationId xmlns:a16="http://schemas.microsoft.com/office/drawing/2014/main" id="{F596F5FA-12E2-17FF-B56B-5599A4F67301}"/>
              </a:ext>
            </a:extLst>
          </p:cNvPr>
          <p:cNvSpPr txBox="1"/>
          <p:nvPr/>
        </p:nvSpPr>
        <p:spPr>
          <a:xfrm>
            <a:off x="1600767" y="568604"/>
            <a:ext cx="4643622" cy="738664"/>
          </a:xfrm>
          <a:prstGeom prst="rect">
            <a:avLst/>
          </a:prstGeom>
          <a:solidFill>
            <a:schemeClr val="tx1"/>
          </a:solidFill>
        </p:spPr>
        <p:txBody>
          <a:bodyPr wrap="square" rtlCol="0">
            <a:spAutoFit/>
          </a:bodyPr>
          <a:lstStyle/>
          <a:p>
            <a:r>
              <a:rPr lang="en-GB" sz="1400" dirty="0">
                <a:solidFill>
                  <a:schemeClr val="bg1"/>
                </a:solidFill>
              </a:rPr>
              <a:t>House Points  Term cup– </a:t>
            </a:r>
            <a:r>
              <a:rPr lang="en-GB" sz="1400" dirty="0">
                <a:solidFill>
                  <a:schemeClr val="tx2">
                    <a:lumMod val="50000"/>
                    <a:lumOff val="50000"/>
                  </a:schemeClr>
                </a:solidFill>
              </a:rPr>
              <a:t>Compassion 327  </a:t>
            </a:r>
            <a:r>
              <a:rPr lang="en-GB" sz="1400" dirty="0">
                <a:solidFill>
                  <a:srgbClr val="FFFF00"/>
                </a:solidFill>
              </a:rPr>
              <a:t>Courage 419  </a:t>
            </a:r>
            <a:r>
              <a:rPr lang="en-GB" sz="1400" dirty="0">
                <a:solidFill>
                  <a:schemeClr val="accent3">
                    <a:lumMod val="60000"/>
                    <a:lumOff val="40000"/>
                  </a:schemeClr>
                </a:solidFill>
              </a:rPr>
              <a:t>Justice 332 </a:t>
            </a:r>
            <a:r>
              <a:rPr lang="en-GB" sz="1400" dirty="0">
                <a:solidFill>
                  <a:schemeClr val="bg1"/>
                </a:solidFill>
              </a:rPr>
              <a:t>House Cup </a:t>
            </a:r>
            <a:r>
              <a:rPr lang="en-GB" sz="1400" dirty="0">
                <a:solidFill>
                  <a:schemeClr val="tx2">
                    <a:lumMod val="50000"/>
                    <a:lumOff val="50000"/>
                  </a:schemeClr>
                </a:solidFill>
              </a:rPr>
              <a:t>Compassion 2253 </a:t>
            </a:r>
            <a:r>
              <a:rPr lang="en-GB" sz="1400" dirty="0">
                <a:solidFill>
                  <a:srgbClr val="FFFF00"/>
                </a:solidFill>
              </a:rPr>
              <a:t>Courage 2557 </a:t>
            </a:r>
            <a:r>
              <a:rPr lang="en-GB" sz="1400" dirty="0">
                <a:solidFill>
                  <a:schemeClr val="accent3">
                    <a:lumMod val="60000"/>
                    <a:lumOff val="40000"/>
                  </a:schemeClr>
                </a:solidFill>
              </a:rPr>
              <a:t>Justice 2350</a:t>
            </a:r>
            <a:r>
              <a:rPr lang="en-GB" sz="1400" dirty="0">
                <a:solidFill>
                  <a:srgbClr val="FFFF00"/>
                </a:solidFill>
              </a:rPr>
              <a:t> </a:t>
            </a:r>
            <a:endParaRPr lang="en-GB" sz="1400" dirty="0">
              <a:solidFill>
                <a:schemeClr val="accent3">
                  <a:lumMod val="60000"/>
                  <a:lumOff val="40000"/>
                </a:schemeClr>
              </a:solidFill>
            </a:endParaRPr>
          </a:p>
        </p:txBody>
      </p:sp>
      <p:pic>
        <p:nvPicPr>
          <p:cNvPr id="26" name="Picture 25">
            <a:extLst>
              <a:ext uri="{FF2B5EF4-FFF2-40B4-BE49-F238E27FC236}">
                <a16:creationId xmlns:a16="http://schemas.microsoft.com/office/drawing/2014/main" id="{3CE17339-56D4-2421-9418-02211F18F8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45052" y="7762367"/>
            <a:ext cx="985692" cy="985692"/>
          </a:xfrm>
          <a:prstGeom prst="rect">
            <a:avLst/>
          </a:prstGeom>
        </p:spPr>
      </p:pic>
      <p:pic>
        <p:nvPicPr>
          <p:cNvPr id="28" name="Picture 27">
            <a:extLst>
              <a:ext uri="{FF2B5EF4-FFF2-40B4-BE49-F238E27FC236}">
                <a16:creationId xmlns:a16="http://schemas.microsoft.com/office/drawing/2014/main" id="{A87E9910-1243-7EE4-3DC9-C5FEAAC268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23349" y="4552256"/>
            <a:ext cx="951902" cy="951902"/>
          </a:xfrm>
          <a:prstGeom prst="rect">
            <a:avLst/>
          </a:prstGeom>
        </p:spPr>
      </p:pic>
      <p:pic>
        <p:nvPicPr>
          <p:cNvPr id="30" name="Picture 29">
            <a:extLst>
              <a:ext uri="{FF2B5EF4-FFF2-40B4-BE49-F238E27FC236}">
                <a16:creationId xmlns:a16="http://schemas.microsoft.com/office/drawing/2014/main" id="{FC297052-65C1-124B-4EF9-13428A77C49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2939" y="8691724"/>
            <a:ext cx="1906516" cy="1045053"/>
          </a:xfrm>
          <a:prstGeom prst="rect">
            <a:avLst/>
          </a:prstGeom>
        </p:spPr>
      </p:pic>
      <p:sp>
        <p:nvSpPr>
          <p:cNvPr id="31" name="TextBox 30">
            <a:extLst>
              <a:ext uri="{FF2B5EF4-FFF2-40B4-BE49-F238E27FC236}">
                <a16:creationId xmlns:a16="http://schemas.microsoft.com/office/drawing/2014/main" id="{DE2BE4C4-833F-88B0-9387-7D1C7B03A02A}"/>
              </a:ext>
            </a:extLst>
          </p:cNvPr>
          <p:cNvSpPr txBox="1"/>
          <p:nvPr/>
        </p:nvSpPr>
        <p:spPr>
          <a:xfrm>
            <a:off x="227256" y="8259449"/>
            <a:ext cx="2223396" cy="1477328"/>
          </a:xfrm>
          <a:prstGeom prst="rect">
            <a:avLst/>
          </a:prstGeom>
          <a:noFill/>
          <a:ln>
            <a:solidFill>
              <a:srgbClr val="C00000"/>
            </a:solidFill>
          </a:ln>
        </p:spPr>
        <p:txBody>
          <a:bodyPr wrap="square" rtlCol="0">
            <a:spAutoFit/>
          </a:bodyPr>
          <a:lstStyle/>
          <a:p>
            <a:r>
              <a:rPr lang="en-GB" sz="1200" dirty="0"/>
              <a:t>YR R – Thea </a:t>
            </a:r>
          </a:p>
          <a:p>
            <a:r>
              <a:rPr lang="en-GB" sz="1200" dirty="0"/>
              <a:t>YR 1 – Ethan</a:t>
            </a:r>
          </a:p>
          <a:p>
            <a:r>
              <a:rPr lang="en-GB" sz="1200" dirty="0"/>
              <a:t>YR 2 –  Aria</a:t>
            </a:r>
          </a:p>
          <a:p>
            <a:endParaRPr lang="en-GB" sz="1200" dirty="0"/>
          </a:p>
          <a:p>
            <a:endParaRPr lang="en-GB" sz="1200" dirty="0"/>
          </a:p>
          <a:p>
            <a:endParaRPr lang="en-GB" sz="1200" dirty="0"/>
          </a:p>
          <a:p>
            <a:r>
              <a:rPr lang="en-GB" dirty="0"/>
              <a:t> </a:t>
            </a:r>
          </a:p>
        </p:txBody>
      </p:sp>
      <p:pic>
        <p:nvPicPr>
          <p:cNvPr id="33" name="Picture 32">
            <a:extLst>
              <a:ext uri="{FF2B5EF4-FFF2-40B4-BE49-F238E27FC236}">
                <a16:creationId xmlns:a16="http://schemas.microsoft.com/office/drawing/2014/main" id="{75BD23F0-ABF5-ED28-320A-74087120393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39466" y="10097688"/>
            <a:ext cx="1804298" cy="989023"/>
          </a:xfrm>
          <a:prstGeom prst="rect">
            <a:avLst/>
          </a:prstGeom>
        </p:spPr>
      </p:pic>
      <p:sp>
        <p:nvSpPr>
          <p:cNvPr id="34" name="TextBox 33">
            <a:extLst>
              <a:ext uri="{FF2B5EF4-FFF2-40B4-BE49-F238E27FC236}">
                <a16:creationId xmlns:a16="http://schemas.microsoft.com/office/drawing/2014/main" id="{A9782596-AC0A-018B-5821-009759DE077C}"/>
              </a:ext>
            </a:extLst>
          </p:cNvPr>
          <p:cNvSpPr txBox="1"/>
          <p:nvPr/>
        </p:nvSpPr>
        <p:spPr>
          <a:xfrm>
            <a:off x="105275" y="9992034"/>
            <a:ext cx="3218888" cy="830997"/>
          </a:xfrm>
          <a:prstGeom prst="rect">
            <a:avLst/>
          </a:prstGeom>
          <a:noFill/>
          <a:ln>
            <a:solidFill>
              <a:srgbClr val="C00000"/>
            </a:solidFill>
          </a:ln>
        </p:spPr>
        <p:txBody>
          <a:bodyPr wrap="square" rtlCol="0">
            <a:spAutoFit/>
          </a:bodyPr>
          <a:lstStyle/>
          <a:p>
            <a:r>
              <a:rPr lang="en-GB" sz="1200" dirty="0"/>
              <a:t>YR 3 – Lucas</a:t>
            </a:r>
          </a:p>
          <a:p>
            <a:r>
              <a:rPr lang="en-GB" sz="1200" dirty="0"/>
              <a:t>YR 4 –Callie</a:t>
            </a:r>
          </a:p>
          <a:p>
            <a:r>
              <a:rPr lang="en-GB" sz="1200" dirty="0"/>
              <a:t>YR 5 – Jacob C</a:t>
            </a:r>
          </a:p>
          <a:p>
            <a:r>
              <a:rPr lang="en-GB" sz="1200" dirty="0"/>
              <a:t>YR 6 – Poppy</a:t>
            </a:r>
          </a:p>
        </p:txBody>
      </p:sp>
      <p:sp>
        <p:nvSpPr>
          <p:cNvPr id="2" name="TextBox 1">
            <a:extLst>
              <a:ext uri="{FF2B5EF4-FFF2-40B4-BE49-F238E27FC236}">
                <a16:creationId xmlns:a16="http://schemas.microsoft.com/office/drawing/2014/main" id="{909D62EE-6579-5158-8A2D-36874B2698E6}"/>
              </a:ext>
            </a:extLst>
          </p:cNvPr>
          <p:cNvSpPr txBox="1"/>
          <p:nvPr/>
        </p:nvSpPr>
        <p:spPr>
          <a:xfrm>
            <a:off x="3532785" y="9071408"/>
            <a:ext cx="3115103" cy="1384995"/>
          </a:xfrm>
          <a:prstGeom prst="rect">
            <a:avLst/>
          </a:prstGeom>
          <a:noFill/>
          <a:ln>
            <a:solidFill>
              <a:srgbClr val="FF0000"/>
            </a:solidFill>
          </a:ln>
        </p:spPr>
        <p:txBody>
          <a:bodyPr wrap="square" rtlCol="0">
            <a:spAutoFit/>
          </a:bodyPr>
          <a:lstStyle/>
          <a:p>
            <a:r>
              <a:rPr lang="en-GB" sz="1200" dirty="0"/>
              <a:t>Christian Ambassador Awards</a:t>
            </a:r>
          </a:p>
          <a:p>
            <a:endParaRPr lang="en-GB" sz="1200" dirty="0"/>
          </a:p>
          <a:p>
            <a:r>
              <a:rPr lang="en-GB" sz="1200" b="1" dirty="0"/>
              <a:t>Compassion</a:t>
            </a:r>
            <a:r>
              <a:rPr lang="en-GB" sz="1200" dirty="0"/>
              <a:t> – Jude A, All of Year 6, Nelly, Winnie, Eloise, Ivy</a:t>
            </a:r>
          </a:p>
          <a:p>
            <a:r>
              <a:rPr lang="en-GB" sz="1200" b="1" dirty="0"/>
              <a:t>Courage</a:t>
            </a:r>
            <a:r>
              <a:rPr lang="en-GB" sz="1200" dirty="0"/>
              <a:t> – Ollie, Year 5 and 6</a:t>
            </a:r>
          </a:p>
          <a:p>
            <a:r>
              <a:rPr lang="en-GB" sz="1200" b="1" dirty="0"/>
              <a:t>Justice –  </a:t>
            </a:r>
            <a:r>
              <a:rPr lang="en-GB" sz="1200" dirty="0"/>
              <a:t>Cora, Evie-Rose</a:t>
            </a:r>
          </a:p>
          <a:p>
            <a:endParaRPr lang="en-GB" sz="1200" b="1" dirty="0"/>
          </a:p>
        </p:txBody>
      </p:sp>
    </p:spTree>
    <p:extLst>
      <p:ext uri="{BB962C8B-B14F-4D97-AF65-F5344CB8AC3E}">
        <p14:creationId xmlns:p14="http://schemas.microsoft.com/office/powerpoint/2010/main" val="2151484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red and white logo&#10;&#10;AI-generated content may be incorrect.">
            <a:extLst>
              <a:ext uri="{FF2B5EF4-FFF2-40B4-BE49-F238E27FC236}">
                <a16:creationId xmlns:a16="http://schemas.microsoft.com/office/drawing/2014/main" id="{90077ECE-E641-86A9-CA17-51664159F0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034" y="0"/>
            <a:ext cx="1139160" cy="1432313"/>
          </a:xfrm>
          <a:prstGeom prst="rect">
            <a:avLst/>
          </a:prstGeom>
        </p:spPr>
      </p:pic>
      <p:graphicFrame>
        <p:nvGraphicFramePr>
          <p:cNvPr id="8" name="Table 7">
            <a:extLst>
              <a:ext uri="{FF2B5EF4-FFF2-40B4-BE49-F238E27FC236}">
                <a16:creationId xmlns:a16="http://schemas.microsoft.com/office/drawing/2014/main" id="{58C3DC5C-9626-3877-B59E-BD1DDE0C09AC}"/>
              </a:ext>
            </a:extLst>
          </p:cNvPr>
          <p:cNvGraphicFramePr>
            <a:graphicFrameLocks noGrp="1"/>
          </p:cNvGraphicFramePr>
          <p:nvPr>
            <p:extLst>
              <p:ext uri="{D42A27DB-BD31-4B8C-83A1-F6EECF244321}">
                <p14:modId xmlns:p14="http://schemas.microsoft.com/office/powerpoint/2010/main" val="2334896159"/>
              </p:ext>
            </p:extLst>
          </p:nvPr>
        </p:nvGraphicFramePr>
        <p:xfrm>
          <a:off x="3233596" y="1054773"/>
          <a:ext cx="3259395" cy="2080260"/>
        </p:xfrm>
        <a:graphic>
          <a:graphicData uri="http://schemas.openxmlformats.org/drawingml/2006/table">
            <a:tbl>
              <a:tblPr firstRow="1" bandRow="1">
                <a:tableStyleId>{5C22544A-7EE6-4342-B048-85BDC9FD1C3A}</a:tableStyleId>
              </a:tblPr>
              <a:tblGrid>
                <a:gridCol w="1086465">
                  <a:extLst>
                    <a:ext uri="{9D8B030D-6E8A-4147-A177-3AD203B41FA5}">
                      <a16:colId xmlns:a16="http://schemas.microsoft.com/office/drawing/2014/main" val="2090241776"/>
                    </a:ext>
                  </a:extLst>
                </a:gridCol>
                <a:gridCol w="1086465">
                  <a:extLst>
                    <a:ext uri="{9D8B030D-6E8A-4147-A177-3AD203B41FA5}">
                      <a16:colId xmlns:a16="http://schemas.microsoft.com/office/drawing/2014/main" val="2407660839"/>
                    </a:ext>
                  </a:extLst>
                </a:gridCol>
                <a:gridCol w="1086465">
                  <a:extLst>
                    <a:ext uri="{9D8B030D-6E8A-4147-A177-3AD203B41FA5}">
                      <a16:colId xmlns:a16="http://schemas.microsoft.com/office/drawing/2014/main" val="1733001624"/>
                    </a:ext>
                  </a:extLst>
                </a:gridCol>
              </a:tblGrid>
              <a:tr h="173844">
                <a:tc>
                  <a:txBody>
                    <a:bodyPr/>
                    <a:lstStyle/>
                    <a:p>
                      <a:r>
                        <a:rPr lang="en-GB"/>
                        <a:t>Class</a:t>
                      </a:r>
                    </a:p>
                  </a:txBody>
                  <a:tcPr/>
                </a:tc>
                <a:tc>
                  <a:txBody>
                    <a:bodyPr/>
                    <a:lstStyle/>
                    <a:p>
                      <a:r>
                        <a:rPr lang="en-GB"/>
                        <a:t>Week</a:t>
                      </a:r>
                    </a:p>
                  </a:txBody>
                  <a:tcPr/>
                </a:tc>
                <a:tc>
                  <a:txBody>
                    <a:bodyPr/>
                    <a:lstStyle/>
                    <a:p>
                      <a:r>
                        <a:rPr lang="en-GB"/>
                        <a:t>Date</a:t>
                      </a:r>
                    </a:p>
                  </a:txBody>
                  <a:tcPr/>
                </a:tc>
                <a:extLst>
                  <a:ext uri="{0D108BD9-81ED-4DB2-BD59-A6C34878D82A}">
                    <a16:rowId xmlns:a16="http://schemas.microsoft.com/office/drawing/2014/main" val="758850518"/>
                  </a:ext>
                </a:extLst>
              </a:tr>
              <a:tr h="173844">
                <a:tc>
                  <a:txBody>
                    <a:bodyPr/>
                    <a:lstStyle/>
                    <a:p>
                      <a:r>
                        <a:rPr lang="en-GB" dirty="0"/>
                        <a:t>Class 4</a:t>
                      </a:r>
                    </a:p>
                  </a:txBody>
                  <a:tcPr/>
                </a:tc>
                <a:tc>
                  <a:txBody>
                    <a:bodyPr/>
                    <a:lstStyle/>
                    <a:p>
                      <a:r>
                        <a:rPr lang="en-GB" dirty="0"/>
                        <a:t>Week 1</a:t>
                      </a:r>
                    </a:p>
                  </a:txBody>
                  <a:tcPr/>
                </a:tc>
                <a:tc>
                  <a:txBody>
                    <a:bodyPr/>
                    <a:lstStyle/>
                    <a:p>
                      <a:r>
                        <a:rPr lang="en-GB" dirty="0"/>
                        <a:t>07/09/2026</a:t>
                      </a:r>
                    </a:p>
                  </a:txBody>
                  <a:tcPr/>
                </a:tc>
                <a:extLst>
                  <a:ext uri="{0D108BD9-81ED-4DB2-BD59-A6C34878D82A}">
                    <a16:rowId xmlns:a16="http://schemas.microsoft.com/office/drawing/2014/main" val="3551951590"/>
                  </a:ext>
                </a:extLst>
              </a:tr>
              <a:tr h="173844">
                <a:tc>
                  <a:txBody>
                    <a:bodyPr/>
                    <a:lstStyle/>
                    <a:p>
                      <a:r>
                        <a:rPr lang="en-GB" dirty="0"/>
                        <a:t>Class 3</a:t>
                      </a:r>
                    </a:p>
                  </a:txBody>
                  <a:tcPr/>
                </a:tc>
                <a:tc>
                  <a:txBody>
                    <a:bodyPr/>
                    <a:lstStyle/>
                    <a:p>
                      <a:r>
                        <a:rPr lang="en-GB" dirty="0"/>
                        <a:t>Week 2</a:t>
                      </a:r>
                    </a:p>
                  </a:txBody>
                  <a:tcPr/>
                </a:tc>
                <a:tc>
                  <a:txBody>
                    <a:bodyPr/>
                    <a:lstStyle/>
                    <a:p>
                      <a:r>
                        <a:rPr lang="en-GB" dirty="0"/>
                        <a:t>14/09/2026</a:t>
                      </a:r>
                    </a:p>
                  </a:txBody>
                  <a:tcPr/>
                </a:tc>
                <a:extLst>
                  <a:ext uri="{0D108BD9-81ED-4DB2-BD59-A6C34878D82A}">
                    <a16:rowId xmlns:a16="http://schemas.microsoft.com/office/drawing/2014/main" val="989098939"/>
                  </a:ext>
                </a:extLst>
              </a:tr>
              <a:tr h="173844">
                <a:tc>
                  <a:txBody>
                    <a:bodyPr/>
                    <a:lstStyle/>
                    <a:p>
                      <a:r>
                        <a:rPr lang="en-GB" dirty="0"/>
                        <a:t>Class 2</a:t>
                      </a:r>
                    </a:p>
                  </a:txBody>
                  <a:tcPr/>
                </a:tc>
                <a:tc>
                  <a:txBody>
                    <a:bodyPr/>
                    <a:lstStyle/>
                    <a:p>
                      <a:r>
                        <a:rPr lang="en-GB" dirty="0"/>
                        <a:t>Week 3</a:t>
                      </a:r>
                    </a:p>
                  </a:txBody>
                  <a:tcPr/>
                </a:tc>
                <a:tc>
                  <a:txBody>
                    <a:bodyPr/>
                    <a:lstStyle/>
                    <a:p>
                      <a:r>
                        <a:rPr lang="en-GB" dirty="0"/>
                        <a:t>21/09/2029</a:t>
                      </a:r>
                    </a:p>
                  </a:txBody>
                  <a:tcPr/>
                </a:tc>
                <a:extLst>
                  <a:ext uri="{0D108BD9-81ED-4DB2-BD59-A6C34878D82A}">
                    <a16:rowId xmlns:a16="http://schemas.microsoft.com/office/drawing/2014/main" val="2345740132"/>
                  </a:ext>
                </a:extLst>
              </a:tr>
              <a:tr h="173844">
                <a:tc>
                  <a:txBody>
                    <a:bodyPr/>
                    <a:lstStyle/>
                    <a:p>
                      <a:r>
                        <a:rPr lang="en-GB" dirty="0"/>
                        <a:t>Class 1</a:t>
                      </a:r>
                    </a:p>
                  </a:txBody>
                  <a:tcPr/>
                </a:tc>
                <a:tc>
                  <a:txBody>
                    <a:bodyPr/>
                    <a:lstStyle/>
                    <a:p>
                      <a:r>
                        <a:rPr lang="en-GB" dirty="0"/>
                        <a:t>Week 4</a:t>
                      </a:r>
                    </a:p>
                  </a:txBody>
                  <a:tcPr/>
                </a:tc>
                <a:tc>
                  <a:txBody>
                    <a:bodyPr/>
                    <a:lstStyle/>
                    <a:p>
                      <a:r>
                        <a:rPr lang="en-GB" dirty="0"/>
                        <a:t>28/09/2026</a:t>
                      </a:r>
                    </a:p>
                  </a:txBody>
                  <a:tcPr/>
                </a:tc>
                <a:extLst>
                  <a:ext uri="{0D108BD9-81ED-4DB2-BD59-A6C34878D82A}">
                    <a16:rowId xmlns:a16="http://schemas.microsoft.com/office/drawing/2014/main" val="1566504050"/>
                  </a:ext>
                </a:extLst>
              </a:tr>
              <a:tr h="173844">
                <a:tc>
                  <a:txBody>
                    <a:bodyPr/>
                    <a:lstStyle/>
                    <a:p>
                      <a:r>
                        <a:rPr lang="en-GB" dirty="0"/>
                        <a:t>Class 4</a:t>
                      </a:r>
                    </a:p>
                  </a:txBody>
                  <a:tcPr/>
                </a:tc>
                <a:tc>
                  <a:txBody>
                    <a:bodyPr/>
                    <a:lstStyle/>
                    <a:p>
                      <a:r>
                        <a:rPr lang="en-GB" dirty="0"/>
                        <a:t>Week 5</a:t>
                      </a:r>
                    </a:p>
                  </a:txBody>
                  <a:tcPr/>
                </a:tc>
                <a:tc>
                  <a:txBody>
                    <a:bodyPr/>
                    <a:lstStyle/>
                    <a:p>
                      <a:r>
                        <a:rPr lang="en-GB" dirty="0"/>
                        <a:t>05/10/2026</a:t>
                      </a:r>
                    </a:p>
                  </a:txBody>
                  <a:tcPr/>
                </a:tc>
                <a:extLst>
                  <a:ext uri="{0D108BD9-81ED-4DB2-BD59-A6C34878D82A}">
                    <a16:rowId xmlns:a16="http://schemas.microsoft.com/office/drawing/2014/main" val="4024714966"/>
                  </a:ext>
                </a:extLst>
              </a:tr>
              <a:tr h="173844">
                <a:tc>
                  <a:txBody>
                    <a:bodyPr/>
                    <a:lstStyle/>
                    <a:p>
                      <a:r>
                        <a:rPr lang="en-GB" dirty="0"/>
                        <a:t>Class 3</a:t>
                      </a:r>
                    </a:p>
                  </a:txBody>
                  <a:tcPr/>
                </a:tc>
                <a:tc>
                  <a:txBody>
                    <a:bodyPr/>
                    <a:lstStyle/>
                    <a:p>
                      <a:r>
                        <a:rPr lang="en-GB" dirty="0"/>
                        <a:t>Week 6</a:t>
                      </a:r>
                    </a:p>
                  </a:txBody>
                  <a:tcPr/>
                </a:tc>
                <a:tc>
                  <a:txBody>
                    <a:bodyPr/>
                    <a:lstStyle/>
                    <a:p>
                      <a:r>
                        <a:rPr lang="en-GB" dirty="0"/>
                        <a:t>12/10/2026</a:t>
                      </a:r>
                    </a:p>
                  </a:txBody>
                  <a:tcPr/>
                </a:tc>
                <a:extLst>
                  <a:ext uri="{0D108BD9-81ED-4DB2-BD59-A6C34878D82A}">
                    <a16:rowId xmlns:a16="http://schemas.microsoft.com/office/drawing/2014/main" val="266521942"/>
                  </a:ext>
                </a:extLst>
              </a:tr>
            </a:tbl>
          </a:graphicData>
        </a:graphic>
      </p:graphicFrame>
      <p:sp>
        <p:nvSpPr>
          <p:cNvPr id="3" name="TextBox 2">
            <a:extLst>
              <a:ext uri="{FF2B5EF4-FFF2-40B4-BE49-F238E27FC236}">
                <a16:creationId xmlns:a16="http://schemas.microsoft.com/office/drawing/2014/main" id="{82AD2D6E-DAE1-88C9-F269-0CD44552A6C4}"/>
              </a:ext>
            </a:extLst>
          </p:cNvPr>
          <p:cNvSpPr txBox="1"/>
          <p:nvPr/>
        </p:nvSpPr>
        <p:spPr>
          <a:xfrm>
            <a:off x="365009" y="3634383"/>
            <a:ext cx="6127982" cy="1692771"/>
          </a:xfrm>
          <a:prstGeom prst="rect">
            <a:avLst/>
          </a:prstGeom>
          <a:noFill/>
          <a:ln>
            <a:solidFill>
              <a:srgbClr val="C00000"/>
            </a:solidFill>
          </a:ln>
        </p:spPr>
        <p:txBody>
          <a:bodyPr wrap="square" rtlCol="0">
            <a:spAutoFit/>
          </a:bodyPr>
          <a:lstStyle/>
          <a:p>
            <a:endParaRPr lang="en-GB" sz="1300" dirty="0"/>
          </a:p>
          <a:p>
            <a:r>
              <a:rPr lang="en-GB" sz="1300" dirty="0"/>
              <a:t>Term 1</a:t>
            </a:r>
          </a:p>
          <a:p>
            <a:r>
              <a:rPr lang="en-GB" sz="1300" dirty="0"/>
              <a:t>Wednesday 2</a:t>
            </a:r>
            <a:r>
              <a:rPr lang="en-GB" sz="1300" baseline="30000" dirty="0"/>
              <a:t>nd</a:t>
            </a:r>
            <a:r>
              <a:rPr lang="en-GB" sz="1300" dirty="0"/>
              <a:t> September 			1</a:t>
            </a:r>
            <a:r>
              <a:rPr lang="en-GB" sz="1300" baseline="30000" dirty="0"/>
              <a:t>st</a:t>
            </a:r>
            <a:r>
              <a:rPr lang="en-GB" sz="1300" dirty="0"/>
              <a:t> Day of Term 1</a:t>
            </a:r>
          </a:p>
          <a:p>
            <a:r>
              <a:rPr lang="en-GB" sz="1300" dirty="0"/>
              <a:t>Thursday 17</a:t>
            </a:r>
            <a:r>
              <a:rPr lang="en-GB" sz="1300" baseline="30000" dirty="0"/>
              <a:t>th</a:t>
            </a:r>
            <a:r>
              <a:rPr lang="en-GB" sz="1300" dirty="0"/>
              <a:t> and Friday 18</a:t>
            </a:r>
            <a:r>
              <a:rPr lang="en-GB" sz="1300" baseline="30000" dirty="0"/>
              <a:t>th</a:t>
            </a:r>
            <a:r>
              <a:rPr lang="en-GB" sz="1300" dirty="0"/>
              <a:t> September	YR5/6 </a:t>
            </a:r>
            <a:r>
              <a:rPr lang="en-GB" sz="1300" dirty="0" err="1"/>
              <a:t>Quex</a:t>
            </a:r>
            <a:r>
              <a:rPr lang="en-GB" sz="1300" dirty="0"/>
              <a:t> Glamping</a:t>
            </a:r>
          </a:p>
          <a:p>
            <a:r>
              <a:rPr lang="en-GB" sz="1300" dirty="0"/>
              <a:t>Friday 9</a:t>
            </a:r>
            <a:r>
              <a:rPr lang="en-GB" sz="1300" baseline="30000" dirty="0"/>
              <a:t>th</a:t>
            </a:r>
            <a:r>
              <a:rPr lang="en-GB" sz="1300" dirty="0"/>
              <a:t> October 					Read at 3pm</a:t>
            </a:r>
          </a:p>
          <a:p>
            <a:r>
              <a:rPr lang="en-GB" sz="1300" dirty="0"/>
              <a:t>Wednesday 21</a:t>
            </a:r>
            <a:r>
              <a:rPr lang="en-GB" sz="1300" baseline="30000" dirty="0"/>
              <a:t>st</a:t>
            </a:r>
            <a:r>
              <a:rPr lang="en-GB" sz="1300" dirty="0"/>
              <a:t> September			Flu Vaccinations </a:t>
            </a:r>
          </a:p>
          <a:p>
            <a:r>
              <a:rPr lang="en-GB" sz="1300" dirty="0"/>
              <a:t>Friday 23</a:t>
            </a:r>
            <a:r>
              <a:rPr lang="en-GB" sz="1300" baseline="30000" dirty="0"/>
              <a:t>rd</a:t>
            </a:r>
            <a:r>
              <a:rPr lang="en-GB" sz="1300" dirty="0"/>
              <a:t> October 				Last Day of Term 1</a:t>
            </a:r>
          </a:p>
          <a:p>
            <a:endParaRPr lang="en-GB" sz="1300" dirty="0"/>
          </a:p>
        </p:txBody>
      </p:sp>
      <p:sp>
        <p:nvSpPr>
          <p:cNvPr id="5" name="TextBox 4">
            <a:extLst>
              <a:ext uri="{FF2B5EF4-FFF2-40B4-BE49-F238E27FC236}">
                <a16:creationId xmlns:a16="http://schemas.microsoft.com/office/drawing/2014/main" id="{F90000E5-F797-CECC-EB56-AF9D337E07CD}"/>
              </a:ext>
            </a:extLst>
          </p:cNvPr>
          <p:cNvSpPr txBox="1"/>
          <p:nvPr/>
        </p:nvSpPr>
        <p:spPr>
          <a:xfrm>
            <a:off x="315874" y="1345736"/>
            <a:ext cx="2772696" cy="1938992"/>
          </a:xfrm>
          <a:prstGeom prst="rect">
            <a:avLst/>
          </a:prstGeom>
          <a:noFill/>
        </p:spPr>
        <p:txBody>
          <a:bodyPr wrap="square" rtlCol="0">
            <a:spAutoFit/>
          </a:bodyPr>
          <a:lstStyle/>
          <a:p>
            <a:r>
              <a:rPr lang="en-GB" sz="1200" dirty="0"/>
              <a:t>Forest School</a:t>
            </a:r>
          </a:p>
          <a:p>
            <a:r>
              <a:rPr lang="en-GB" sz="1200" dirty="0"/>
              <a:t>Forest School will move to Monday  from start of Term 1, please see schedule. </a:t>
            </a:r>
          </a:p>
          <a:p>
            <a:r>
              <a:rPr lang="en-GB" sz="1200" dirty="0"/>
              <a:t>Children will need appropriate clothing for Forest School, including waterproof trousers and coat. We have a limited number of waterproof trousers and coats in school but cannot guarantee they will fit your child. </a:t>
            </a:r>
          </a:p>
        </p:txBody>
      </p:sp>
      <p:sp>
        <p:nvSpPr>
          <p:cNvPr id="4" name="TextBox 3">
            <a:extLst>
              <a:ext uri="{FF2B5EF4-FFF2-40B4-BE49-F238E27FC236}">
                <a16:creationId xmlns:a16="http://schemas.microsoft.com/office/drawing/2014/main" id="{6DF9F734-DF9F-20F1-DF33-5843CD8FC5BA}"/>
              </a:ext>
            </a:extLst>
          </p:cNvPr>
          <p:cNvSpPr txBox="1"/>
          <p:nvPr/>
        </p:nvSpPr>
        <p:spPr>
          <a:xfrm>
            <a:off x="365009" y="5939833"/>
            <a:ext cx="6127982" cy="1200329"/>
          </a:xfrm>
          <a:prstGeom prst="rect">
            <a:avLst/>
          </a:prstGeom>
          <a:noFill/>
          <a:ln>
            <a:solidFill>
              <a:srgbClr val="FF0000"/>
            </a:solidFill>
          </a:ln>
        </p:spPr>
        <p:txBody>
          <a:bodyPr wrap="square" rtlCol="0">
            <a:spAutoFit/>
          </a:bodyPr>
          <a:lstStyle/>
          <a:p>
            <a:r>
              <a:rPr lang="en-GB" sz="1200" dirty="0"/>
              <a:t>Breakfast Club update </a:t>
            </a:r>
          </a:p>
          <a:p>
            <a:endParaRPr lang="en-GB" sz="1200" dirty="0"/>
          </a:p>
          <a:p>
            <a:r>
              <a:rPr lang="en-GB" sz="1200" dirty="0"/>
              <a:t>Please note from 2</a:t>
            </a:r>
            <a:r>
              <a:rPr lang="en-GB" sz="1200" baseline="30000" dirty="0"/>
              <a:t>nd</a:t>
            </a:r>
            <a:r>
              <a:rPr lang="en-GB" sz="1200" dirty="0"/>
              <a:t> September the cost of Breakfast Club will be increasing to </a:t>
            </a:r>
            <a:r>
              <a:rPr lang="en-GB" sz="1200" b="1" dirty="0"/>
              <a:t>£2.50</a:t>
            </a:r>
          </a:p>
          <a:p>
            <a:endParaRPr lang="en-GB" sz="1200" dirty="0"/>
          </a:p>
          <a:p>
            <a:r>
              <a:rPr lang="en-GB" sz="1200" dirty="0"/>
              <a:t>We will let you know when Arbor has updated ready for you to make bookings for Breakfast Club. </a:t>
            </a:r>
          </a:p>
        </p:txBody>
      </p:sp>
      <p:sp>
        <p:nvSpPr>
          <p:cNvPr id="6" name="TextBox 5">
            <a:extLst>
              <a:ext uri="{FF2B5EF4-FFF2-40B4-BE49-F238E27FC236}">
                <a16:creationId xmlns:a16="http://schemas.microsoft.com/office/drawing/2014/main" id="{7398B6FE-7F13-5DB1-3682-1C5C5F00DC5F}"/>
              </a:ext>
            </a:extLst>
          </p:cNvPr>
          <p:cNvSpPr txBox="1"/>
          <p:nvPr/>
        </p:nvSpPr>
        <p:spPr>
          <a:xfrm>
            <a:off x="313034" y="7596554"/>
            <a:ext cx="6179957" cy="1569660"/>
          </a:xfrm>
          <a:prstGeom prst="rect">
            <a:avLst/>
          </a:prstGeom>
          <a:noFill/>
          <a:ln>
            <a:solidFill>
              <a:srgbClr val="FF0000"/>
            </a:solidFill>
          </a:ln>
        </p:spPr>
        <p:txBody>
          <a:bodyPr wrap="square" rtlCol="0">
            <a:spAutoFit/>
          </a:bodyPr>
          <a:lstStyle/>
          <a:p>
            <a:r>
              <a:rPr lang="en-GB" sz="1200" dirty="0"/>
              <a:t>Clubs </a:t>
            </a:r>
          </a:p>
          <a:p>
            <a:endParaRPr lang="en-GB" sz="1200" dirty="0"/>
          </a:p>
          <a:p>
            <a:r>
              <a:rPr lang="en-GB" sz="1200" dirty="0"/>
              <a:t>Young Voices choir for Years 4,5 and 6 will be running again from September and will be held on Thursdays with Mrs Vesty taking the helm. We will update you the first week back with details of the costs. </a:t>
            </a:r>
          </a:p>
          <a:p>
            <a:endParaRPr lang="en-GB" sz="1200" dirty="0"/>
          </a:p>
          <a:p>
            <a:r>
              <a:rPr lang="en-GB" sz="1200" dirty="0"/>
              <a:t>Football Fun Factory and </a:t>
            </a:r>
            <a:r>
              <a:rPr lang="en-GB" sz="1200" dirty="0" err="1"/>
              <a:t>Khicksters</a:t>
            </a:r>
            <a:r>
              <a:rPr lang="en-GB" sz="1200" dirty="0"/>
              <a:t> – we will update with details of these clubs at the beginning of next term. </a:t>
            </a:r>
          </a:p>
        </p:txBody>
      </p:sp>
    </p:spTree>
    <p:extLst>
      <p:ext uri="{BB962C8B-B14F-4D97-AF65-F5344CB8AC3E}">
        <p14:creationId xmlns:p14="http://schemas.microsoft.com/office/powerpoint/2010/main" val="533647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red and white logo&#10;&#10;AI-generated content may be incorrect.">
            <a:extLst>
              <a:ext uri="{FF2B5EF4-FFF2-40B4-BE49-F238E27FC236}">
                <a16:creationId xmlns:a16="http://schemas.microsoft.com/office/drawing/2014/main" id="{B00195EF-1C91-D1FC-FDC3-AD198A6321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643" y="135590"/>
            <a:ext cx="532949" cy="670099"/>
          </a:xfrm>
          <a:prstGeom prst="rect">
            <a:avLst/>
          </a:prstGeom>
        </p:spPr>
      </p:pic>
      <p:sp>
        <p:nvSpPr>
          <p:cNvPr id="4" name="TextBox 3">
            <a:extLst>
              <a:ext uri="{FF2B5EF4-FFF2-40B4-BE49-F238E27FC236}">
                <a16:creationId xmlns:a16="http://schemas.microsoft.com/office/drawing/2014/main" id="{534420B5-6D0D-213A-BDEA-DA98A9A59B8C}"/>
              </a:ext>
            </a:extLst>
          </p:cNvPr>
          <p:cNvSpPr txBox="1"/>
          <p:nvPr/>
        </p:nvSpPr>
        <p:spPr>
          <a:xfrm>
            <a:off x="836092" y="9814351"/>
            <a:ext cx="5185815" cy="1938992"/>
          </a:xfrm>
          <a:prstGeom prst="rect">
            <a:avLst/>
          </a:prstGeom>
          <a:noFill/>
          <a:ln>
            <a:solidFill>
              <a:srgbClr val="FF0000"/>
            </a:solidFill>
          </a:ln>
        </p:spPr>
        <p:txBody>
          <a:bodyPr wrap="square" rtlCol="0">
            <a:spAutoFit/>
          </a:bodyPr>
          <a:lstStyle/>
          <a:p>
            <a:r>
              <a:rPr lang="en-GB" sz="1200" dirty="0"/>
              <a:t>Between 29</a:t>
            </a:r>
            <a:r>
              <a:rPr lang="en-GB" sz="1200" baseline="30000" dirty="0"/>
              <a:t>th</a:t>
            </a:r>
            <a:r>
              <a:rPr lang="en-GB" sz="1200" dirty="0"/>
              <a:t> June and 6</a:t>
            </a:r>
            <a:r>
              <a:rPr lang="en-GB" sz="1200" baseline="30000" dirty="0"/>
              <a:t>th</a:t>
            </a:r>
            <a:r>
              <a:rPr lang="en-GB" sz="1200" dirty="0"/>
              <a:t> September, families can access free Kellogg’s breakfasts in all Morrisons Cafes. This is available to both children and adults, who can choose from much-loved favourites Corn Flakes or Rice Krispies, topped with their choice of dairy or non-diary milk and a free apple or banana. </a:t>
            </a:r>
          </a:p>
          <a:p>
            <a:endParaRPr lang="en-GB" sz="1200" dirty="0"/>
          </a:p>
          <a:p>
            <a:r>
              <a:rPr lang="en-GB" sz="1200" dirty="0"/>
              <a:t>In addition to the Kellogg’s breakfast offer, Morrisons ‘Kids Eat Free’ offer will continue to run in all its Cafes, allowing families to enjoy a free meal and drink for one child aged 16 or under when they purchase an adult main meal over £5 from The Breakfasts and The Classics menu. </a:t>
            </a:r>
          </a:p>
        </p:txBody>
      </p:sp>
      <p:pic>
        <p:nvPicPr>
          <p:cNvPr id="5" name="Picture 4">
            <a:extLst>
              <a:ext uri="{FF2B5EF4-FFF2-40B4-BE49-F238E27FC236}">
                <a16:creationId xmlns:a16="http://schemas.microsoft.com/office/drawing/2014/main" id="{1F237EA0-AEFC-C98B-AB5D-A65A0ABC44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592" y="285750"/>
            <a:ext cx="5939731" cy="8401317"/>
          </a:xfrm>
          <a:prstGeom prst="rect">
            <a:avLst/>
          </a:prstGeom>
        </p:spPr>
      </p:pic>
    </p:spTree>
    <p:extLst>
      <p:ext uri="{BB962C8B-B14F-4D97-AF65-F5344CB8AC3E}">
        <p14:creationId xmlns:p14="http://schemas.microsoft.com/office/powerpoint/2010/main" val="157660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red and white logo&#10;&#10;AI-generated content may be incorrect.">
            <a:extLst>
              <a:ext uri="{FF2B5EF4-FFF2-40B4-BE49-F238E27FC236}">
                <a16:creationId xmlns:a16="http://schemas.microsoft.com/office/drawing/2014/main" id="{EBB96212-32CD-C105-AF82-75BC13085A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269" y="0"/>
            <a:ext cx="1016796" cy="1278460"/>
          </a:xfrm>
          <a:prstGeom prst="rect">
            <a:avLst/>
          </a:prstGeom>
        </p:spPr>
      </p:pic>
      <p:pic>
        <p:nvPicPr>
          <p:cNvPr id="4" name="Picture 3">
            <a:extLst>
              <a:ext uri="{FF2B5EF4-FFF2-40B4-BE49-F238E27FC236}">
                <a16:creationId xmlns:a16="http://schemas.microsoft.com/office/drawing/2014/main" id="{4660DE15-A5F7-3AE5-9524-3D6D9B55BB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1749" y="211016"/>
            <a:ext cx="3909799" cy="5529168"/>
          </a:xfrm>
          <a:prstGeom prst="rect">
            <a:avLst/>
          </a:prstGeom>
        </p:spPr>
      </p:pic>
      <p:pic>
        <p:nvPicPr>
          <p:cNvPr id="6" name="Picture 5">
            <a:extLst>
              <a:ext uri="{FF2B5EF4-FFF2-40B4-BE49-F238E27FC236}">
                <a16:creationId xmlns:a16="http://schemas.microsoft.com/office/drawing/2014/main" id="{4C81984D-D63D-60C0-8B9D-E4F2915EE6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7667" y="5951286"/>
            <a:ext cx="4049636" cy="5744509"/>
          </a:xfrm>
          <a:prstGeom prst="rect">
            <a:avLst/>
          </a:prstGeom>
        </p:spPr>
      </p:pic>
    </p:spTree>
    <p:extLst>
      <p:ext uri="{BB962C8B-B14F-4D97-AF65-F5344CB8AC3E}">
        <p14:creationId xmlns:p14="http://schemas.microsoft.com/office/powerpoint/2010/main" val="527272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red and white logo&#10;&#10;AI-generated content may be incorrect.">
            <a:extLst>
              <a:ext uri="{FF2B5EF4-FFF2-40B4-BE49-F238E27FC236}">
                <a16:creationId xmlns:a16="http://schemas.microsoft.com/office/drawing/2014/main" id="{5C468776-BA2D-2109-BFDE-EB1139EAEB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269" y="0"/>
            <a:ext cx="1016796" cy="1278460"/>
          </a:xfrm>
          <a:prstGeom prst="rect">
            <a:avLst/>
          </a:prstGeom>
        </p:spPr>
      </p:pic>
      <p:pic>
        <p:nvPicPr>
          <p:cNvPr id="5" name="Picture 4">
            <a:extLst>
              <a:ext uri="{FF2B5EF4-FFF2-40B4-BE49-F238E27FC236}">
                <a16:creationId xmlns:a16="http://schemas.microsoft.com/office/drawing/2014/main" id="{F4743230-E464-3960-00A8-8C617866C379}"/>
              </a:ext>
            </a:extLst>
          </p:cNvPr>
          <p:cNvPicPr>
            <a:picLocks noChangeAspect="1"/>
          </p:cNvPicPr>
          <p:nvPr/>
        </p:nvPicPr>
        <p:blipFill>
          <a:blip r:embed="rId3"/>
          <a:stretch>
            <a:fillRect/>
          </a:stretch>
        </p:blipFill>
        <p:spPr>
          <a:xfrm>
            <a:off x="2328887" y="148590"/>
            <a:ext cx="2632275" cy="1727432"/>
          </a:xfrm>
          <a:prstGeom prst="rect">
            <a:avLst/>
          </a:prstGeom>
        </p:spPr>
      </p:pic>
      <p:sp>
        <p:nvSpPr>
          <p:cNvPr id="6" name="TextBox 5">
            <a:extLst>
              <a:ext uri="{FF2B5EF4-FFF2-40B4-BE49-F238E27FC236}">
                <a16:creationId xmlns:a16="http://schemas.microsoft.com/office/drawing/2014/main" id="{C7D55B80-4BE9-8F36-1A0A-897FF8C0CD93}"/>
              </a:ext>
            </a:extLst>
          </p:cNvPr>
          <p:cNvSpPr txBox="1"/>
          <p:nvPr/>
        </p:nvSpPr>
        <p:spPr>
          <a:xfrm>
            <a:off x="400050" y="2148840"/>
            <a:ext cx="6137910" cy="1015663"/>
          </a:xfrm>
          <a:prstGeom prst="rect">
            <a:avLst/>
          </a:prstGeom>
          <a:noFill/>
        </p:spPr>
        <p:txBody>
          <a:bodyPr wrap="square" rtlCol="0">
            <a:spAutoFit/>
          </a:bodyPr>
          <a:lstStyle/>
          <a:p>
            <a:r>
              <a:rPr lang="en-GB" sz="1200" dirty="0"/>
              <a:t>Co-created by Joe Wicks and Studio AKA, the team behind ‘Hey </a:t>
            </a:r>
            <a:r>
              <a:rPr lang="en-GB" sz="1200" dirty="0" err="1"/>
              <a:t>Duggee</a:t>
            </a:r>
            <a:r>
              <a:rPr lang="en-GB" sz="1200" dirty="0"/>
              <a:t>’, the series promotes short bursts of movement through fun, accessible content that can be easily integrated into your day, whether at home, school, summer clubs or on the go - getting children moving over the summer and beyond. There are now 18 episodes available for free on </a:t>
            </a:r>
            <a:r>
              <a:rPr lang="en-GB" sz="1200" b="1" dirty="0">
                <a:hlinkClick r:id="rId4" tooltip="https://links.e.phepartnerships.co.uk/els/v2/amedhvDWKKMG/M2d4TFRjbndRMkcxZzUrNG9VMVMvQXd1OEZXWkRseG5OT2FZenB5ajZEcGxQV0UwRS9DVzY2QnNjbnE3ZGd2WVRGMzRENFRsWFpGNDQvcFJ5ZnJ6bzRBSUoyZWVnQXk1YkFXS1hod24vWWM9S0/"/>
              </a:rPr>
              <a:t>The Body Coach YouTube channel,</a:t>
            </a:r>
            <a:r>
              <a:rPr lang="en-GB" sz="1200" dirty="0"/>
              <a:t> as well as</a:t>
            </a:r>
            <a:r>
              <a:rPr lang="en-GB" sz="1200" dirty="0">
                <a:hlinkClick r:id="rId5" tooltip="https://links.e.phepartnerships.co.uk/els/v2/rNWkBGp088B~/M2d4TFRjbndRMkcxZzUrNG9VMVMvQXd1OEZXWkRseG5OT2FZenB5ajZEcGxQV0UwRS9DVzY2QnNjbnE3ZGd2WVRGMzRENFRsWFpGNDQvcFJ5ZnJ6bzRBSUoyZWVnQXk1YkFXS1hod24vWWM9S0/"/>
              </a:rPr>
              <a:t> </a:t>
            </a:r>
            <a:r>
              <a:rPr lang="en-GB" sz="1200" b="1" dirty="0">
                <a:hlinkClick r:id="rId5" tooltip="https://links.e.phepartnerships.co.uk/els/v2/rNWkBGp088B~/M2d4TFRjbndRMkcxZzUrNG9VMVMvQXd1OEZXWkRseG5OT2FZenB5ajZEcGxQV0UwRS9DVzY2QnNjbnE3ZGd2WVRGMzRENFRsWFpGNDQvcFJ5ZnJ6bzRBSUoyZWVnQXk1YkFXS1hod24vWWM9S0/"/>
              </a:rPr>
              <a:t>BBC iPlayer.</a:t>
            </a:r>
            <a:endParaRPr lang="en-GB" sz="1200" dirty="0"/>
          </a:p>
        </p:txBody>
      </p:sp>
      <p:pic>
        <p:nvPicPr>
          <p:cNvPr id="2" name="Picture 1">
            <a:extLst>
              <a:ext uri="{FF2B5EF4-FFF2-40B4-BE49-F238E27FC236}">
                <a16:creationId xmlns:a16="http://schemas.microsoft.com/office/drawing/2014/main" id="{8C5BAB85-BED9-0C14-51B3-0F14EF643652}"/>
              </a:ext>
            </a:extLst>
          </p:cNvPr>
          <p:cNvPicPr>
            <a:picLocks noChangeAspect="1"/>
          </p:cNvPicPr>
          <p:nvPr/>
        </p:nvPicPr>
        <p:blipFill>
          <a:blip r:embed="rId6"/>
          <a:stretch>
            <a:fillRect/>
          </a:stretch>
        </p:blipFill>
        <p:spPr>
          <a:xfrm>
            <a:off x="857250" y="3792311"/>
            <a:ext cx="5143500" cy="7715250"/>
          </a:xfrm>
          <a:prstGeom prst="rect">
            <a:avLst/>
          </a:prstGeom>
        </p:spPr>
      </p:pic>
    </p:spTree>
    <p:extLst>
      <p:ext uri="{BB962C8B-B14F-4D97-AF65-F5344CB8AC3E}">
        <p14:creationId xmlns:p14="http://schemas.microsoft.com/office/powerpoint/2010/main" val="359437401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68A86C4AF2B904892FF9DD999D7CDB8" ma:contentTypeVersion="13" ma:contentTypeDescription="Create a new document." ma:contentTypeScope="" ma:versionID="3cec0cfb386fcafb3fb85e361446e688">
  <xsd:schema xmlns:xsd="http://www.w3.org/2001/XMLSchema" xmlns:xs="http://www.w3.org/2001/XMLSchema" xmlns:p="http://schemas.microsoft.com/office/2006/metadata/properties" xmlns:ns2="b88db560-b824-4167-ae04-e91a33b260ca" xmlns:ns3="65eceb4b-3387-46b3-8a72-6cd1e9eb372f" targetNamespace="http://schemas.microsoft.com/office/2006/metadata/properties" ma:root="true" ma:fieldsID="3049434f86d2ecc29b86c67a13bc18a0" ns2:_="" ns3:_="">
    <xsd:import namespace="b88db560-b824-4167-ae04-e91a33b260ca"/>
    <xsd:import namespace="65eceb4b-3387-46b3-8a72-6cd1e9eb372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88db560-b824-4167-ae04-e91a33b260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8f63f2e-80ea-49ec-9495-2d03ed0d6cd9"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5eceb4b-3387-46b3-8a72-6cd1e9eb372f"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279601b-2ac8-4509-a316-42565f7e8534}" ma:internalName="TaxCatchAll" ma:showField="CatchAllData" ma:web="65eceb4b-3387-46b3-8a72-6cd1e9eb37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5eceb4b-3387-46b3-8a72-6cd1e9eb372f" xsi:nil="true"/>
    <lcf76f155ced4ddcb4097134ff3c332f xmlns="b88db560-b824-4167-ae04-e91a33b260c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A33E841-5685-4F15-B6DA-1B9C4DC175B9}">
  <ds:schemaRefs>
    <ds:schemaRef ds:uri="http://schemas.microsoft.com/sharepoint/v3/contenttype/forms"/>
  </ds:schemaRefs>
</ds:datastoreItem>
</file>

<file path=customXml/itemProps2.xml><?xml version="1.0" encoding="utf-8"?>
<ds:datastoreItem xmlns:ds="http://schemas.openxmlformats.org/officeDocument/2006/customXml" ds:itemID="{37357B01-CD7D-4B4A-861B-5B06402FDE67}">
  <ds:schemaRefs>
    <ds:schemaRef ds:uri="65eceb4b-3387-46b3-8a72-6cd1e9eb372f"/>
    <ds:schemaRef ds:uri="b88db560-b824-4167-ae04-e91a33b260c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D993F2D-EA85-414E-962F-2E339F5B5EEF}">
  <ds:schemaRefs>
    <ds:schemaRef ds:uri="http://purl.org/dc/dcmitype/"/>
    <ds:schemaRef ds:uri="http://schemas.microsoft.com/office/2006/metadata/properties"/>
    <ds:schemaRef ds:uri="http://schemas.microsoft.com/office/infopath/2007/PartnerControls"/>
    <ds:schemaRef ds:uri="b88db560-b824-4167-ae04-e91a33b260ca"/>
    <ds:schemaRef ds:uri="http://schemas.openxmlformats.org/package/2006/metadata/core-properties"/>
    <ds:schemaRef ds:uri="http://purl.org/dc/elements/1.1/"/>
    <ds:schemaRef ds:uri="http://schemas.microsoft.com/office/2006/documentManagement/types"/>
    <ds:schemaRef ds:uri="65eceb4b-3387-46b3-8a72-6cd1e9eb372f"/>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4930</TotalTime>
  <Words>1188</Words>
  <Application>Microsoft Office PowerPoint</Application>
  <PresentationFormat>Widescreen</PresentationFormat>
  <Paragraphs>141</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Hazel Willins</dc:creator>
  <cp:lastModifiedBy>Hazel Willins</cp:lastModifiedBy>
  <cp:revision>1</cp:revision>
  <cp:lastPrinted>2026-05-22T13:47:40Z</cp:lastPrinted>
  <dcterms:created xsi:type="dcterms:W3CDTF">2025-11-07T13:50:56Z</dcterms:created>
  <dcterms:modified xsi:type="dcterms:W3CDTF">2026-07-17T13:21:15Z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0x010100768A86C4AF2B904892FF9DD999D7CDB8</vt:lpwstr>
  </property>
  <property fmtid="{D5CDD505-2E9C-101B-9397-08002B2CF9AE}" pid="3" name="MediaServiceImageTags">
    <vt:lpwstr/>
  </property>
</Properties>
</file>