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7" r:id="rId2"/>
    <p:sldId id="625" r:id="rId3"/>
    <p:sldId id="652" r:id="rId4"/>
    <p:sldId id="653" r:id="rId5"/>
    <p:sldId id="256" r:id="rId6"/>
    <p:sldId id="258" r:id="rId7"/>
    <p:sldId id="262" r:id="rId8"/>
    <p:sldId id="658" r:id="rId9"/>
  </p:sldIdLst>
  <p:sldSz cx="12192000" cy="6858000"/>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8C4827B3-555C-4AAF-9A6C-E9C69A04454E}">
          <p14:sldIdLst>
            <p14:sldId id="267"/>
            <p14:sldId id="625"/>
            <p14:sldId id="652"/>
            <p14:sldId id="653"/>
            <p14:sldId id="256"/>
            <p14:sldId id="258"/>
            <p14:sldId id="262"/>
            <p14:sldId id="6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6D2"/>
    <a:srgbClr val="3846DB"/>
    <a:srgbClr val="63B024"/>
    <a:srgbClr val="00B0F0"/>
    <a:srgbClr val="FDA424"/>
    <a:srgbClr val="00CFBB"/>
    <a:srgbClr val="FF1919"/>
    <a:srgbClr val="DF4449"/>
    <a:srgbClr val="414952"/>
    <a:srgbClr val="1F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291" autoAdjust="0"/>
  </p:normalViewPr>
  <p:slideViewPr>
    <p:cSldViewPr snapToGrid="0">
      <p:cViewPr varScale="1">
        <p:scale>
          <a:sx n="85" d="100"/>
          <a:sy n="85" d="100"/>
        </p:scale>
        <p:origin x="63"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3313" cy="340265"/>
          </a:xfrm>
          <a:prstGeom prst="rect">
            <a:avLst/>
          </a:prstGeom>
        </p:spPr>
        <p:txBody>
          <a:bodyPr vert="horz" lIns="91446" tIns="45723" rIns="91446" bIns="45723" rtlCol="0"/>
          <a:lstStyle>
            <a:lvl1pPr algn="l">
              <a:defRPr sz="1200"/>
            </a:lvl1pPr>
          </a:lstStyle>
          <a:p>
            <a:endParaRPr lang="en-GB"/>
          </a:p>
        </p:txBody>
      </p:sp>
      <p:sp>
        <p:nvSpPr>
          <p:cNvPr id="3" name="Date Placeholder 2"/>
          <p:cNvSpPr>
            <a:spLocks noGrp="1"/>
          </p:cNvSpPr>
          <p:nvPr>
            <p:ph type="dt" sz="quarter" idx="1"/>
          </p:nvPr>
        </p:nvSpPr>
        <p:spPr>
          <a:xfrm>
            <a:off x="5622596" y="1"/>
            <a:ext cx="4303313" cy="340265"/>
          </a:xfrm>
          <a:prstGeom prst="rect">
            <a:avLst/>
          </a:prstGeom>
        </p:spPr>
        <p:txBody>
          <a:bodyPr vert="horz" lIns="91446" tIns="45723" rIns="91446" bIns="45723" rtlCol="0"/>
          <a:lstStyle>
            <a:lvl1pPr algn="r">
              <a:defRPr sz="1200"/>
            </a:lvl1pPr>
          </a:lstStyle>
          <a:p>
            <a:fld id="{FC4F8C4F-E37A-471B-B76C-6E11FF0A4531}" type="datetimeFigureOut">
              <a:rPr lang="en-GB" smtClean="0"/>
              <a:t>14/11/2021</a:t>
            </a:fld>
            <a:endParaRPr lang="en-GB"/>
          </a:p>
        </p:txBody>
      </p:sp>
      <p:sp>
        <p:nvSpPr>
          <p:cNvPr id="4" name="Footer Placeholder 3"/>
          <p:cNvSpPr>
            <a:spLocks noGrp="1"/>
          </p:cNvSpPr>
          <p:nvPr>
            <p:ph type="ftr" sz="quarter" idx="2"/>
          </p:nvPr>
        </p:nvSpPr>
        <p:spPr>
          <a:xfrm>
            <a:off x="1" y="6457411"/>
            <a:ext cx="4303313" cy="340265"/>
          </a:xfrm>
          <a:prstGeom prst="rect">
            <a:avLst/>
          </a:prstGeom>
        </p:spPr>
        <p:txBody>
          <a:bodyPr vert="horz" lIns="91446" tIns="45723" rIns="91446" bIns="45723" rtlCol="0" anchor="b"/>
          <a:lstStyle>
            <a:lvl1pPr algn="l">
              <a:defRPr sz="1200"/>
            </a:lvl1pPr>
          </a:lstStyle>
          <a:p>
            <a:endParaRPr lang="en-GB"/>
          </a:p>
        </p:txBody>
      </p:sp>
      <p:sp>
        <p:nvSpPr>
          <p:cNvPr id="5" name="Slide Number Placeholder 4"/>
          <p:cNvSpPr>
            <a:spLocks noGrp="1"/>
          </p:cNvSpPr>
          <p:nvPr>
            <p:ph type="sldNum" sz="quarter" idx="3"/>
          </p:nvPr>
        </p:nvSpPr>
        <p:spPr>
          <a:xfrm>
            <a:off x="5622596" y="6457411"/>
            <a:ext cx="4303313" cy="340265"/>
          </a:xfrm>
          <a:prstGeom prst="rect">
            <a:avLst/>
          </a:prstGeom>
        </p:spPr>
        <p:txBody>
          <a:bodyPr vert="horz" lIns="91446" tIns="45723" rIns="91446" bIns="45723" rtlCol="0" anchor="b"/>
          <a:lstStyle>
            <a:lvl1pPr algn="r">
              <a:defRPr sz="1200"/>
            </a:lvl1pPr>
          </a:lstStyle>
          <a:p>
            <a:fld id="{5445E878-D7C2-4C71-B964-7E6C10317306}" type="slidenum">
              <a:rPr lang="en-GB" smtClean="0"/>
              <a:t>‹#›</a:t>
            </a:fld>
            <a:endParaRPr lang="en-GB"/>
          </a:p>
        </p:txBody>
      </p:sp>
    </p:spTree>
    <p:extLst>
      <p:ext uri="{BB962C8B-B14F-4D97-AF65-F5344CB8AC3E}">
        <p14:creationId xmlns:p14="http://schemas.microsoft.com/office/powerpoint/2010/main" val="198255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302230"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3702" y="1"/>
            <a:ext cx="4302230" cy="341064"/>
          </a:xfrm>
          <a:prstGeom prst="rect">
            <a:avLst/>
          </a:prstGeom>
        </p:spPr>
        <p:txBody>
          <a:bodyPr vert="horz" lIns="91440" tIns="45720" rIns="91440" bIns="45720" rtlCol="0"/>
          <a:lstStyle>
            <a:lvl1pPr algn="r">
              <a:defRPr sz="1200"/>
            </a:lvl1pPr>
          </a:lstStyle>
          <a:p>
            <a:fld id="{29A56D4F-5BD4-454D-B07C-C916AE294A4A}" type="datetimeFigureOut">
              <a:rPr lang="en-GB" smtClean="0"/>
              <a:t>14/11/2021</a:t>
            </a:fld>
            <a:endParaRPr lang="en-GB"/>
          </a:p>
        </p:txBody>
      </p:sp>
      <p:sp>
        <p:nvSpPr>
          <p:cNvPr id="4" name="Slide Image Placeholder 3"/>
          <p:cNvSpPr>
            <a:spLocks noGrp="1" noRot="1" noChangeAspect="1"/>
          </p:cNvSpPr>
          <p:nvPr>
            <p:ph type="sldImg" idx="2"/>
          </p:nvPr>
        </p:nvSpPr>
        <p:spPr>
          <a:xfrm>
            <a:off x="2925763" y="850900"/>
            <a:ext cx="4076700"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4" y="3271381"/>
            <a:ext cx="794258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6456612"/>
            <a:ext cx="4302230"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3702" y="6456612"/>
            <a:ext cx="4302230" cy="341064"/>
          </a:xfrm>
          <a:prstGeom prst="rect">
            <a:avLst/>
          </a:prstGeom>
        </p:spPr>
        <p:txBody>
          <a:bodyPr vert="horz" lIns="91440" tIns="45720" rIns="91440" bIns="45720" rtlCol="0" anchor="b"/>
          <a:lstStyle>
            <a:lvl1pPr algn="r">
              <a:defRPr sz="1200"/>
            </a:lvl1pPr>
          </a:lstStyle>
          <a:p>
            <a:fld id="{D4B54D58-10C6-4CBA-B844-77D7F3A69922}" type="slidenum">
              <a:rPr lang="en-GB" smtClean="0"/>
              <a:t>‹#›</a:t>
            </a:fld>
            <a:endParaRPr lang="en-GB"/>
          </a:p>
        </p:txBody>
      </p:sp>
    </p:spTree>
    <p:extLst>
      <p:ext uri="{BB962C8B-B14F-4D97-AF65-F5344CB8AC3E}">
        <p14:creationId xmlns:p14="http://schemas.microsoft.com/office/powerpoint/2010/main" val="388321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Week 1</a:t>
            </a:r>
          </a:p>
          <a:p>
            <a:r>
              <a:rPr lang="en-GB" dirty="0"/>
              <a:t>Standards Uniform</a:t>
            </a:r>
          </a:p>
          <a:p>
            <a:r>
              <a:rPr lang="en-GB" dirty="0"/>
              <a:t>PRIDE / SMART / EXCEL</a:t>
            </a:r>
          </a:p>
          <a:p>
            <a:r>
              <a:rPr lang="en-GB" dirty="0"/>
              <a:t>House Challenge week 1 -3</a:t>
            </a:r>
          </a:p>
          <a:p>
            <a:r>
              <a:rPr lang="en-GB" dirty="0"/>
              <a:t>Extra Curriculum Timetable</a:t>
            </a:r>
          </a:p>
          <a:p>
            <a:r>
              <a:rPr lang="en-GB" dirty="0" err="1"/>
              <a:t>ClassCharts</a:t>
            </a:r>
            <a:r>
              <a:rPr lang="en-GB" dirty="0"/>
              <a:t> Login </a:t>
            </a:r>
          </a:p>
          <a:p>
            <a:r>
              <a:rPr lang="en-GB" dirty="0"/>
              <a:t>Picture News</a:t>
            </a: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1</a:t>
            </a:fld>
            <a:endParaRPr lang="en-GB"/>
          </a:p>
        </p:txBody>
      </p:sp>
    </p:spTree>
    <p:extLst>
      <p:ext uri="{BB962C8B-B14F-4D97-AF65-F5344CB8AC3E}">
        <p14:creationId xmlns:p14="http://schemas.microsoft.com/office/powerpoint/2010/main" val="93157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2</a:t>
            </a:fld>
            <a:endParaRPr lang="en-GB"/>
          </a:p>
        </p:txBody>
      </p:sp>
    </p:spTree>
    <p:extLst>
      <p:ext uri="{BB962C8B-B14F-4D97-AF65-F5344CB8AC3E}">
        <p14:creationId xmlns:p14="http://schemas.microsoft.com/office/powerpoint/2010/main" val="120208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222222"/>
                </a:solidFill>
                <a:effectLst/>
                <a:latin typeface="Arial" panose="020B0604020202020204" pitchFamily="34" charset="0"/>
              </a:rPr>
              <a:t>Monday</a:t>
            </a:r>
            <a:r>
              <a:rPr lang="en-GB" b="0" i="0" dirty="0">
                <a:solidFill>
                  <a:srgbClr val="222222"/>
                </a:solidFill>
                <a:effectLst/>
                <a:latin typeface="Arial" panose="020B0604020202020204" pitchFamily="34" charset="0"/>
              </a:rPr>
              <a:t>: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Tuesday: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algn="l"/>
            <a:r>
              <a:rPr lang="en-GB" b="0" i="0" dirty="0">
                <a:solidFill>
                  <a:srgbClr val="222222"/>
                </a:solidFill>
                <a:effectLst/>
                <a:latin typeface="Arial" panose="020B0604020202020204" pitchFamily="34" charset="0"/>
              </a:rPr>
              <a:t>Wednesday: Split break free (8)</a:t>
            </a:r>
          </a:p>
          <a:p>
            <a:pPr algn="l"/>
            <a:r>
              <a:rPr lang="en-GB" b="0" i="0" dirty="0">
                <a:solidFill>
                  <a:srgbClr val="222222"/>
                </a:solidFill>
                <a:effectLst/>
                <a:latin typeface="Arial" panose="020B0604020202020204" pitchFamily="34" charset="0"/>
              </a:rPr>
              <a:t>Thursday: All breaks free (7-11)</a:t>
            </a:r>
          </a:p>
          <a:p>
            <a:pPr algn="l"/>
            <a:r>
              <a:rPr lang="en-GB" b="0" i="0" dirty="0">
                <a:solidFill>
                  <a:srgbClr val="222222"/>
                </a:solidFill>
                <a:effectLst/>
                <a:latin typeface="Arial" panose="020B0604020202020204" pitchFamily="34" charset="0"/>
              </a:rPr>
              <a:t>Friday: 1</a:t>
            </a:r>
            <a:r>
              <a:rPr lang="en-GB" b="0" i="0" baseline="30000" dirty="0">
                <a:solidFill>
                  <a:srgbClr val="222222"/>
                </a:solidFill>
                <a:effectLst/>
                <a:latin typeface="Arial" panose="020B0604020202020204" pitchFamily="34" charset="0"/>
              </a:rPr>
              <a:t>st</a:t>
            </a:r>
            <a:r>
              <a:rPr lang="en-GB" b="0" i="0" dirty="0">
                <a:solidFill>
                  <a:srgbClr val="222222"/>
                </a:solidFill>
                <a:effectLst/>
                <a:latin typeface="Arial" panose="020B0604020202020204" pitchFamily="34" charset="0"/>
              </a:rPr>
              <a:t> break free (9 &amp; 10)</a:t>
            </a:r>
          </a:p>
          <a:p>
            <a:pPr marL="0" indent="0" algn="l">
              <a:spcBef>
                <a:spcPts val="0"/>
              </a:spcBef>
              <a:spcAft>
                <a:spcPts val="0"/>
              </a:spcAft>
            </a:pPr>
            <a:endParaRPr lang="en-GB" b="0" i="0" dirty="0">
              <a:solidFill>
                <a:srgbClr val="222222"/>
              </a:solidFill>
              <a:effectLst/>
              <a:latin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D4B54D58-10C6-4CBA-B844-77D7F3A69922}" type="slidenum">
              <a:rPr lang="en-GB" smtClean="0"/>
              <a:t>3</a:t>
            </a:fld>
            <a:endParaRPr lang="en-GB"/>
          </a:p>
        </p:txBody>
      </p:sp>
    </p:spTree>
    <p:extLst>
      <p:ext uri="{BB962C8B-B14F-4D97-AF65-F5344CB8AC3E}">
        <p14:creationId xmlns:p14="http://schemas.microsoft.com/office/powerpoint/2010/main" val="208036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515b544c8_0_0:notes"/>
          <p:cNvSpPr txBox="1">
            <a:spLocks noGrp="1"/>
          </p:cNvSpPr>
          <p:nvPr>
            <p:ph type="body" idx="1"/>
          </p:nvPr>
        </p:nvSpPr>
        <p:spPr>
          <a:xfrm>
            <a:off x="992824" y="3271381"/>
            <a:ext cx="7942580" cy="267658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d515b544c8_0_0:notes"/>
          <p:cNvSpPr>
            <a:spLocks noGrp="1" noRot="1" noChangeAspect="1"/>
          </p:cNvSpPr>
          <p:nvPr>
            <p:ph type="sldImg" idx="2"/>
          </p:nvPr>
        </p:nvSpPr>
        <p:spPr>
          <a:xfrm>
            <a:off x="2925763" y="850900"/>
            <a:ext cx="4076700" cy="22923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28" indent="0" algn="ctr">
              <a:buNone/>
              <a:defRPr sz="2000"/>
            </a:lvl2pPr>
            <a:lvl3pPr marL="914255" indent="0" algn="ctr">
              <a:buNone/>
              <a:defRPr sz="1799"/>
            </a:lvl3pPr>
            <a:lvl4pPr marL="1371376" indent="0" algn="ctr">
              <a:buNone/>
              <a:defRPr sz="1600"/>
            </a:lvl4pPr>
            <a:lvl5pPr marL="1828502" indent="0" algn="ctr">
              <a:buNone/>
              <a:defRPr sz="1600"/>
            </a:lvl5pPr>
            <a:lvl6pPr marL="2285627" indent="0" algn="ctr">
              <a:buNone/>
              <a:defRPr sz="1600"/>
            </a:lvl6pPr>
            <a:lvl7pPr marL="2742754" indent="0" algn="ctr">
              <a:buNone/>
              <a:defRPr sz="1600"/>
            </a:lvl7pPr>
            <a:lvl8pPr marL="3199878" indent="0" algn="ctr">
              <a:buNone/>
              <a:defRPr sz="1600"/>
            </a:lvl8pPr>
            <a:lvl9pPr marL="3657004"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5257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714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117227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6865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6"/>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128" indent="0">
              <a:buNone/>
              <a:defRPr sz="2000">
                <a:solidFill>
                  <a:schemeClr val="tx1">
                    <a:tint val="75000"/>
                  </a:schemeClr>
                </a:solidFill>
              </a:defRPr>
            </a:lvl2pPr>
            <a:lvl3pPr marL="914255" indent="0">
              <a:buNone/>
              <a:defRPr sz="1799">
                <a:solidFill>
                  <a:schemeClr val="tx1">
                    <a:tint val="75000"/>
                  </a:schemeClr>
                </a:solidFill>
              </a:defRPr>
            </a:lvl3pPr>
            <a:lvl4pPr marL="1371376" indent="0">
              <a:buNone/>
              <a:defRPr sz="1600">
                <a:solidFill>
                  <a:schemeClr val="tx1">
                    <a:tint val="75000"/>
                  </a:schemeClr>
                </a:solidFill>
              </a:defRPr>
            </a:lvl4pPr>
            <a:lvl5pPr marL="1828502" indent="0">
              <a:buNone/>
              <a:defRPr sz="1600">
                <a:solidFill>
                  <a:schemeClr val="tx1">
                    <a:tint val="75000"/>
                  </a:schemeClr>
                </a:solidFill>
              </a:defRPr>
            </a:lvl5pPr>
            <a:lvl6pPr marL="2285627" indent="0">
              <a:buNone/>
              <a:defRPr sz="1600">
                <a:solidFill>
                  <a:schemeClr val="tx1">
                    <a:tint val="75000"/>
                  </a:schemeClr>
                </a:solidFill>
              </a:defRPr>
            </a:lvl6pPr>
            <a:lvl7pPr marL="2742754" indent="0">
              <a:buNone/>
              <a:defRPr sz="1600">
                <a:solidFill>
                  <a:schemeClr val="tx1">
                    <a:tint val="75000"/>
                  </a:schemeClr>
                </a:solidFill>
              </a:defRPr>
            </a:lvl7pPr>
            <a:lvl8pPr marL="3199878" indent="0">
              <a:buNone/>
              <a:defRPr sz="1600">
                <a:solidFill>
                  <a:schemeClr val="tx1">
                    <a:tint val="75000"/>
                  </a:schemeClr>
                </a:solidFill>
              </a:defRPr>
            </a:lvl8pPr>
            <a:lvl9pPr marL="365700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D1113-4C3B-48DE-92D0-E3738818FA65}"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5023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4"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9D1113-4C3B-48DE-92D0-E3738818FA65}"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68547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33"/>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4"/>
            <a:ext cx="5157788" cy="823912"/>
          </a:xfrm>
        </p:spPr>
        <p:txBody>
          <a:bodyPr anchor="b"/>
          <a:lstStyle>
            <a:lvl1pPr marL="0" indent="0">
              <a:buNone/>
              <a:defRPr sz="2400" b="1"/>
            </a:lvl1pPr>
            <a:lvl2pPr marL="457128" indent="0">
              <a:buNone/>
              <a:defRPr sz="2000" b="1"/>
            </a:lvl2pPr>
            <a:lvl3pPr marL="914255" indent="0">
              <a:buNone/>
              <a:defRPr sz="1799" b="1"/>
            </a:lvl3pPr>
            <a:lvl4pPr marL="1371376" indent="0">
              <a:buNone/>
              <a:defRPr sz="1600" b="1"/>
            </a:lvl4pPr>
            <a:lvl5pPr marL="1828502" indent="0">
              <a:buNone/>
              <a:defRPr sz="1600" b="1"/>
            </a:lvl5pPr>
            <a:lvl6pPr marL="2285627" indent="0">
              <a:buNone/>
              <a:defRPr sz="1600" b="1"/>
            </a:lvl6pPr>
            <a:lvl7pPr marL="2742754" indent="0">
              <a:buNone/>
              <a:defRPr sz="1600" b="1"/>
            </a:lvl7pPr>
            <a:lvl8pPr marL="3199878" indent="0">
              <a:buNone/>
              <a:defRPr sz="1600" b="1"/>
            </a:lvl8pPr>
            <a:lvl9pPr marL="3657004"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6"/>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28" indent="0">
              <a:buNone/>
              <a:defRPr sz="2000" b="1"/>
            </a:lvl2pPr>
            <a:lvl3pPr marL="914255" indent="0">
              <a:buNone/>
              <a:defRPr sz="1799" b="1"/>
            </a:lvl3pPr>
            <a:lvl4pPr marL="1371376" indent="0">
              <a:buNone/>
              <a:defRPr sz="1600" b="1"/>
            </a:lvl4pPr>
            <a:lvl5pPr marL="1828502" indent="0">
              <a:buNone/>
              <a:defRPr sz="1600" b="1"/>
            </a:lvl5pPr>
            <a:lvl6pPr marL="2285627" indent="0">
              <a:buNone/>
              <a:defRPr sz="1600" b="1"/>
            </a:lvl6pPr>
            <a:lvl7pPr marL="2742754" indent="0">
              <a:buNone/>
              <a:defRPr sz="1600" b="1"/>
            </a:lvl7pPr>
            <a:lvl8pPr marL="3199878" indent="0">
              <a:buNone/>
              <a:defRPr sz="1600" b="1"/>
            </a:lvl8pPr>
            <a:lvl9pPr marL="3657004"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9D1113-4C3B-48DE-92D0-E3738818FA65}" type="datetimeFigureOut">
              <a:rPr lang="en-GB" smtClean="0"/>
              <a:t>14/11/2021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02850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9D1113-4C3B-48DE-92D0-E3738818FA65}" type="datetimeFigureOut">
              <a:rPr lang="en-GB" smtClean="0"/>
              <a:t>14/11/2021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58846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1113-4C3B-48DE-92D0-E3738818FA65}" type="datetimeFigureOut">
              <a:rPr lang="en-GB" smtClean="0"/>
              <a:t>14/11/2021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25340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3" y="2057400"/>
            <a:ext cx="3932237" cy="3811588"/>
          </a:xfrm>
        </p:spPr>
        <p:txBody>
          <a:bodyPr/>
          <a:lstStyle>
            <a:lvl1pPr marL="0" indent="0">
              <a:buNone/>
              <a:defRPr sz="1600"/>
            </a:lvl1pPr>
            <a:lvl2pPr marL="457128" indent="0">
              <a:buNone/>
              <a:defRPr sz="1400"/>
            </a:lvl2pPr>
            <a:lvl3pPr marL="914255" indent="0">
              <a:buNone/>
              <a:defRPr sz="1200"/>
            </a:lvl3pPr>
            <a:lvl4pPr marL="1371376" indent="0">
              <a:buNone/>
              <a:defRPr sz="1000"/>
            </a:lvl4pPr>
            <a:lvl5pPr marL="1828502" indent="0">
              <a:buNone/>
              <a:defRPr sz="1000"/>
            </a:lvl5pPr>
            <a:lvl6pPr marL="2285627" indent="0">
              <a:buNone/>
              <a:defRPr sz="1000"/>
            </a:lvl6pPr>
            <a:lvl7pPr marL="2742754" indent="0">
              <a:buNone/>
              <a:defRPr sz="1000"/>
            </a:lvl7pPr>
            <a:lvl8pPr marL="3199878" indent="0">
              <a:buNone/>
              <a:defRPr sz="1000"/>
            </a:lvl8pPr>
            <a:lvl9pPr marL="365700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6019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3"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128" indent="0">
              <a:buNone/>
              <a:defRPr sz="2800"/>
            </a:lvl2pPr>
            <a:lvl3pPr marL="914255" indent="0">
              <a:buNone/>
              <a:defRPr sz="2400"/>
            </a:lvl3pPr>
            <a:lvl4pPr marL="1371376" indent="0">
              <a:buNone/>
              <a:defRPr sz="2000"/>
            </a:lvl4pPr>
            <a:lvl5pPr marL="1828502" indent="0">
              <a:buNone/>
              <a:defRPr sz="2000"/>
            </a:lvl5pPr>
            <a:lvl6pPr marL="2285627" indent="0">
              <a:buNone/>
              <a:defRPr sz="2000"/>
            </a:lvl6pPr>
            <a:lvl7pPr marL="2742754" indent="0">
              <a:buNone/>
              <a:defRPr sz="2000"/>
            </a:lvl7pPr>
            <a:lvl8pPr marL="3199878" indent="0">
              <a:buNone/>
              <a:defRPr sz="2000"/>
            </a:lvl8pPr>
            <a:lvl9pPr marL="3657004" indent="0">
              <a:buNone/>
              <a:defRPr sz="2000"/>
            </a:lvl9pPr>
          </a:lstStyle>
          <a:p>
            <a:endParaRPr lang="en-GB"/>
          </a:p>
        </p:txBody>
      </p:sp>
      <p:sp>
        <p:nvSpPr>
          <p:cNvPr id="4" name="Text Placeholder 3"/>
          <p:cNvSpPr>
            <a:spLocks noGrp="1"/>
          </p:cNvSpPr>
          <p:nvPr>
            <p:ph type="body" sz="half" idx="2"/>
          </p:nvPr>
        </p:nvSpPr>
        <p:spPr>
          <a:xfrm>
            <a:off x="839793" y="2057400"/>
            <a:ext cx="3932237" cy="3811588"/>
          </a:xfrm>
        </p:spPr>
        <p:txBody>
          <a:bodyPr/>
          <a:lstStyle>
            <a:lvl1pPr marL="0" indent="0">
              <a:buNone/>
              <a:defRPr sz="1600"/>
            </a:lvl1pPr>
            <a:lvl2pPr marL="457128" indent="0">
              <a:buNone/>
              <a:defRPr sz="1400"/>
            </a:lvl2pPr>
            <a:lvl3pPr marL="914255" indent="0">
              <a:buNone/>
              <a:defRPr sz="1200"/>
            </a:lvl3pPr>
            <a:lvl4pPr marL="1371376" indent="0">
              <a:buNone/>
              <a:defRPr sz="1000"/>
            </a:lvl4pPr>
            <a:lvl5pPr marL="1828502" indent="0">
              <a:buNone/>
              <a:defRPr sz="1000"/>
            </a:lvl5pPr>
            <a:lvl6pPr marL="2285627" indent="0">
              <a:buNone/>
              <a:defRPr sz="1000"/>
            </a:lvl6pPr>
            <a:lvl7pPr marL="2742754" indent="0">
              <a:buNone/>
              <a:defRPr sz="1000"/>
            </a:lvl7pPr>
            <a:lvl8pPr marL="3199878" indent="0">
              <a:buNone/>
              <a:defRPr sz="1000"/>
            </a:lvl8pPr>
            <a:lvl9pPr marL="365700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99932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33"/>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D1113-4C3B-48DE-92D0-E3738818FA65}" type="datetimeFigureOut">
              <a:rPr lang="en-GB" smtClean="0"/>
              <a:t>14/11/2021</a:t>
            </a:fld>
            <a:endParaRPr lang="en-GB"/>
          </a:p>
        </p:txBody>
      </p:sp>
      <p:sp>
        <p:nvSpPr>
          <p:cNvPr id="5" name="Footer Placeholder 4"/>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6BCE7-975A-42A3-8FBB-FC3797C85A48}" type="slidenum">
              <a:rPr lang="en-GB" smtClean="0"/>
              <a:t>‹#›</a:t>
            </a:fld>
            <a:endParaRPr lang="en-GB"/>
          </a:p>
        </p:txBody>
      </p:sp>
      <p:sp>
        <p:nvSpPr>
          <p:cNvPr id="7" name="Freeform: Shape 6">
            <a:extLst>
              <a:ext uri="{FF2B5EF4-FFF2-40B4-BE49-F238E27FC236}">
                <a16:creationId xmlns:a16="http://schemas.microsoft.com/office/drawing/2014/main" id="{2F8477F5-3DFE-473C-9FDE-A6E1BB8C786E}"/>
              </a:ext>
            </a:extLst>
          </p:cNvPr>
          <p:cNvSpPr/>
          <p:nvPr userDrawn="1"/>
        </p:nvSpPr>
        <p:spPr>
          <a:xfrm rot="8014794" flipV="1">
            <a:off x="-1755312" y="7404027"/>
            <a:ext cx="4653624" cy="836047"/>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rgbClr val="63B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Freeform: Shape 7">
            <a:extLst>
              <a:ext uri="{FF2B5EF4-FFF2-40B4-BE49-F238E27FC236}">
                <a16:creationId xmlns:a16="http://schemas.microsoft.com/office/drawing/2014/main" id="{2EC07556-2529-4C38-BD6D-0D28EF5EC07F}"/>
              </a:ext>
            </a:extLst>
          </p:cNvPr>
          <p:cNvSpPr/>
          <p:nvPr userDrawn="1"/>
        </p:nvSpPr>
        <p:spPr>
          <a:xfrm>
            <a:off x="-1648475" y="4336338"/>
            <a:ext cx="3296949"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FDA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Freeform: Shape 8">
            <a:extLst>
              <a:ext uri="{FF2B5EF4-FFF2-40B4-BE49-F238E27FC236}">
                <a16:creationId xmlns:a16="http://schemas.microsoft.com/office/drawing/2014/main" id="{1FEDEAD1-7AC6-4C17-A51F-CC1E9FB64DF1}"/>
              </a:ext>
            </a:extLst>
          </p:cNvPr>
          <p:cNvSpPr/>
          <p:nvPr userDrawn="1"/>
        </p:nvSpPr>
        <p:spPr>
          <a:xfrm rot="20171070">
            <a:off x="-1625562" y="5112924"/>
            <a:ext cx="3201994"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8A56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reeform: Shape 9">
            <a:extLst>
              <a:ext uri="{FF2B5EF4-FFF2-40B4-BE49-F238E27FC236}">
                <a16:creationId xmlns:a16="http://schemas.microsoft.com/office/drawing/2014/main" id="{A60F1F70-E48A-4FBF-AF3A-D6772DE9928A}"/>
              </a:ext>
            </a:extLst>
          </p:cNvPr>
          <p:cNvSpPr/>
          <p:nvPr userDrawn="1"/>
        </p:nvSpPr>
        <p:spPr>
          <a:xfrm rot="18777500">
            <a:off x="-1506705" y="5888849"/>
            <a:ext cx="3296950"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39846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25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63" indent="-228563" algn="l" defTabSz="9142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88" indent="-228563" algn="l" defTabSz="9142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13" indent="-228563" algn="l" defTabSz="9142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39"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7066"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4190"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312"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440"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568" indent="-228563" algn="l" defTabSz="914255"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255" rtl="0" eaLnBrk="1" latinLnBrk="0" hangingPunct="1">
        <a:defRPr sz="1799" kern="1200">
          <a:solidFill>
            <a:schemeClr val="tx1"/>
          </a:solidFill>
          <a:latin typeface="+mn-lt"/>
          <a:ea typeface="+mn-ea"/>
          <a:cs typeface="+mn-cs"/>
        </a:defRPr>
      </a:lvl1pPr>
      <a:lvl2pPr marL="457128" algn="l" defTabSz="914255" rtl="0" eaLnBrk="1" latinLnBrk="0" hangingPunct="1">
        <a:defRPr sz="1799" kern="1200">
          <a:solidFill>
            <a:schemeClr val="tx1"/>
          </a:solidFill>
          <a:latin typeface="+mn-lt"/>
          <a:ea typeface="+mn-ea"/>
          <a:cs typeface="+mn-cs"/>
        </a:defRPr>
      </a:lvl2pPr>
      <a:lvl3pPr marL="914255" algn="l" defTabSz="914255" rtl="0" eaLnBrk="1" latinLnBrk="0" hangingPunct="1">
        <a:defRPr sz="1799" kern="1200">
          <a:solidFill>
            <a:schemeClr val="tx1"/>
          </a:solidFill>
          <a:latin typeface="+mn-lt"/>
          <a:ea typeface="+mn-ea"/>
          <a:cs typeface="+mn-cs"/>
        </a:defRPr>
      </a:lvl3pPr>
      <a:lvl4pPr marL="1371376" algn="l" defTabSz="914255" rtl="0" eaLnBrk="1" latinLnBrk="0" hangingPunct="1">
        <a:defRPr sz="1799" kern="1200">
          <a:solidFill>
            <a:schemeClr val="tx1"/>
          </a:solidFill>
          <a:latin typeface="+mn-lt"/>
          <a:ea typeface="+mn-ea"/>
          <a:cs typeface="+mn-cs"/>
        </a:defRPr>
      </a:lvl4pPr>
      <a:lvl5pPr marL="1828502" algn="l" defTabSz="914255" rtl="0" eaLnBrk="1" latinLnBrk="0" hangingPunct="1">
        <a:defRPr sz="1799" kern="1200">
          <a:solidFill>
            <a:schemeClr val="tx1"/>
          </a:solidFill>
          <a:latin typeface="+mn-lt"/>
          <a:ea typeface="+mn-ea"/>
          <a:cs typeface="+mn-cs"/>
        </a:defRPr>
      </a:lvl5pPr>
      <a:lvl6pPr marL="2285627" algn="l" defTabSz="914255" rtl="0" eaLnBrk="1" latinLnBrk="0" hangingPunct="1">
        <a:defRPr sz="1799" kern="1200">
          <a:solidFill>
            <a:schemeClr val="tx1"/>
          </a:solidFill>
          <a:latin typeface="+mn-lt"/>
          <a:ea typeface="+mn-ea"/>
          <a:cs typeface="+mn-cs"/>
        </a:defRPr>
      </a:lvl6pPr>
      <a:lvl7pPr marL="2742754" algn="l" defTabSz="914255" rtl="0" eaLnBrk="1" latinLnBrk="0" hangingPunct="1">
        <a:defRPr sz="1799" kern="1200">
          <a:solidFill>
            <a:schemeClr val="tx1"/>
          </a:solidFill>
          <a:latin typeface="+mn-lt"/>
          <a:ea typeface="+mn-ea"/>
          <a:cs typeface="+mn-cs"/>
        </a:defRPr>
      </a:lvl7pPr>
      <a:lvl8pPr marL="3199878" algn="l" defTabSz="914255" rtl="0" eaLnBrk="1" latinLnBrk="0" hangingPunct="1">
        <a:defRPr sz="1799" kern="1200">
          <a:solidFill>
            <a:schemeClr val="tx1"/>
          </a:solidFill>
          <a:latin typeface="+mn-lt"/>
          <a:ea typeface="+mn-ea"/>
          <a:cs typeface="+mn-cs"/>
        </a:defRPr>
      </a:lvl8pPr>
      <a:lvl9pPr marL="3657004" algn="l" defTabSz="914255"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vZgn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youtube.com/watch?v=lztEnBFN5z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youtu.be/VefxsHa3YZY"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youtu.be/HiSOXz4hhZQ" TargetMode="External"/><Relationship Id="rId5" Type="http://schemas.openxmlformats.org/officeDocument/2006/relationships/hyperlink" Target="https://youtu.be/FrIV5RxtJoY" TargetMode="External"/><Relationship Id="rId4" Type="http://schemas.openxmlformats.org/officeDocument/2006/relationships/hyperlink" Target="https://youtu.be/S4Q9ztHyo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youtube.com/watch?v=A2PPN3-n7xU&amp;t=2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310" y="613533"/>
            <a:ext cx="9144000" cy="5138185"/>
          </a:xfrm>
        </p:spPr>
        <p:txBody>
          <a:bodyPr>
            <a:normAutofit/>
          </a:bodyPr>
          <a:lstStyle/>
          <a:p>
            <a:r>
              <a:rPr lang="en-GB" dirty="0">
                <a:solidFill>
                  <a:schemeClr val="bg1"/>
                </a:solidFill>
                <a:latin typeface="Verdana" panose="020B0604030504040204" pitchFamily="34" charset="0"/>
                <a:ea typeface="Verdana" panose="020B0604030504040204" pitchFamily="34" charset="0"/>
              </a:rPr>
              <a:t>Montgomery</a:t>
            </a:r>
            <a: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t> </a:t>
            </a: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r>
              <a:rPr lang="en-GB" dirty="0">
                <a:solidFill>
                  <a:schemeClr val="bg1"/>
                </a:solidFill>
                <a:latin typeface="Verdana" panose="020B0604030504040204" pitchFamily="34" charset="0"/>
                <a:ea typeface="Verdana" panose="020B0604030504040204" pitchFamily="34" charset="0"/>
              </a:rPr>
              <a:t>Term Two</a:t>
            </a:r>
            <a:br>
              <a:rPr lang="en-GB" dirty="0">
                <a:solidFill>
                  <a:schemeClr val="bg1"/>
                </a:solidFill>
                <a:latin typeface="Verdana" panose="020B0604030504040204" pitchFamily="34" charset="0"/>
                <a:ea typeface="Verdana" panose="020B0604030504040204" pitchFamily="34" charset="0"/>
              </a:rPr>
            </a:br>
            <a:r>
              <a:rPr lang="en-GB" dirty="0">
                <a:solidFill>
                  <a:schemeClr val="bg1"/>
                </a:solidFill>
                <a:latin typeface="Verdana" panose="020B0604030504040204" pitchFamily="34" charset="0"/>
                <a:ea typeface="Verdana" panose="020B0604030504040204" pitchFamily="34" charset="0"/>
              </a:rPr>
              <a:t>Week Two</a:t>
            </a:r>
          </a:p>
        </p:txBody>
      </p:sp>
      <p:sp>
        <p:nvSpPr>
          <p:cNvPr id="41" name="Rectangle 40"/>
          <p:cNvSpPr/>
          <p:nvPr/>
        </p:nvSpPr>
        <p:spPr>
          <a:xfrm>
            <a:off x="2" y="1527934"/>
            <a:ext cx="12191998" cy="533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00" b="1" dirty="0">
              <a:ln w="0">
                <a:solidFill>
                  <a:schemeClr val="tx1"/>
                </a:solidFill>
              </a:ln>
              <a:solidFill>
                <a:srgbClr val="FFFF00"/>
              </a:solidFill>
              <a:effectLst>
                <a:outerShdw blurRad="38100" dist="19050" dir="2700000" algn="tl" rotWithShape="0">
                  <a:schemeClr val="dk1">
                    <a:alpha val="40000"/>
                  </a:schemeClr>
                </a:outerShdw>
              </a:effectLst>
              <a:latin typeface="Broadway" panose="04040905080002020502" pitchFamily="82" charset="0"/>
            </a:endParaRPr>
          </a:p>
        </p:txBody>
      </p:sp>
      <p:pic>
        <p:nvPicPr>
          <p:cNvPr id="4" name="Picture 3">
            <a:extLst>
              <a:ext uri="{FF2B5EF4-FFF2-40B4-BE49-F238E27FC236}">
                <a16:creationId xmlns:a16="http://schemas.microsoft.com/office/drawing/2014/main" id="{0929B8C2-51FD-47B5-860F-A907F2CB7075}"/>
              </a:ext>
            </a:extLst>
          </p:cNvPr>
          <p:cNvPicPr>
            <a:picLocks noChangeAspect="1"/>
          </p:cNvPicPr>
          <p:nvPr/>
        </p:nvPicPr>
        <p:blipFill rotWithShape="1">
          <a:blip r:embed="rId3">
            <a:extLst>
              <a:ext uri="{28A0092B-C50C-407E-A947-70E740481C1C}">
                <a14:useLocalDpi xmlns:a14="http://schemas.microsoft.com/office/drawing/2010/main" val="0"/>
              </a:ext>
            </a:extLst>
          </a:blip>
          <a:srcRect b="38149"/>
          <a:stretch/>
        </p:blipFill>
        <p:spPr>
          <a:xfrm>
            <a:off x="1446519" y="-223860"/>
            <a:ext cx="9144793" cy="3435155"/>
          </a:xfrm>
          <a:prstGeom prst="rect">
            <a:avLst/>
          </a:prstGeom>
        </p:spPr>
      </p:pic>
      <p:sp>
        <p:nvSpPr>
          <p:cNvPr id="3" name="TextBox 2">
            <a:extLst>
              <a:ext uri="{FF2B5EF4-FFF2-40B4-BE49-F238E27FC236}">
                <a16:creationId xmlns:a16="http://schemas.microsoft.com/office/drawing/2014/main" id="{899B57B2-4F27-46CD-A6E2-806FE6BC663C}"/>
              </a:ext>
            </a:extLst>
          </p:cNvPr>
          <p:cNvSpPr txBox="1"/>
          <p:nvPr/>
        </p:nvSpPr>
        <p:spPr>
          <a:xfrm>
            <a:off x="400050" y="3263858"/>
            <a:ext cx="11590020" cy="2308324"/>
          </a:xfrm>
          <a:prstGeom prst="rect">
            <a:avLst/>
          </a:prstGeom>
          <a:noFill/>
        </p:spPr>
        <p:txBody>
          <a:bodyPr wrap="square" rtlCol="0">
            <a:spAutoFit/>
          </a:bodyPr>
          <a:lstStyle/>
          <a:p>
            <a:pPr algn="ctr"/>
            <a:r>
              <a:rPr lang="en-GB" sz="4800" dirty="0">
                <a:latin typeface="Verdana" panose="020B0604030504040204" pitchFamily="34" charset="0"/>
                <a:ea typeface="Verdana" panose="020B0604030504040204" pitchFamily="34" charset="0"/>
              </a:rPr>
              <a:t>Term One</a:t>
            </a:r>
          </a:p>
          <a:p>
            <a:pPr algn="ctr"/>
            <a:r>
              <a:rPr lang="en-GB" sz="4800" dirty="0">
                <a:latin typeface="Verdana" panose="020B0604030504040204" pitchFamily="34" charset="0"/>
                <a:ea typeface="Verdana" panose="020B0604030504040204" pitchFamily="34" charset="0"/>
              </a:rPr>
              <a:t>Week Nine</a:t>
            </a:r>
          </a:p>
          <a:p>
            <a:pPr algn="ctr"/>
            <a:r>
              <a:rPr lang="en-GB" sz="4800" dirty="0">
                <a:latin typeface="Verdana" panose="020B0604030504040204" pitchFamily="34" charset="0"/>
                <a:ea typeface="Verdana" panose="020B0604030504040204" pitchFamily="34" charset="0"/>
              </a:rPr>
              <a:t>15</a:t>
            </a:r>
            <a:r>
              <a:rPr lang="en-GB" sz="4800" baseline="30000" dirty="0">
                <a:latin typeface="Verdana" panose="020B0604030504040204" pitchFamily="34" charset="0"/>
                <a:ea typeface="Verdana" panose="020B0604030504040204" pitchFamily="34" charset="0"/>
              </a:rPr>
              <a:t>th</a:t>
            </a:r>
            <a:r>
              <a:rPr lang="en-GB" sz="4800" dirty="0">
                <a:latin typeface="Verdana" panose="020B0604030504040204" pitchFamily="34" charset="0"/>
                <a:ea typeface="Verdana" panose="020B0604030504040204" pitchFamily="34" charset="0"/>
              </a:rPr>
              <a:t> November – 19</a:t>
            </a:r>
            <a:r>
              <a:rPr lang="en-GB" sz="4800" baseline="30000" dirty="0">
                <a:latin typeface="Verdana" panose="020B0604030504040204" pitchFamily="34" charset="0"/>
                <a:ea typeface="Verdana" panose="020B0604030504040204" pitchFamily="34" charset="0"/>
              </a:rPr>
              <a:t>th </a:t>
            </a:r>
            <a:r>
              <a:rPr lang="en-GB" sz="4800" dirty="0">
                <a:latin typeface="Verdana" panose="020B0604030504040204" pitchFamily="34" charset="0"/>
                <a:ea typeface="Verdana" panose="020B0604030504040204" pitchFamily="34" charset="0"/>
              </a:rPr>
              <a:t>November</a:t>
            </a:r>
          </a:p>
        </p:txBody>
      </p:sp>
    </p:spTree>
    <p:extLst>
      <p:ext uri="{BB962C8B-B14F-4D97-AF65-F5344CB8AC3E}">
        <p14:creationId xmlns:p14="http://schemas.microsoft.com/office/powerpoint/2010/main" val="298884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3911-8BFE-477A-8E40-C77EA4ACDC6B}"/>
              </a:ext>
            </a:extLst>
          </p:cNvPr>
          <p:cNvSpPr>
            <a:spLocks noGrp="1"/>
          </p:cNvSpPr>
          <p:nvPr>
            <p:ph type="title"/>
          </p:nvPr>
        </p:nvSpPr>
        <p:spPr>
          <a:xfrm>
            <a:off x="3984604" y="152318"/>
            <a:ext cx="8007372" cy="689511"/>
          </a:xfrm>
        </p:spPr>
        <p:txBody>
          <a:bodyPr>
            <a:noAutofit/>
          </a:bodyPr>
          <a:lstStyle/>
          <a:p>
            <a:pPr algn="ctr"/>
            <a:r>
              <a:rPr lang="en-GB" sz="2800" dirty="0"/>
              <a:t>Do we need to experience danger to learn how to be safe?</a:t>
            </a:r>
            <a:endParaRPr lang="en-GB" sz="2800" b="1" u="sng" dirty="0"/>
          </a:p>
        </p:txBody>
      </p:sp>
      <p:sp>
        <p:nvSpPr>
          <p:cNvPr id="9" name="TextBox 8">
            <a:extLst>
              <a:ext uri="{FF2B5EF4-FFF2-40B4-BE49-F238E27FC236}">
                <a16:creationId xmlns:a16="http://schemas.microsoft.com/office/drawing/2014/main" id="{AED39EEB-EF04-41D3-B7EC-73D69DFDF7C4}"/>
              </a:ext>
            </a:extLst>
          </p:cNvPr>
          <p:cNvSpPr txBox="1"/>
          <p:nvPr/>
        </p:nvSpPr>
        <p:spPr>
          <a:xfrm>
            <a:off x="4156122" y="896885"/>
            <a:ext cx="7788461" cy="4678204"/>
          </a:xfrm>
          <a:prstGeom prst="rect">
            <a:avLst/>
          </a:prstGeom>
          <a:noFill/>
        </p:spPr>
        <p:txBody>
          <a:bodyPr wrap="square">
            <a:spAutoFit/>
          </a:bodyPr>
          <a:lstStyle/>
          <a:p>
            <a:r>
              <a:rPr lang="en-GB" sz="2000" dirty="0"/>
              <a:t>A German professor believes that secure playgrounds prevent young people from finding out important dangers during their early years. Rolf Schwarz, from Karlsruhe College of Schooling in Germany, argued that ‘we want to permit youngsters to return into touch with threat’. Built in 2018, a very high climbing tower, with many risky obstacles in Berlin-</a:t>
            </a:r>
            <a:r>
              <a:rPr lang="en-GB" sz="2000" dirty="0" err="1"/>
              <a:t>Frohnau’s</a:t>
            </a:r>
            <a:r>
              <a:rPr lang="en-GB" sz="2000" dirty="0"/>
              <a:t> Ludwig Lesser Park is an example of a trend that has become popular in Germany over the last five years. Many educators and manufacturers believe that playgrounds must stop aiming only for safety and instead create challenging spaces that teach children to navigate difficult situations even if the consequence is occasional injury. </a:t>
            </a:r>
          </a:p>
          <a:p>
            <a:endParaRPr lang="en-GB" sz="2000" dirty="0"/>
          </a:p>
          <a:p>
            <a:r>
              <a:rPr lang="en-GB" sz="2000" dirty="0"/>
              <a:t>This week’s news story: </a:t>
            </a:r>
            <a:r>
              <a:rPr lang="en-GB" sz="2000" dirty="0">
                <a:hlinkClick r:id="rId3"/>
              </a:rPr>
              <a:t>https://bit.ly/3vZgn4u</a:t>
            </a:r>
            <a:endParaRPr lang="en-GB" sz="2000" dirty="0"/>
          </a:p>
          <a:p>
            <a:r>
              <a:rPr lang="en-GB" sz="2000" dirty="0"/>
              <a:t>This week’s useful video: </a:t>
            </a:r>
            <a:r>
              <a:rPr lang="en-GB" sz="2000" dirty="0">
                <a:hlinkClick r:id="rId4"/>
              </a:rPr>
              <a:t>www.youtube.com/watch?v=lztEnBFN5zU</a:t>
            </a:r>
            <a:endParaRPr lang="en-GB" sz="2000" dirty="0"/>
          </a:p>
          <a:p>
            <a:r>
              <a:rPr lang="en-GB" sz="2000" dirty="0"/>
              <a:t> </a:t>
            </a:r>
          </a:p>
          <a:p>
            <a:endParaRPr lang="en-GB" sz="2000" b="1" dirty="0"/>
          </a:p>
        </p:txBody>
      </p:sp>
      <p:sp>
        <p:nvSpPr>
          <p:cNvPr id="11" name="TextBox 10">
            <a:extLst>
              <a:ext uri="{FF2B5EF4-FFF2-40B4-BE49-F238E27FC236}">
                <a16:creationId xmlns:a16="http://schemas.microsoft.com/office/drawing/2014/main" id="{62FA8D8F-113D-4AC8-8062-3C9A88AAA8DC}"/>
              </a:ext>
            </a:extLst>
          </p:cNvPr>
          <p:cNvSpPr txBox="1"/>
          <p:nvPr/>
        </p:nvSpPr>
        <p:spPr>
          <a:xfrm>
            <a:off x="194144" y="5575089"/>
            <a:ext cx="11914496" cy="923330"/>
          </a:xfrm>
          <a:prstGeom prst="rect">
            <a:avLst/>
          </a:prstGeom>
          <a:ln w="57150">
            <a:solidFill>
              <a:srgbClr val="8A56D2"/>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a:t>Do you agree with the statement, ‘the more risk in an activity, the more fun it is’? Share your thoughts.</a:t>
            </a:r>
          </a:p>
          <a:p>
            <a:endParaRPr lang="en-GB" dirty="0"/>
          </a:p>
          <a:p>
            <a:r>
              <a:rPr lang="en-GB" dirty="0"/>
              <a:t>If you could design and build a playground for children and young people, what would you include and why?</a:t>
            </a:r>
          </a:p>
        </p:txBody>
      </p:sp>
      <p:pic>
        <p:nvPicPr>
          <p:cNvPr id="3" name="Picture 2">
            <a:extLst>
              <a:ext uri="{FF2B5EF4-FFF2-40B4-BE49-F238E27FC236}">
                <a16:creationId xmlns:a16="http://schemas.microsoft.com/office/drawing/2014/main" id="{7455CDB8-69D7-42FE-BA45-F9FE4EB4498C}"/>
              </a:ext>
            </a:extLst>
          </p:cNvPr>
          <p:cNvPicPr>
            <a:picLocks noChangeAspect="1"/>
          </p:cNvPicPr>
          <p:nvPr/>
        </p:nvPicPr>
        <p:blipFill>
          <a:blip r:embed="rId5"/>
          <a:stretch>
            <a:fillRect/>
          </a:stretch>
        </p:blipFill>
        <p:spPr>
          <a:xfrm>
            <a:off x="436542" y="2562625"/>
            <a:ext cx="3182295" cy="2734785"/>
          </a:xfrm>
          <a:prstGeom prst="rect">
            <a:avLst/>
          </a:prstGeom>
        </p:spPr>
      </p:pic>
      <p:pic>
        <p:nvPicPr>
          <p:cNvPr id="5" name="Picture 4">
            <a:extLst>
              <a:ext uri="{FF2B5EF4-FFF2-40B4-BE49-F238E27FC236}">
                <a16:creationId xmlns:a16="http://schemas.microsoft.com/office/drawing/2014/main" id="{6A369E14-45C7-4DFA-984A-67F428C057BA}"/>
              </a:ext>
            </a:extLst>
          </p:cNvPr>
          <p:cNvPicPr>
            <a:picLocks noChangeAspect="1"/>
          </p:cNvPicPr>
          <p:nvPr/>
        </p:nvPicPr>
        <p:blipFill>
          <a:blip r:embed="rId6"/>
          <a:stretch>
            <a:fillRect/>
          </a:stretch>
        </p:blipFill>
        <p:spPr>
          <a:xfrm>
            <a:off x="247417" y="152318"/>
            <a:ext cx="3598747" cy="2295752"/>
          </a:xfrm>
          <a:prstGeom prst="rect">
            <a:avLst/>
          </a:prstGeom>
        </p:spPr>
      </p:pic>
    </p:spTree>
    <p:extLst>
      <p:ext uri="{BB962C8B-B14F-4D97-AF65-F5344CB8AC3E}">
        <p14:creationId xmlns:p14="http://schemas.microsoft.com/office/powerpoint/2010/main" val="3519263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7A8808-8722-4B96-86DB-CF71F461D9EB}"/>
              </a:ext>
            </a:extLst>
          </p:cNvPr>
          <p:cNvSpPr txBox="1">
            <a:spLocks/>
          </p:cNvSpPr>
          <p:nvPr/>
        </p:nvSpPr>
        <p:spPr>
          <a:xfrm>
            <a:off x="10388093" y="279718"/>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E</a:t>
            </a:r>
          </a:p>
        </p:txBody>
      </p:sp>
      <p:sp>
        <p:nvSpPr>
          <p:cNvPr id="13" name="Title 1">
            <a:extLst>
              <a:ext uri="{FF2B5EF4-FFF2-40B4-BE49-F238E27FC236}">
                <a16:creationId xmlns:a16="http://schemas.microsoft.com/office/drawing/2014/main" id="{F7BC470F-0214-4556-A35E-577906B48580}"/>
              </a:ext>
            </a:extLst>
          </p:cNvPr>
          <p:cNvSpPr txBox="1">
            <a:spLocks/>
          </p:cNvSpPr>
          <p:nvPr/>
        </p:nvSpPr>
        <p:spPr>
          <a:xfrm>
            <a:off x="9346471" y="2797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G</a:t>
            </a:r>
          </a:p>
        </p:txBody>
      </p:sp>
      <p:sp>
        <p:nvSpPr>
          <p:cNvPr id="14" name="Title 1">
            <a:extLst>
              <a:ext uri="{FF2B5EF4-FFF2-40B4-BE49-F238E27FC236}">
                <a16:creationId xmlns:a16="http://schemas.microsoft.com/office/drawing/2014/main" id="{51E0CEC9-3660-49BA-B206-63E8BE4A69EC}"/>
              </a:ext>
            </a:extLst>
          </p:cNvPr>
          <p:cNvSpPr txBox="1">
            <a:spLocks/>
          </p:cNvSpPr>
          <p:nvPr/>
        </p:nvSpPr>
        <p:spPr>
          <a:xfrm>
            <a:off x="823871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N</a:t>
            </a:r>
          </a:p>
        </p:txBody>
      </p:sp>
      <p:sp>
        <p:nvSpPr>
          <p:cNvPr id="15" name="Title 1">
            <a:extLst>
              <a:ext uri="{FF2B5EF4-FFF2-40B4-BE49-F238E27FC236}">
                <a16:creationId xmlns:a16="http://schemas.microsoft.com/office/drawing/2014/main" id="{6C6F3C9F-CD18-4F33-886E-CB2C297B8394}"/>
              </a:ext>
            </a:extLst>
          </p:cNvPr>
          <p:cNvSpPr txBox="1">
            <a:spLocks/>
          </p:cNvSpPr>
          <p:nvPr/>
        </p:nvSpPr>
        <p:spPr>
          <a:xfrm>
            <a:off x="7424337"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E</a:t>
            </a:r>
          </a:p>
        </p:txBody>
      </p:sp>
      <p:sp>
        <p:nvSpPr>
          <p:cNvPr id="16" name="Title 1">
            <a:extLst>
              <a:ext uri="{FF2B5EF4-FFF2-40B4-BE49-F238E27FC236}">
                <a16:creationId xmlns:a16="http://schemas.microsoft.com/office/drawing/2014/main" id="{B3F2F16E-C8A2-4C23-A905-631EFB515AD8}"/>
              </a:ext>
            </a:extLst>
          </p:cNvPr>
          <p:cNvSpPr txBox="1">
            <a:spLocks/>
          </p:cNvSpPr>
          <p:nvPr/>
        </p:nvSpPr>
        <p:spPr>
          <a:xfrm>
            <a:off x="6624230" y="30257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DF4449"/>
                </a:solidFill>
                <a:latin typeface="Verdana" panose="020B0604030504040204" pitchFamily="34" charset="0"/>
                <a:ea typeface="Verdana" panose="020B0604030504040204" pitchFamily="34" charset="0"/>
              </a:rPr>
              <a:t>L</a:t>
            </a:r>
          </a:p>
        </p:txBody>
      </p:sp>
      <p:sp>
        <p:nvSpPr>
          <p:cNvPr id="17" name="Title 1">
            <a:extLst>
              <a:ext uri="{FF2B5EF4-FFF2-40B4-BE49-F238E27FC236}">
                <a16:creationId xmlns:a16="http://schemas.microsoft.com/office/drawing/2014/main" id="{5547BC33-2F48-49D2-93B3-599C31798E9E}"/>
              </a:ext>
            </a:extLst>
          </p:cNvPr>
          <p:cNvSpPr txBox="1">
            <a:spLocks/>
          </p:cNvSpPr>
          <p:nvPr/>
        </p:nvSpPr>
        <p:spPr>
          <a:xfrm>
            <a:off x="5838418" y="30258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63B024"/>
                </a:solidFill>
                <a:latin typeface="Verdana" panose="020B0604030504040204" pitchFamily="34" charset="0"/>
                <a:ea typeface="Verdana" panose="020B0604030504040204" pitchFamily="34" charset="0"/>
              </a:rPr>
              <a:t>L</a:t>
            </a:r>
          </a:p>
        </p:txBody>
      </p:sp>
      <p:sp>
        <p:nvSpPr>
          <p:cNvPr id="18" name="Title 1">
            <a:extLst>
              <a:ext uri="{FF2B5EF4-FFF2-40B4-BE49-F238E27FC236}">
                <a16:creationId xmlns:a16="http://schemas.microsoft.com/office/drawing/2014/main" id="{60D8026C-CD7F-48DE-9314-000B744AD91E}"/>
              </a:ext>
            </a:extLst>
          </p:cNvPr>
          <p:cNvSpPr txBox="1">
            <a:spLocks/>
          </p:cNvSpPr>
          <p:nvPr/>
        </p:nvSpPr>
        <p:spPr>
          <a:xfrm>
            <a:off x="4657309" y="302583"/>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00B0F0"/>
                </a:solidFill>
                <a:latin typeface="Verdana" panose="020B0604030504040204" pitchFamily="34" charset="0"/>
                <a:ea typeface="Verdana" panose="020B0604030504040204" pitchFamily="34" charset="0"/>
              </a:rPr>
              <a:t>A</a:t>
            </a:r>
          </a:p>
        </p:txBody>
      </p:sp>
      <p:sp>
        <p:nvSpPr>
          <p:cNvPr id="19" name="Title 1">
            <a:extLst>
              <a:ext uri="{FF2B5EF4-FFF2-40B4-BE49-F238E27FC236}">
                <a16:creationId xmlns:a16="http://schemas.microsoft.com/office/drawing/2014/main" id="{80EF0492-862D-410B-9908-B108A3911C83}"/>
              </a:ext>
            </a:extLst>
          </p:cNvPr>
          <p:cNvSpPr txBox="1">
            <a:spLocks/>
          </p:cNvSpPr>
          <p:nvPr/>
        </p:nvSpPr>
        <p:spPr>
          <a:xfrm>
            <a:off x="3357144" y="302584"/>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8A56D2"/>
                </a:solidFill>
                <a:latin typeface="Verdana" panose="020B0604030504040204" pitchFamily="34" charset="0"/>
                <a:ea typeface="Verdana" panose="020B0604030504040204" pitchFamily="34" charset="0"/>
              </a:rPr>
              <a:t>H</a:t>
            </a:r>
          </a:p>
        </p:txBody>
      </p:sp>
      <p:sp>
        <p:nvSpPr>
          <p:cNvPr id="20" name="Title 1">
            <a:extLst>
              <a:ext uri="{FF2B5EF4-FFF2-40B4-BE49-F238E27FC236}">
                <a16:creationId xmlns:a16="http://schemas.microsoft.com/office/drawing/2014/main" id="{1A7DDFF5-36AF-451B-9BF7-A046881DC7A5}"/>
              </a:ext>
            </a:extLst>
          </p:cNvPr>
          <p:cNvSpPr txBox="1">
            <a:spLocks/>
          </p:cNvSpPr>
          <p:nvPr/>
        </p:nvSpPr>
        <p:spPr>
          <a:xfrm>
            <a:off x="2376076" y="302584"/>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598" b="1" dirty="0">
                <a:solidFill>
                  <a:srgbClr val="FDA424"/>
                </a:solidFill>
                <a:latin typeface="Verdana" panose="020B0604030504040204" pitchFamily="34" charset="0"/>
                <a:ea typeface="Verdana" panose="020B0604030504040204" pitchFamily="34" charset="0"/>
              </a:rPr>
              <a:t>C</a:t>
            </a:r>
          </a:p>
        </p:txBody>
      </p:sp>
      <p:sp>
        <p:nvSpPr>
          <p:cNvPr id="21" name="Rectangle 20">
            <a:extLst>
              <a:ext uri="{FF2B5EF4-FFF2-40B4-BE49-F238E27FC236}">
                <a16:creationId xmlns:a16="http://schemas.microsoft.com/office/drawing/2014/main" id="{6310C4C3-2461-4BF6-85D1-076E428A1F0E}"/>
              </a:ext>
            </a:extLst>
          </p:cNvPr>
          <p:cNvSpPr/>
          <p:nvPr/>
        </p:nvSpPr>
        <p:spPr>
          <a:xfrm>
            <a:off x="-3372545" y="302579"/>
            <a:ext cx="3029237" cy="100438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latin typeface="Verdana" panose="020B0604030504040204" pitchFamily="34" charset="0"/>
                <a:ea typeface="Verdana" panose="020B0604030504040204" pitchFamily="34" charset="0"/>
              </a:rPr>
              <a:t>Tutor time and Break Time</a:t>
            </a:r>
          </a:p>
        </p:txBody>
      </p:sp>
      <p:graphicFrame>
        <p:nvGraphicFramePr>
          <p:cNvPr id="2" name="Table 1">
            <a:extLst>
              <a:ext uri="{FF2B5EF4-FFF2-40B4-BE49-F238E27FC236}">
                <a16:creationId xmlns:a16="http://schemas.microsoft.com/office/drawing/2014/main" id="{80EFA979-E961-434F-B635-CD92B18130FE}"/>
              </a:ext>
            </a:extLst>
          </p:cNvPr>
          <p:cNvGraphicFramePr>
            <a:graphicFrameLocks noGrp="1"/>
          </p:cNvGraphicFramePr>
          <p:nvPr>
            <p:extLst>
              <p:ext uri="{D42A27DB-BD31-4B8C-83A1-F6EECF244321}">
                <p14:modId xmlns:p14="http://schemas.microsoft.com/office/powerpoint/2010/main" val="1279665333"/>
              </p:ext>
            </p:extLst>
          </p:nvPr>
        </p:nvGraphicFramePr>
        <p:xfrm>
          <a:off x="1470470" y="2555124"/>
          <a:ext cx="5388292" cy="2414418"/>
        </p:xfrm>
        <a:graphic>
          <a:graphicData uri="http://schemas.openxmlformats.org/drawingml/2006/table">
            <a:tbl>
              <a:tblPr firstRow="1" bandRow="1">
                <a:tableStyleId>{5C22544A-7EE6-4342-B048-85BDC9FD1C3A}</a:tableStyleId>
              </a:tblPr>
              <a:tblGrid>
                <a:gridCol w="1981398">
                  <a:extLst>
                    <a:ext uri="{9D8B030D-6E8A-4147-A177-3AD203B41FA5}">
                      <a16:colId xmlns:a16="http://schemas.microsoft.com/office/drawing/2014/main" val="1386318241"/>
                    </a:ext>
                  </a:extLst>
                </a:gridCol>
                <a:gridCol w="3406894">
                  <a:extLst>
                    <a:ext uri="{9D8B030D-6E8A-4147-A177-3AD203B41FA5}">
                      <a16:colId xmlns:a16="http://schemas.microsoft.com/office/drawing/2014/main" val="2349591465"/>
                    </a:ext>
                  </a:extLst>
                </a:gridCol>
              </a:tblGrid>
              <a:tr h="945028">
                <a:tc>
                  <a:txBody>
                    <a:bodyPr/>
                    <a:lstStyle/>
                    <a:p>
                      <a:pPr algn="ctr"/>
                      <a:r>
                        <a:rPr lang="en-GB" sz="2400" dirty="0"/>
                        <a:t>Week Commencing</a:t>
                      </a:r>
                    </a:p>
                  </a:txBody>
                  <a:tcPr/>
                </a:tc>
                <a:tc>
                  <a:txBody>
                    <a:bodyPr/>
                    <a:lstStyle/>
                    <a:p>
                      <a:pPr algn="ctr"/>
                      <a:r>
                        <a:rPr lang="en-GB" sz="2400" dirty="0"/>
                        <a:t>Challenge</a:t>
                      </a:r>
                    </a:p>
                  </a:txBody>
                  <a:tcPr/>
                </a:tc>
                <a:extLst>
                  <a:ext uri="{0D108BD9-81ED-4DB2-BD59-A6C34878D82A}">
                    <a16:rowId xmlns:a16="http://schemas.microsoft.com/office/drawing/2014/main" val="2910204246"/>
                  </a:ext>
                </a:extLst>
              </a:tr>
              <a:tr h="830645">
                <a:tc>
                  <a:txBody>
                    <a:bodyPr/>
                    <a:lstStyle/>
                    <a:p>
                      <a:pPr algn="ctr" fontAlgn="t"/>
                      <a:r>
                        <a:rPr lang="en-GB" sz="2400" dirty="0"/>
                        <a:t>15</a:t>
                      </a:r>
                      <a:r>
                        <a:rPr lang="en-GB" sz="2400" baseline="30000" dirty="0"/>
                        <a:t>th</a:t>
                      </a:r>
                      <a:r>
                        <a:rPr lang="en-GB" sz="2400" dirty="0"/>
                        <a:t> November 2021</a:t>
                      </a:r>
                    </a:p>
                  </a:txBody>
                  <a:tcPr marL="6350" marR="6350" marT="6350" marB="0" anchor="ctr"/>
                </a:tc>
                <a:tc>
                  <a:txBody>
                    <a:bodyPr/>
                    <a:lstStyle/>
                    <a:p>
                      <a:pPr algn="ctr" fontAlgn="b"/>
                      <a:r>
                        <a:rPr lang="en-GB" sz="2400" b="1" dirty="0"/>
                        <a:t>Shoot the hoop at Break</a:t>
                      </a:r>
                    </a:p>
                    <a:p>
                      <a:pPr algn="ctr" fontAlgn="b"/>
                      <a:r>
                        <a:rPr lang="en-GB" sz="2400" dirty="0"/>
                        <a:t>Tuesday: Y9 &amp; Y10 Wednesday: Y8 </a:t>
                      </a:r>
                    </a:p>
                    <a:p>
                      <a:pPr algn="ctr" fontAlgn="b"/>
                      <a:r>
                        <a:rPr lang="en-GB" sz="2400" dirty="0"/>
                        <a:t>Thursday: Y7 &amp; Y11 </a:t>
                      </a:r>
                    </a:p>
                  </a:txBody>
                  <a:tcPr marL="6350" marR="6350" marT="6350" marB="0" anchor="ctr"/>
                </a:tc>
                <a:extLst>
                  <a:ext uri="{0D108BD9-81ED-4DB2-BD59-A6C34878D82A}">
                    <a16:rowId xmlns:a16="http://schemas.microsoft.com/office/drawing/2014/main" val="1998655705"/>
                  </a:ext>
                </a:extLst>
              </a:tr>
            </a:tbl>
          </a:graphicData>
        </a:graphic>
      </p:graphicFrame>
      <p:pic>
        <p:nvPicPr>
          <p:cNvPr id="6" name="Picture 5">
            <a:extLst>
              <a:ext uri="{FF2B5EF4-FFF2-40B4-BE49-F238E27FC236}">
                <a16:creationId xmlns:a16="http://schemas.microsoft.com/office/drawing/2014/main" id="{38F2A59E-9DB9-4E13-B582-780269573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097" y="1924205"/>
            <a:ext cx="3525343" cy="4987017"/>
          </a:xfrm>
          <a:prstGeom prst="rect">
            <a:avLst/>
          </a:prstGeom>
        </p:spPr>
      </p:pic>
    </p:spTree>
    <p:extLst>
      <p:ext uri="{BB962C8B-B14F-4D97-AF65-F5344CB8AC3E}">
        <p14:creationId xmlns:p14="http://schemas.microsoft.com/office/powerpoint/2010/main" val="166847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7475E-94DA-440D-AFCB-70C762E617EB}"/>
              </a:ext>
            </a:extLst>
          </p:cNvPr>
          <p:cNvPicPr>
            <a:picLocks noChangeAspect="1"/>
          </p:cNvPicPr>
          <p:nvPr/>
        </p:nvPicPr>
        <p:blipFill>
          <a:blip r:embed="rId2"/>
          <a:stretch>
            <a:fillRect/>
          </a:stretch>
        </p:blipFill>
        <p:spPr>
          <a:xfrm>
            <a:off x="2295350" y="637254"/>
            <a:ext cx="7984638" cy="2791746"/>
          </a:xfrm>
          <a:prstGeom prst="rect">
            <a:avLst/>
          </a:prstGeom>
        </p:spPr>
      </p:pic>
      <p:sp>
        <p:nvSpPr>
          <p:cNvPr id="3" name="Content Placeholder 2">
            <a:extLst>
              <a:ext uri="{FF2B5EF4-FFF2-40B4-BE49-F238E27FC236}">
                <a16:creationId xmlns:a16="http://schemas.microsoft.com/office/drawing/2014/main" id="{E4530CE1-24DD-400E-8D68-B27E6FDFFB5F}"/>
              </a:ext>
            </a:extLst>
          </p:cNvPr>
          <p:cNvSpPr>
            <a:spLocks noGrp="1"/>
          </p:cNvSpPr>
          <p:nvPr>
            <p:ph idx="1"/>
          </p:nvPr>
        </p:nvSpPr>
        <p:spPr>
          <a:xfrm>
            <a:off x="80408" y="271096"/>
            <a:ext cx="12192000" cy="777330"/>
          </a:xfrm>
        </p:spPr>
        <p:txBody>
          <a:bodyPr>
            <a:normAutofit fontScale="70000" lnSpcReduction="20000"/>
          </a:bodyPr>
          <a:lstStyle/>
          <a:p>
            <a:pPr marL="0" indent="0">
              <a:buNone/>
            </a:pPr>
            <a:r>
              <a:rPr lang="en-GB" sz="4400" b="1" dirty="0"/>
              <a:t>Alcohol Awareness Week- Click on the photos below to watch the clips</a:t>
            </a:r>
          </a:p>
        </p:txBody>
      </p:sp>
      <p:pic>
        <p:nvPicPr>
          <p:cNvPr id="1026" name="Picture 2" descr="https://ci6.googleusercontent.com/proxy/SquuQ3azXrYAaEoCyyilDMX_kux0yek7LvFgLKMZ6fQT6027nYRsQj7cXTwnwqYxD5DGTxqzEiz7XfYKlH_xb8rX2ESGSQpYF_ppeL6KgPrHi4CKlFZBv0ZPxbkZ0FMiJEXsVuOeJ_Xfl4ba=s0-d-e1-ft#https://bucket.mlcdn.com/a/412/412757/images/53c80085761ae89bf5a55fdc485c876bb9aafe2c.png">
            <a:extLst>
              <a:ext uri="{FF2B5EF4-FFF2-40B4-BE49-F238E27FC236}">
                <a16:creationId xmlns:a16="http://schemas.microsoft.com/office/drawing/2014/main" id="{05424151-9B0B-43AB-A472-0F6780C4F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25" y="3333517"/>
            <a:ext cx="11382375"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hlinkClick r:id="rId4"/>
            <a:extLst>
              <a:ext uri="{FF2B5EF4-FFF2-40B4-BE49-F238E27FC236}">
                <a16:creationId xmlns:a16="http://schemas.microsoft.com/office/drawing/2014/main" id="{D1786B8A-4AE0-4C99-8A9E-ABF3CFF93676}"/>
              </a:ext>
            </a:extLst>
          </p:cNvPr>
          <p:cNvSpPr/>
          <p:nvPr/>
        </p:nvSpPr>
        <p:spPr>
          <a:xfrm>
            <a:off x="2013924" y="4499072"/>
            <a:ext cx="1929777" cy="1991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EB096ABF-F358-4D95-9B9D-B33C96FF3D98}"/>
              </a:ext>
            </a:extLst>
          </p:cNvPr>
          <p:cNvSpPr/>
          <p:nvPr/>
        </p:nvSpPr>
        <p:spPr>
          <a:xfrm>
            <a:off x="4095166" y="4448584"/>
            <a:ext cx="1929777" cy="1935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hlinkClick r:id="rId6"/>
            <a:extLst>
              <a:ext uri="{FF2B5EF4-FFF2-40B4-BE49-F238E27FC236}">
                <a16:creationId xmlns:a16="http://schemas.microsoft.com/office/drawing/2014/main" id="{642617AA-AA94-441C-8251-41F54CB0D56E}"/>
              </a:ext>
            </a:extLst>
          </p:cNvPr>
          <p:cNvSpPr/>
          <p:nvPr/>
        </p:nvSpPr>
        <p:spPr>
          <a:xfrm>
            <a:off x="6176408" y="4448584"/>
            <a:ext cx="1929777" cy="1935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7"/>
            <a:extLst>
              <a:ext uri="{FF2B5EF4-FFF2-40B4-BE49-F238E27FC236}">
                <a16:creationId xmlns:a16="http://schemas.microsoft.com/office/drawing/2014/main" id="{63A67854-0F91-4E4F-84FF-C75EACE9D73B}"/>
              </a:ext>
            </a:extLst>
          </p:cNvPr>
          <p:cNvSpPr/>
          <p:nvPr/>
        </p:nvSpPr>
        <p:spPr>
          <a:xfrm>
            <a:off x="8257650" y="4499072"/>
            <a:ext cx="1920426" cy="19353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010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7C24705-3DF9-074F-9559-CC733054D17F}"/>
              </a:ext>
            </a:extLst>
          </p:cNvPr>
          <p:cNvGrpSpPr/>
          <p:nvPr/>
        </p:nvGrpSpPr>
        <p:grpSpPr>
          <a:xfrm>
            <a:off x="-498906" y="-1909690"/>
            <a:ext cx="13348836" cy="9971229"/>
            <a:chOff x="-496458" y="-1908499"/>
            <a:chExt cx="13348836" cy="9971229"/>
          </a:xfrm>
        </p:grpSpPr>
        <p:sp>
          <p:nvSpPr>
            <p:cNvPr id="12" name="Rectangle 11">
              <a:extLst>
                <a:ext uri="{FF2B5EF4-FFF2-40B4-BE49-F238E27FC236}">
                  <a16:creationId xmlns:a16="http://schemas.microsoft.com/office/drawing/2014/main" id="{1C2270A1-DE9E-1A40-A1BC-3F98B997EF11}"/>
                </a:ext>
              </a:extLst>
            </p:cNvPr>
            <p:cNvSpPr/>
            <p:nvPr/>
          </p:nvSpPr>
          <p:spPr>
            <a:xfrm>
              <a:off x="0" y="0"/>
              <a:ext cx="12192000" cy="6858000"/>
            </a:xfrm>
            <a:prstGeom prst="rect">
              <a:avLst/>
            </a:prstGeom>
            <a:solidFill>
              <a:srgbClr val="00F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ular Callout 4">
              <a:extLst>
                <a:ext uri="{FF2B5EF4-FFF2-40B4-BE49-F238E27FC236}">
                  <a16:creationId xmlns:a16="http://schemas.microsoft.com/office/drawing/2014/main" id="{11882EED-EE07-644D-A609-D7319F22826C}"/>
                </a:ext>
              </a:extLst>
            </p:cNvPr>
            <p:cNvSpPr/>
            <p:nvPr/>
          </p:nvSpPr>
          <p:spPr>
            <a:xfrm rot="21073217">
              <a:off x="-496458" y="-1015797"/>
              <a:ext cx="3782511"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ular Callout 4">
              <a:extLst>
                <a:ext uri="{FF2B5EF4-FFF2-40B4-BE49-F238E27FC236}">
                  <a16:creationId xmlns:a16="http://schemas.microsoft.com/office/drawing/2014/main" id="{F1F6D090-7C79-9847-8BE7-ECED997360EC}"/>
                </a:ext>
              </a:extLst>
            </p:cNvPr>
            <p:cNvSpPr/>
            <p:nvPr/>
          </p:nvSpPr>
          <p:spPr>
            <a:xfrm rot="398528" flipH="1">
              <a:off x="2319488" y="-1908499"/>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ular Callout 4">
              <a:extLst>
                <a:ext uri="{FF2B5EF4-FFF2-40B4-BE49-F238E27FC236}">
                  <a16:creationId xmlns:a16="http://schemas.microsoft.com/office/drawing/2014/main" id="{E44B3EAE-B8D1-944C-B149-8339BD2CD10C}"/>
                </a:ext>
              </a:extLst>
            </p:cNvPr>
            <p:cNvSpPr/>
            <p:nvPr/>
          </p:nvSpPr>
          <p:spPr>
            <a:xfrm rot="21391109" flipH="1">
              <a:off x="8422451" y="-1383931"/>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16" name="Rectangular Callout 4">
              <a:extLst>
                <a:ext uri="{FF2B5EF4-FFF2-40B4-BE49-F238E27FC236}">
                  <a16:creationId xmlns:a16="http://schemas.microsoft.com/office/drawing/2014/main" id="{0C832F2A-C647-474C-8357-42DA33E371B1}"/>
                </a:ext>
              </a:extLst>
            </p:cNvPr>
            <p:cNvSpPr/>
            <p:nvPr/>
          </p:nvSpPr>
          <p:spPr>
            <a:xfrm rot="21391109" flipH="1">
              <a:off x="-295703" y="-594891"/>
              <a:ext cx="1461749" cy="145151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577775" y="2082124"/>
                  </a:lnTo>
                  <a:lnTo>
                    <a:pt x="908190" y="2750198"/>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17" name="Rectangular Callout 4">
              <a:extLst>
                <a:ext uri="{FF2B5EF4-FFF2-40B4-BE49-F238E27FC236}">
                  <a16:creationId xmlns:a16="http://schemas.microsoft.com/office/drawing/2014/main" id="{F5C10E10-769A-394B-8B36-E487B9658D0C}"/>
                </a:ext>
              </a:extLst>
            </p:cNvPr>
            <p:cNvSpPr/>
            <p:nvPr/>
          </p:nvSpPr>
          <p:spPr>
            <a:xfrm rot="9912178">
              <a:off x="8301664" y="5312532"/>
              <a:ext cx="4550714"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18" name="Rectangular Callout 4">
              <a:extLst>
                <a:ext uri="{FF2B5EF4-FFF2-40B4-BE49-F238E27FC236}">
                  <a16:creationId xmlns:a16="http://schemas.microsoft.com/office/drawing/2014/main" id="{98E31511-41AA-B747-B3B9-AD92C833F49C}"/>
                </a:ext>
              </a:extLst>
            </p:cNvPr>
            <p:cNvSpPr/>
            <p:nvPr/>
          </p:nvSpPr>
          <p:spPr>
            <a:xfrm rot="21391109" flipH="1">
              <a:off x="10953247" y="4295739"/>
              <a:ext cx="773732" cy="692515"/>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577775" y="2082124"/>
                  </a:lnTo>
                  <a:lnTo>
                    <a:pt x="908190" y="2750198"/>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grpSp>
      <p:sp>
        <p:nvSpPr>
          <p:cNvPr id="5" name="Rectangular Callout 4">
            <a:extLst>
              <a:ext uri="{FF2B5EF4-FFF2-40B4-BE49-F238E27FC236}">
                <a16:creationId xmlns:a16="http://schemas.microsoft.com/office/drawing/2014/main" id="{AC8CDB51-9AE2-894D-829D-794F1B32C679}"/>
              </a:ext>
            </a:extLst>
          </p:cNvPr>
          <p:cNvSpPr/>
          <p:nvPr/>
        </p:nvSpPr>
        <p:spPr>
          <a:xfrm rot="21448396">
            <a:off x="428407" y="34317"/>
            <a:ext cx="4607656" cy="373485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6" name="Rectangular Callout 4">
            <a:extLst>
              <a:ext uri="{FF2B5EF4-FFF2-40B4-BE49-F238E27FC236}">
                <a16:creationId xmlns:a16="http://schemas.microsoft.com/office/drawing/2014/main" id="{8922990E-F21A-A04A-B26F-2BD89ACE93C3}"/>
              </a:ext>
            </a:extLst>
          </p:cNvPr>
          <p:cNvSpPr/>
          <p:nvPr/>
        </p:nvSpPr>
        <p:spPr>
          <a:xfrm>
            <a:off x="583267" y="-88091"/>
            <a:ext cx="4552640" cy="3802660"/>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7" name="Rectangular Callout 4">
            <a:extLst>
              <a:ext uri="{FF2B5EF4-FFF2-40B4-BE49-F238E27FC236}">
                <a16:creationId xmlns:a16="http://schemas.microsoft.com/office/drawing/2014/main" id="{BE05CB33-C8C2-5042-9010-F256983E38ED}"/>
              </a:ext>
            </a:extLst>
          </p:cNvPr>
          <p:cNvSpPr/>
          <p:nvPr/>
        </p:nvSpPr>
        <p:spPr>
          <a:xfrm rot="12141057" flipH="1">
            <a:off x="-405095" y="5871719"/>
            <a:ext cx="4309143" cy="2750198"/>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750198">
                <a:moveTo>
                  <a:pt x="0" y="0"/>
                </a:moveTo>
                <a:lnTo>
                  <a:pt x="3452327" y="102637"/>
                </a:lnTo>
                <a:lnTo>
                  <a:pt x="3303038" y="2034074"/>
                </a:lnTo>
                <a:lnTo>
                  <a:pt x="1197429" y="2099388"/>
                </a:lnTo>
                <a:lnTo>
                  <a:pt x="908190" y="2750198"/>
                </a:lnTo>
                <a:lnTo>
                  <a:pt x="777551" y="2099388"/>
                </a:lnTo>
                <a:lnTo>
                  <a:pt x="242596" y="2099388"/>
                </a:lnTo>
                <a:lnTo>
                  <a:pt x="0" y="0"/>
                </a:lnTo>
                <a:close/>
              </a:path>
            </a:pathLst>
          </a:custGeom>
          <a:solidFill>
            <a:srgbClr val="00FC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8" name="TextBox 12">
            <a:extLst>
              <a:ext uri="{FF2B5EF4-FFF2-40B4-BE49-F238E27FC236}">
                <a16:creationId xmlns:a16="http://schemas.microsoft.com/office/drawing/2014/main" id="{7C27C552-7950-294A-B120-16867A301804}"/>
              </a:ext>
            </a:extLst>
          </p:cNvPr>
          <p:cNvSpPr txBox="1"/>
          <p:nvPr/>
        </p:nvSpPr>
        <p:spPr>
          <a:xfrm>
            <a:off x="830973" y="204134"/>
            <a:ext cx="4094539"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cs typeface="Arial" panose="020B0604020202020204" pitchFamily="34" charset="0"/>
              </a:rPr>
              <a:t>Anti-Bullying</a:t>
            </a:r>
          </a:p>
          <a:p>
            <a:pPr algn="ctr"/>
            <a:r>
              <a:rPr lang="en-US" sz="5400" b="1" dirty="0">
                <a:cs typeface="Arial" panose="020B0604020202020204" pitchFamily="34" charset="0"/>
              </a:rPr>
              <a:t>Week 2021</a:t>
            </a:r>
          </a:p>
          <a:p>
            <a:pPr algn="ctr"/>
            <a:r>
              <a:rPr lang="en-US" sz="3200" b="1" dirty="0">
                <a:solidFill>
                  <a:srgbClr val="FF0048"/>
                </a:solidFill>
                <a:cs typeface="Arial" panose="020B0604020202020204" pitchFamily="34" charset="0"/>
              </a:rPr>
              <a:t>15</a:t>
            </a:r>
            <a:r>
              <a:rPr lang="en-US" sz="3200" b="1" baseline="30000" dirty="0">
                <a:solidFill>
                  <a:srgbClr val="FF0048"/>
                </a:solidFill>
                <a:cs typeface="Arial" panose="020B0604020202020204" pitchFamily="34" charset="0"/>
              </a:rPr>
              <a:t>th-</a:t>
            </a:r>
            <a:r>
              <a:rPr lang="en-US" sz="3200" b="1" dirty="0">
                <a:solidFill>
                  <a:srgbClr val="FF0048"/>
                </a:solidFill>
                <a:cs typeface="Arial" panose="020B0604020202020204" pitchFamily="34" charset="0"/>
              </a:rPr>
              <a:t> 19</a:t>
            </a:r>
            <a:r>
              <a:rPr lang="en-US" sz="3200" b="1" baseline="30000" dirty="0">
                <a:solidFill>
                  <a:srgbClr val="FF0048"/>
                </a:solidFill>
                <a:cs typeface="Arial" panose="020B0604020202020204" pitchFamily="34" charset="0"/>
              </a:rPr>
              <a:t>th</a:t>
            </a:r>
            <a:r>
              <a:rPr lang="en-US" sz="3200" b="1" dirty="0">
                <a:solidFill>
                  <a:srgbClr val="FF0048"/>
                </a:solidFill>
                <a:cs typeface="Arial" panose="020B0604020202020204" pitchFamily="34" charset="0"/>
              </a:rPr>
              <a:t> November</a:t>
            </a:r>
          </a:p>
        </p:txBody>
      </p:sp>
      <p:pic>
        <p:nvPicPr>
          <p:cNvPr id="9" name="Picture 8">
            <a:extLst>
              <a:ext uri="{FF2B5EF4-FFF2-40B4-BE49-F238E27FC236}">
                <a16:creationId xmlns:a16="http://schemas.microsoft.com/office/drawing/2014/main" id="{5B963AD3-ABA3-D940-9B06-700FE20DF667}"/>
              </a:ext>
            </a:extLst>
          </p:cNvPr>
          <p:cNvPicPr>
            <a:picLocks noChangeAspect="1"/>
          </p:cNvPicPr>
          <p:nvPr/>
        </p:nvPicPr>
        <p:blipFill rotWithShape="1">
          <a:blip r:embed="rId2"/>
          <a:srcRect b="20922"/>
          <a:stretch/>
        </p:blipFill>
        <p:spPr>
          <a:xfrm>
            <a:off x="3860165" y="1831093"/>
            <a:ext cx="4094539" cy="4075649"/>
          </a:xfrm>
          <a:prstGeom prst="rect">
            <a:avLst/>
          </a:prstGeom>
        </p:spPr>
      </p:pic>
      <p:pic>
        <p:nvPicPr>
          <p:cNvPr id="10" name="Picture 9">
            <a:extLst>
              <a:ext uri="{FF2B5EF4-FFF2-40B4-BE49-F238E27FC236}">
                <a16:creationId xmlns:a16="http://schemas.microsoft.com/office/drawing/2014/main" id="{9A392705-2A18-D74E-95A2-3FF8E6D82BFE}"/>
              </a:ext>
            </a:extLst>
          </p:cNvPr>
          <p:cNvPicPr>
            <a:picLocks noChangeAspect="1"/>
          </p:cNvPicPr>
          <p:nvPr/>
        </p:nvPicPr>
        <p:blipFill rotWithShape="1">
          <a:blip r:embed="rId2"/>
          <a:srcRect t="79600" b="841"/>
          <a:stretch/>
        </p:blipFill>
        <p:spPr>
          <a:xfrm>
            <a:off x="8097461" y="6227578"/>
            <a:ext cx="4094539" cy="1008100"/>
          </a:xfrm>
          <a:prstGeom prst="rect">
            <a:avLst/>
          </a:prstGeom>
        </p:spPr>
      </p:pic>
      <p:pic>
        <p:nvPicPr>
          <p:cNvPr id="11" name="Picture 10">
            <a:extLst>
              <a:ext uri="{FF2B5EF4-FFF2-40B4-BE49-F238E27FC236}">
                <a16:creationId xmlns:a16="http://schemas.microsoft.com/office/drawing/2014/main" id="{A3064A3C-0EC6-45A9-90A8-9289A82E5DE1}"/>
              </a:ext>
            </a:extLst>
          </p:cNvPr>
          <p:cNvPicPr>
            <a:picLocks noChangeAspect="1"/>
          </p:cNvPicPr>
          <p:nvPr/>
        </p:nvPicPr>
        <p:blipFill>
          <a:blip r:embed="rId3"/>
          <a:stretch>
            <a:fillRect/>
          </a:stretch>
        </p:blipFill>
        <p:spPr>
          <a:xfrm>
            <a:off x="-111506" y="5693947"/>
            <a:ext cx="4450080" cy="1499566"/>
          </a:xfrm>
          <a:prstGeom prst="rect">
            <a:avLst/>
          </a:prstGeom>
        </p:spPr>
      </p:pic>
      <p:sp>
        <p:nvSpPr>
          <p:cNvPr id="19" name="Rectangular Callout 4">
            <a:extLst>
              <a:ext uri="{FF2B5EF4-FFF2-40B4-BE49-F238E27FC236}">
                <a16:creationId xmlns:a16="http://schemas.microsoft.com/office/drawing/2014/main" id="{940C6ACC-991A-432B-84F2-AEAC82C86557}"/>
              </a:ext>
            </a:extLst>
          </p:cNvPr>
          <p:cNvSpPr/>
          <p:nvPr/>
        </p:nvSpPr>
        <p:spPr>
          <a:xfrm rot="21448396">
            <a:off x="7201163" y="484467"/>
            <a:ext cx="4607656" cy="3734851"/>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20" name="Rectangular Callout 4">
            <a:extLst>
              <a:ext uri="{FF2B5EF4-FFF2-40B4-BE49-F238E27FC236}">
                <a16:creationId xmlns:a16="http://schemas.microsoft.com/office/drawing/2014/main" id="{851EEAAA-AB0C-48F3-B1B2-C98450E132AD}"/>
              </a:ext>
            </a:extLst>
          </p:cNvPr>
          <p:cNvSpPr/>
          <p:nvPr/>
        </p:nvSpPr>
        <p:spPr>
          <a:xfrm>
            <a:off x="7356023" y="362059"/>
            <a:ext cx="4552640" cy="3802660"/>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450336"/>
              <a:gd name="connsiteX1" fmla="*/ 3452327 w 3452327"/>
              <a:gd name="connsiteY1" fmla="*/ 102637 h 2450336"/>
              <a:gd name="connsiteX2" fmla="*/ 3303038 w 3452327"/>
              <a:gd name="connsiteY2" fmla="*/ 2034074 h 2450336"/>
              <a:gd name="connsiteX3" fmla="*/ 1577775 w 3452327"/>
              <a:gd name="connsiteY3" fmla="*/ 2082124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 name="connsiteX0" fmla="*/ 0 w 3452327"/>
              <a:gd name="connsiteY0" fmla="*/ 0 h 2450336"/>
              <a:gd name="connsiteX1" fmla="*/ 3452327 w 3452327"/>
              <a:gd name="connsiteY1" fmla="*/ 102637 h 2450336"/>
              <a:gd name="connsiteX2" fmla="*/ 3303038 w 3452327"/>
              <a:gd name="connsiteY2" fmla="*/ 2034074 h 2450336"/>
              <a:gd name="connsiteX3" fmla="*/ 1253633 w 3452327"/>
              <a:gd name="connsiteY3" fmla="*/ 2097501 h 2450336"/>
              <a:gd name="connsiteX4" fmla="*/ 876821 w 3452327"/>
              <a:gd name="connsiteY4" fmla="*/ 2450336 h 2450336"/>
              <a:gd name="connsiteX5" fmla="*/ 777551 w 3452327"/>
              <a:gd name="connsiteY5" fmla="*/ 2099388 h 2450336"/>
              <a:gd name="connsiteX6" fmla="*/ 242596 w 3452327"/>
              <a:gd name="connsiteY6" fmla="*/ 2099388 h 2450336"/>
              <a:gd name="connsiteX7" fmla="*/ 0 w 3452327"/>
              <a:gd name="connsiteY7" fmla="*/ 0 h 24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2327" h="2450336">
                <a:moveTo>
                  <a:pt x="0" y="0"/>
                </a:moveTo>
                <a:lnTo>
                  <a:pt x="3452327" y="102637"/>
                </a:lnTo>
                <a:lnTo>
                  <a:pt x="3303038" y="2034074"/>
                </a:lnTo>
                <a:lnTo>
                  <a:pt x="1253633" y="2097501"/>
                </a:lnTo>
                <a:lnTo>
                  <a:pt x="876821" y="2450336"/>
                </a:lnTo>
                <a:lnTo>
                  <a:pt x="777551" y="2099388"/>
                </a:lnTo>
                <a:lnTo>
                  <a:pt x="242596" y="209938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 </a:t>
            </a:r>
          </a:p>
        </p:txBody>
      </p:sp>
      <p:sp>
        <p:nvSpPr>
          <p:cNvPr id="21" name="TextBox 12">
            <a:extLst>
              <a:ext uri="{FF2B5EF4-FFF2-40B4-BE49-F238E27FC236}">
                <a16:creationId xmlns:a16="http://schemas.microsoft.com/office/drawing/2014/main" id="{774F4769-44C8-45A3-B946-004D8EF2F920}"/>
              </a:ext>
            </a:extLst>
          </p:cNvPr>
          <p:cNvSpPr txBox="1"/>
          <p:nvPr/>
        </p:nvSpPr>
        <p:spPr>
          <a:xfrm>
            <a:off x="7603729" y="654284"/>
            <a:ext cx="4094539"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cs typeface="Arial" panose="020B0604020202020204" pitchFamily="34" charset="0"/>
              </a:rPr>
              <a:t>Anti-Bullying</a:t>
            </a:r>
          </a:p>
          <a:p>
            <a:pPr algn="ctr"/>
            <a:r>
              <a:rPr lang="en-US" sz="4800" b="1" dirty="0">
                <a:cs typeface="Arial" panose="020B0604020202020204" pitchFamily="34" charset="0"/>
              </a:rPr>
              <a:t>Assemblies will run next week!</a:t>
            </a:r>
            <a:endParaRPr lang="en-US" sz="2800" b="1" dirty="0">
              <a:solidFill>
                <a:srgbClr val="FF0048"/>
              </a:solidFill>
              <a:cs typeface="Arial" panose="020B0604020202020204" pitchFamily="34" charset="0"/>
            </a:endParaRPr>
          </a:p>
        </p:txBody>
      </p:sp>
      <p:sp>
        <p:nvSpPr>
          <p:cNvPr id="22" name="Rectangle 21">
            <a:extLst>
              <a:ext uri="{FF2B5EF4-FFF2-40B4-BE49-F238E27FC236}">
                <a16:creationId xmlns:a16="http://schemas.microsoft.com/office/drawing/2014/main" id="{FC1AD22F-0D5E-4DFB-893B-D27CDE9AA4EE}"/>
              </a:ext>
            </a:extLst>
          </p:cNvPr>
          <p:cNvSpPr/>
          <p:nvPr/>
        </p:nvSpPr>
        <p:spPr>
          <a:xfrm>
            <a:off x="4653932" y="5783392"/>
            <a:ext cx="7366825"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sz="2400" dirty="0">
                <a:hlinkClick r:id="rId4"/>
              </a:rPr>
              <a:t>https://www.youtube.com/watch?v=A2PPN3-n7xU&amp;t=2s</a:t>
            </a:r>
            <a:r>
              <a:rPr lang="en-GB" sz="2400" dirty="0"/>
              <a:t> </a:t>
            </a:r>
          </a:p>
        </p:txBody>
      </p:sp>
    </p:spTree>
    <p:extLst>
      <p:ext uri="{BB962C8B-B14F-4D97-AF65-F5344CB8AC3E}">
        <p14:creationId xmlns:p14="http://schemas.microsoft.com/office/powerpoint/2010/main" val="359818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289C57-0935-4E4D-9E87-E79AE5CAE9A0}"/>
              </a:ext>
            </a:extLst>
          </p:cNvPr>
          <p:cNvSpPr txBox="1"/>
          <p:nvPr/>
        </p:nvSpPr>
        <p:spPr>
          <a:xfrm>
            <a:off x="11258548" y="6243638"/>
            <a:ext cx="414338" cy="338554"/>
          </a:xfrm>
          <a:prstGeom prst="rect">
            <a:avLst/>
          </a:prstGeom>
          <a:noFill/>
        </p:spPr>
        <p:txBody>
          <a:bodyPr wrap="square" rtlCol="0">
            <a:spAutoFit/>
          </a:bodyPr>
          <a:lstStyle/>
          <a:p>
            <a:pPr algn="r"/>
            <a:fld id="{EE191D64-B265-A647-8DDD-1777B26646FF}" type="slidenum">
              <a:rPr lang="en-US" sz="1600" smtClean="0"/>
              <a:pPr algn="r"/>
              <a:t>6</a:t>
            </a:fld>
            <a:endParaRPr lang="en-US" sz="1600" dirty="0"/>
          </a:p>
        </p:txBody>
      </p:sp>
      <p:sp>
        <p:nvSpPr>
          <p:cNvPr id="3" name="Rectangular Callout 4">
            <a:extLst>
              <a:ext uri="{FF2B5EF4-FFF2-40B4-BE49-F238E27FC236}">
                <a16:creationId xmlns:a16="http://schemas.microsoft.com/office/drawing/2014/main" id="{1EB2D9CD-28A4-4B00-A90C-13864D114B3F}"/>
              </a:ext>
            </a:extLst>
          </p:cNvPr>
          <p:cNvSpPr/>
          <p:nvPr/>
        </p:nvSpPr>
        <p:spPr>
          <a:xfrm rot="10647610">
            <a:off x="-472699" y="5538422"/>
            <a:ext cx="12991247" cy="1728159"/>
          </a:xfrm>
          <a:custGeom>
            <a:avLst/>
            <a:gdLst>
              <a:gd name="connsiteX0" fmla="*/ 0 w 3209731"/>
              <a:gd name="connsiteY0" fmla="*/ 0 h 1996751"/>
              <a:gd name="connsiteX1" fmla="*/ 534955 w 3209731"/>
              <a:gd name="connsiteY1" fmla="*/ 0 h 1996751"/>
              <a:gd name="connsiteX2" fmla="*/ 534955 w 3209731"/>
              <a:gd name="connsiteY2" fmla="*/ 0 h 1996751"/>
              <a:gd name="connsiteX3" fmla="*/ 1337388 w 3209731"/>
              <a:gd name="connsiteY3" fmla="*/ 0 h 1996751"/>
              <a:gd name="connsiteX4" fmla="*/ 3209731 w 3209731"/>
              <a:gd name="connsiteY4" fmla="*/ 0 h 1996751"/>
              <a:gd name="connsiteX5" fmla="*/ 3209731 w 3209731"/>
              <a:gd name="connsiteY5" fmla="*/ 1164771 h 1996751"/>
              <a:gd name="connsiteX6" fmla="*/ 3209731 w 3209731"/>
              <a:gd name="connsiteY6" fmla="*/ 1164771 h 1996751"/>
              <a:gd name="connsiteX7" fmla="*/ 3209731 w 3209731"/>
              <a:gd name="connsiteY7" fmla="*/ 1663959 h 1996751"/>
              <a:gd name="connsiteX8" fmla="*/ 3209731 w 3209731"/>
              <a:gd name="connsiteY8" fmla="*/ 1996751 h 1996751"/>
              <a:gd name="connsiteX9" fmla="*/ 1337388 w 3209731"/>
              <a:gd name="connsiteY9" fmla="*/ 1996751 h 1996751"/>
              <a:gd name="connsiteX10" fmla="*/ 936182 w 3209731"/>
              <a:gd name="connsiteY10" fmla="*/ 2246345 h 1996751"/>
              <a:gd name="connsiteX11" fmla="*/ 534955 w 3209731"/>
              <a:gd name="connsiteY11" fmla="*/ 1996751 h 1996751"/>
              <a:gd name="connsiteX12" fmla="*/ 0 w 3209731"/>
              <a:gd name="connsiteY12" fmla="*/ 1996751 h 1996751"/>
              <a:gd name="connsiteX13" fmla="*/ 0 w 3209731"/>
              <a:gd name="connsiteY13" fmla="*/ 1663959 h 1996751"/>
              <a:gd name="connsiteX14" fmla="*/ 0 w 3209731"/>
              <a:gd name="connsiteY14" fmla="*/ 1164771 h 1996751"/>
              <a:gd name="connsiteX15" fmla="*/ 0 w 3209731"/>
              <a:gd name="connsiteY15" fmla="*/ 1164771 h 1996751"/>
              <a:gd name="connsiteX16" fmla="*/ 0 w 3209731"/>
              <a:gd name="connsiteY16" fmla="*/ 0 h 1996751"/>
              <a:gd name="connsiteX0" fmla="*/ 0 w 3405674"/>
              <a:gd name="connsiteY0" fmla="*/ 0 h 2246345"/>
              <a:gd name="connsiteX1" fmla="*/ 534955 w 3405674"/>
              <a:gd name="connsiteY1" fmla="*/ 0 h 2246345"/>
              <a:gd name="connsiteX2" fmla="*/ 534955 w 3405674"/>
              <a:gd name="connsiteY2" fmla="*/ 0 h 2246345"/>
              <a:gd name="connsiteX3" fmla="*/ 1337388 w 3405674"/>
              <a:gd name="connsiteY3" fmla="*/ 0 h 2246345"/>
              <a:gd name="connsiteX4" fmla="*/ 3209731 w 3405674"/>
              <a:gd name="connsiteY4" fmla="*/ 0 h 2246345"/>
              <a:gd name="connsiteX5" fmla="*/ 3209731 w 3405674"/>
              <a:gd name="connsiteY5" fmla="*/ 1164771 h 2246345"/>
              <a:gd name="connsiteX6" fmla="*/ 3209731 w 3405674"/>
              <a:gd name="connsiteY6" fmla="*/ 1164771 h 2246345"/>
              <a:gd name="connsiteX7" fmla="*/ 3405674 w 3405674"/>
              <a:gd name="connsiteY7" fmla="*/ 1617306 h 2246345"/>
              <a:gd name="connsiteX8" fmla="*/ 3209731 w 3405674"/>
              <a:gd name="connsiteY8" fmla="*/ 1996751 h 2246345"/>
              <a:gd name="connsiteX9" fmla="*/ 1337388 w 3405674"/>
              <a:gd name="connsiteY9" fmla="*/ 1996751 h 2246345"/>
              <a:gd name="connsiteX10" fmla="*/ 936182 w 3405674"/>
              <a:gd name="connsiteY10" fmla="*/ 2246345 h 2246345"/>
              <a:gd name="connsiteX11" fmla="*/ 534955 w 3405674"/>
              <a:gd name="connsiteY11" fmla="*/ 1996751 h 2246345"/>
              <a:gd name="connsiteX12" fmla="*/ 0 w 3405674"/>
              <a:gd name="connsiteY12" fmla="*/ 1996751 h 2246345"/>
              <a:gd name="connsiteX13" fmla="*/ 0 w 3405674"/>
              <a:gd name="connsiteY13" fmla="*/ 1663959 h 2246345"/>
              <a:gd name="connsiteX14" fmla="*/ 0 w 3405674"/>
              <a:gd name="connsiteY14" fmla="*/ 1164771 h 2246345"/>
              <a:gd name="connsiteX15" fmla="*/ 0 w 3405674"/>
              <a:gd name="connsiteY15" fmla="*/ 1164771 h 2246345"/>
              <a:gd name="connsiteX16" fmla="*/ 0 w 3405674"/>
              <a:gd name="connsiteY16"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164771 h 2246345"/>
              <a:gd name="connsiteX7" fmla="*/ 3209731 w 3209731"/>
              <a:gd name="connsiteY7" fmla="*/ 1996751 h 2246345"/>
              <a:gd name="connsiteX8" fmla="*/ 1337388 w 3209731"/>
              <a:gd name="connsiteY8" fmla="*/ 1996751 h 2246345"/>
              <a:gd name="connsiteX9" fmla="*/ 936182 w 3209731"/>
              <a:gd name="connsiteY9" fmla="*/ 2246345 h 2246345"/>
              <a:gd name="connsiteX10" fmla="*/ 534955 w 3209731"/>
              <a:gd name="connsiteY10" fmla="*/ 1996751 h 2246345"/>
              <a:gd name="connsiteX11" fmla="*/ 0 w 3209731"/>
              <a:gd name="connsiteY11" fmla="*/ 1996751 h 2246345"/>
              <a:gd name="connsiteX12" fmla="*/ 0 w 3209731"/>
              <a:gd name="connsiteY12" fmla="*/ 1663959 h 2246345"/>
              <a:gd name="connsiteX13" fmla="*/ 0 w 3209731"/>
              <a:gd name="connsiteY13" fmla="*/ 1164771 h 2246345"/>
              <a:gd name="connsiteX14" fmla="*/ 0 w 3209731"/>
              <a:gd name="connsiteY14" fmla="*/ 1164771 h 2246345"/>
              <a:gd name="connsiteX15" fmla="*/ 0 w 3209731"/>
              <a:gd name="connsiteY15"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1164771 h 2246345"/>
              <a:gd name="connsiteX14" fmla="*/ 0 w 3209731"/>
              <a:gd name="connsiteY14"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663959 h 2246345"/>
              <a:gd name="connsiteX12" fmla="*/ 0 w 3209731"/>
              <a:gd name="connsiteY12" fmla="*/ 1164771 h 2246345"/>
              <a:gd name="connsiteX13" fmla="*/ 0 w 3209731"/>
              <a:gd name="connsiteY13"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1164771 h 2246345"/>
              <a:gd name="connsiteX12" fmla="*/ 0 w 3209731"/>
              <a:gd name="connsiteY12" fmla="*/ 0 h 2246345"/>
              <a:gd name="connsiteX0" fmla="*/ 0 w 3209731"/>
              <a:gd name="connsiteY0" fmla="*/ 0 h 2246345"/>
              <a:gd name="connsiteX1" fmla="*/ 534955 w 3209731"/>
              <a:gd name="connsiteY1" fmla="*/ 0 h 2246345"/>
              <a:gd name="connsiteX2" fmla="*/ 534955 w 3209731"/>
              <a:gd name="connsiteY2" fmla="*/ 0 h 2246345"/>
              <a:gd name="connsiteX3" fmla="*/ 1337388 w 3209731"/>
              <a:gd name="connsiteY3" fmla="*/ 0 h 2246345"/>
              <a:gd name="connsiteX4" fmla="*/ 3209731 w 3209731"/>
              <a:gd name="connsiteY4" fmla="*/ 0 h 2246345"/>
              <a:gd name="connsiteX5" fmla="*/ 3209731 w 3209731"/>
              <a:gd name="connsiteY5" fmla="*/ 1164771 h 2246345"/>
              <a:gd name="connsiteX6" fmla="*/ 3209731 w 3209731"/>
              <a:gd name="connsiteY6" fmla="*/ 1996751 h 2246345"/>
              <a:gd name="connsiteX7" fmla="*/ 1337388 w 3209731"/>
              <a:gd name="connsiteY7" fmla="*/ 1996751 h 2246345"/>
              <a:gd name="connsiteX8" fmla="*/ 936182 w 3209731"/>
              <a:gd name="connsiteY8" fmla="*/ 2246345 h 2246345"/>
              <a:gd name="connsiteX9" fmla="*/ 534955 w 3209731"/>
              <a:gd name="connsiteY9" fmla="*/ 1996751 h 2246345"/>
              <a:gd name="connsiteX10" fmla="*/ 0 w 3209731"/>
              <a:gd name="connsiteY10" fmla="*/ 1996751 h 2246345"/>
              <a:gd name="connsiteX11" fmla="*/ 0 w 3209731"/>
              <a:gd name="connsiteY11" fmla="*/ 0 h 2246345"/>
              <a:gd name="connsiteX0" fmla="*/ 0 w 3209731"/>
              <a:gd name="connsiteY0" fmla="*/ 0 h 2246345"/>
              <a:gd name="connsiteX1" fmla="*/ 534955 w 3209731"/>
              <a:gd name="connsiteY1" fmla="*/ 0 h 2246345"/>
              <a:gd name="connsiteX2" fmla="*/ 1337388 w 3209731"/>
              <a:gd name="connsiteY2" fmla="*/ 0 h 2246345"/>
              <a:gd name="connsiteX3" fmla="*/ 3209731 w 3209731"/>
              <a:gd name="connsiteY3" fmla="*/ 0 h 2246345"/>
              <a:gd name="connsiteX4" fmla="*/ 3209731 w 3209731"/>
              <a:gd name="connsiteY4" fmla="*/ 1164771 h 2246345"/>
              <a:gd name="connsiteX5" fmla="*/ 3209731 w 3209731"/>
              <a:gd name="connsiteY5" fmla="*/ 1996751 h 2246345"/>
              <a:gd name="connsiteX6" fmla="*/ 1337388 w 3209731"/>
              <a:gd name="connsiteY6" fmla="*/ 1996751 h 2246345"/>
              <a:gd name="connsiteX7" fmla="*/ 936182 w 3209731"/>
              <a:gd name="connsiteY7" fmla="*/ 2246345 h 2246345"/>
              <a:gd name="connsiteX8" fmla="*/ 534955 w 3209731"/>
              <a:gd name="connsiteY8" fmla="*/ 1996751 h 2246345"/>
              <a:gd name="connsiteX9" fmla="*/ 0 w 3209731"/>
              <a:gd name="connsiteY9" fmla="*/ 1996751 h 2246345"/>
              <a:gd name="connsiteX10" fmla="*/ 0 w 3209731"/>
              <a:gd name="connsiteY10" fmla="*/ 0 h 2246345"/>
              <a:gd name="connsiteX0" fmla="*/ 0 w 3209731"/>
              <a:gd name="connsiteY0" fmla="*/ 0 h 2246345"/>
              <a:gd name="connsiteX1" fmla="*/ 534955 w 3209731"/>
              <a:gd name="connsiteY1" fmla="*/ 0 h 2246345"/>
              <a:gd name="connsiteX2" fmla="*/ 3209731 w 3209731"/>
              <a:gd name="connsiteY2" fmla="*/ 0 h 2246345"/>
              <a:gd name="connsiteX3" fmla="*/ 3209731 w 3209731"/>
              <a:gd name="connsiteY3" fmla="*/ 1164771 h 2246345"/>
              <a:gd name="connsiteX4" fmla="*/ 3209731 w 3209731"/>
              <a:gd name="connsiteY4" fmla="*/ 1996751 h 2246345"/>
              <a:gd name="connsiteX5" fmla="*/ 1337388 w 3209731"/>
              <a:gd name="connsiteY5" fmla="*/ 1996751 h 2246345"/>
              <a:gd name="connsiteX6" fmla="*/ 936182 w 3209731"/>
              <a:gd name="connsiteY6" fmla="*/ 2246345 h 2246345"/>
              <a:gd name="connsiteX7" fmla="*/ 534955 w 3209731"/>
              <a:gd name="connsiteY7" fmla="*/ 1996751 h 2246345"/>
              <a:gd name="connsiteX8" fmla="*/ 0 w 3209731"/>
              <a:gd name="connsiteY8" fmla="*/ 1996751 h 2246345"/>
              <a:gd name="connsiteX9" fmla="*/ 0 w 3209731"/>
              <a:gd name="connsiteY9" fmla="*/ 0 h 2246345"/>
              <a:gd name="connsiteX0" fmla="*/ 0 w 3209731"/>
              <a:gd name="connsiteY0" fmla="*/ 0 h 2246345"/>
              <a:gd name="connsiteX1" fmla="*/ 3209731 w 3209731"/>
              <a:gd name="connsiteY1" fmla="*/ 0 h 2246345"/>
              <a:gd name="connsiteX2" fmla="*/ 3209731 w 3209731"/>
              <a:gd name="connsiteY2" fmla="*/ 1164771 h 2246345"/>
              <a:gd name="connsiteX3" fmla="*/ 3209731 w 3209731"/>
              <a:gd name="connsiteY3" fmla="*/ 1996751 h 2246345"/>
              <a:gd name="connsiteX4" fmla="*/ 1337388 w 3209731"/>
              <a:gd name="connsiteY4" fmla="*/ 1996751 h 2246345"/>
              <a:gd name="connsiteX5" fmla="*/ 936182 w 3209731"/>
              <a:gd name="connsiteY5" fmla="*/ 2246345 h 2246345"/>
              <a:gd name="connsiteX6" fmla="*/ 534955 w 3209731"/>
              <a:gd name="connsiteY6" fmla="*/ 1996751 h 2246345"/>
              <a:gd name="connsiteX7" fmla="*/ 0 w 3209731"/>
              <a:gd name="connsiteY7" fmla="*/ 1996751 h 2246345"/>
              <a:gd name="connsiteX8" fmla="*/ 0 w 3209731"/>
              <a:gd name="connsiteY8" fmla="*/ 0 h 2246345"/>
              <a:gd name="connsiteX0" fmla="*/ 0 w 3452327"/>
              <a:gd name="connsiteY0" fmla="*/ 0 h 2348982"/>
              <a:gd name="connsiteX1" fmla="*/ 3452327 w 3452327"/>
              <a:gd name="connsiteY1" fmla="*/ 102637 h 2348982"/>
              <a:gd name="connsiteX2" fmla="*/ 3452327 w 3452327"/>
              <a:gd name="connsiteY2" fmla="*/ 1267408 h 2348982"/>
              <a:gd name="connsiteX3" fmla="*/ 3452327 w 3452327"/>
              <a:gd name="connsiteY3" fmla="*/ 2099388 h 2348982"/>
              <a:gd name="connsiteX4" fmla="*/ 1579984 w 3452327"/>
              <a:gd name="connsiteY4" fmla="*/ 2099388 h 2348982"/>
              <a:gd name="connsiteX5" fmla="*/ 1178778 w 3452327"/>
              <a:gd name="connsiteY5" fmla="*/ 2348982 h 2348982"/>
              <a:gd name="connsiteX6" fmla="*/ 777551 w 3452327"/>
              <a:gd name="connsiteY6" fmla="*/ 2099388 h 2348982"/>
              <a:gd name="connsiteX7" fmla="*/ 242596 w 3452327"/>
              <a:gd name="connsiteY7" fmla="*/ 2099388 h 2348982"/>
              <a:gd name="connsiteX8" fmla="*/ 0 w 3452327"/>
              <a:gd name="connsiteY8" fmla="*/ 0 h 2348982"/>
              <a:gd name="connsiteX0" fmla="*/ 0 w 3452327"/>
              <a:gd name="connsiteY0" fmla="*/ 0 h 2348982"/>
              <a:gd name="connsiteX1" fmla="*/ 3452327 w 3452327"/>
              <a:gd name="connsiteY1" fmla="*/ 102637 h 2348982"/>
              <a:gd name="connsiteX2" fmla="*/ 3452327 w 3452327"/>
              <a:gd name="connsiteY2" fmla="*/ 2099388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348982"/>
              <a:gd name="connsiteX1" fmla="*/ 3452327 w 3452327"/>
              <a:gd name="connsiteY1" fmla="*/ 102637 h 2348982"/>
              <a:gd name="connsiteX2" fmla="*/ 3303038 w 3452327"/>
              <a:gd name="connsiteY2" fmla="*/ 2034074 h 2348982"/>
              <a:gd name="connsiteX3" fmla="*/ 1579984 w 3452327"/>
              <a:gd name="connsiteY3" fmla="*/ 2099388 h 2348982"/>
              <a:gd name="connsiteX4" fmla="*/ 1178778 w 3452327"/>
              <a:gd name="connsiteY4" fmla="*/ 2348982 h 2348982"/>
              <a:gd name="connsiteX5" fmla="*/ 777551 w 3452327"/>
              <a:gd name="connsiteY5" fmla="*/ 2099388 h 2348982"/>
              <a:gd name="connsiteX6" fmla="*/ 242596 w 3452327"/>
              <a:gd name="connsiteY6" fmla="*/ 2099388 h 2348982"/>
              <a:gd name="connsiteX7" fmla="*/ 0 w 3452327"/>
              <a:gd name="connsiteY7" fmla="*/ 0 h 2348982"/>
              <a:gd name="connsiteX0" fmla="*/ 0 w 3452327"/>
              <a:gd name="connsiteY0" fmla="*/ 0 h 2750198"/>
              <a:gd name="connsiteX1" fmla="*/ 3452327 w 3452327"/>
              <a:gd name="connsiteY1" fmla="*/ 102637 h 2750198"/>
              <a:gd name="connsiteX2" fmla="*/ 3303038 w 3452327"/>
              <a:gd name="connsiteY2" fmla="*/ 2034074 h 2750198"/>
              <a:gd name="connsiteX3" fmla="*/ 1579984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197429 w 3452327"/>
              <a:gd name="connsiteY3" fmla="*/ 2099388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0 w 3452327"/>
              <a:gd name="connsiteY0" fmla="*/ 0 h 2750198"/>
              <a:gd name="connsiteX1" fmla="*/ 3452327 w 3452327"/>
              <a:gd name="connsiteY1" fmla="*/ 102637 h 2750198"/>
              <a:gd name="connsiteX2" fmla="*/ 3303038 w 3452327"/>
              <a:gd name="connsiteY2" fmla="*/ 2034074 h 2750198"/>
              <a:gd name="connsiteX3" fmla="*/ 1577775 w 3452327"/>
              <a:gd name="connsiteY3" fmla="*/ 2082124 h 2750198"/>
              <a:gd name="connsiteX4" fmla="*/ 908190 w 3452327"/>
              <a:gd name="connsiteY4" fmla="*/ 2750198 h 2750198"/>
              <a:gd name="connsiteX5" fmla="*/ 777551 w 3452327"/>
              <a:gd name="connsiteY5" fmla="*/ 2099388 h 2750198"/>
              <a:gd name="connsiteX6" fmla="*/ 242596 w 3452327"/>
              <a:gd name="connsiteY6" fmla="*/ 2099388 h 2750198"/>
              <a:gd name="connsiteX7" fmla="*/ 0 w 3452327"/>
              <a:gd name="connsiteY7" fmla="*/ 0 h 2750198"/>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163035 w 4372766"/>
              <a:gd name="connsiteY6" fmla="*/ 2186721 h 2837531"/>
              <a:gd name="connsiteX7" fmla="*/ 1 w 4372766"/>
              <a:gd name="connsiteY7" fmla="*/ 1 h 2837531"/>
              <a:gd name="connsiteX0" fmla="*/ 1 w 4372766"/>
              <a:gd name="connsiteY0" fmla="*/ 1 h 2837531"/>
              <a:gd name="connsiteX1" fmla="*/ 4372766 w 4372766"/>
              <a:gd name="connsiteY1" fmla="*/ 189970 h 2837531"/>
              <a:gd name="connsiteX2" fmla="*/ 4223477 w 4372766"/>
              <a:gd name="connsiteY2" fmla="*/ 2121407 h 2837531"/>
              <a:gd name="connsiteX3" fmla="*/ 2498214 w 4372766"/>
              <a:gd name="connsiteY3" fmla="*/ 2169457 h 2837531"/>
              <a:gd name="connsiteX4" fmla="*/ 1828629 w 4372766"/>
              <a:gd name="connsiteY4" fmla="*/ 2837531 h 2837531"/>
              <a:gd name="connsiteX5" fmla="*/ 1697990 w 4372766"/>
              <a:gd name="connsiteY5" fmla="*/ 2186721 h 2837531"/>
              <a:gd name="connsiteX6" fmla="*/ 120213 w 4372766"/>
              <a:gd name="connsiteY6" fmla="*/ 2133294 h 2837531"/>
              <a:gd name="connsiteX7" fmla="*/ 1 w 4372766"/>
              <a:gd name="connsiteY7" fmla="*/ 1 h 2837531"/>
              <a:gd name="connsiteX0" fmla="*/ 1 w 17028357"/>
              <a:gd name="connsiteY0" fmla="*/ 1 h 2837531"/>
              <a:gd name="connsiteX1" fmla="*/ 4372766 w 17028357"/>
              <a:gd name="connsiteY1" fmla="*/ 189970 h 2837531"/>
              <a:gd name="connsiteX2" fmla="*/ 17028356 w 17028357"/>
              <a:gd name="connsiteY2" fmla="*/ 2576579 h 2837531"/>
              <a:gd name="connsiteX3" fmla="*/ 2498214 w 17028357"/>
              <a:gd name="connsiteY3" fmla="*/ 2169457 h 2837531"/>
              <a:gd name="connsiteX4" fmla="*/ 1828629 w 17028357"/>
              <a:gd name="connsiteY4" fmla="*/ 2837531 h 2837531"/>
              <a:gd name="connsiteX5" fmla="*/ 1697990 w 17028357"/>
              <a:gd name="connsiteY5" fmla="*/ 2186721 h 2837531"/>
              <a:gd name="connsiteX6" fmla="*/ 120213 w 17028357"/>
              <a:gd name="connsiteY6" fmla="*/ 2133294 h 2837531"/>
              <a:gd name="connsiteX7" fmla="*/ 1 w 17028357"/>
              <a:gd name="connsiteY7" fmla="*/ 1 h 2837531"/>
              <a:gd name="connsiteX0" fmla="*/ 1 w 17245521"/>
              <a:gd name="connsiteY0" fmla="*/ 1 h 2837531"/>
              <a:gd name="connsiteX1" fmla="*/ 17245521 w 17245521"/>
              <a:gd name="connsiteY1" fmla="*/ 889662 h 2837531"/>
              <a:gd name="connsiteX2" fmla="*/ 17028356 w 17245521"/>
              <a:gd name="connsiteY2" fmla="*/ 2576579 h 2837531"/>
              <a:gd name="connsiteX3" fmla="*/ 2498214 w 17245521"/>
              <a:gd name="connsiteY3" fmla="*/ 2169457 h 2837531"/>
              <a:gd name="connsiteX4" fmla="*/ 1828629 w 17245521"/>
              <a:gd name="connsiteY4" fmla="*/ 2837531 h 2837531"/>
              <a:gd name="connsiteX5" fmla="*/ 1697990 w 17245521"/>
              <a:gd name="connsiteY5" fmla="*/ 2186721 h 2837531"/>
              <a:gd name="connsiteX6" fmla="*/ 120213 w 17245521"/>
              <a:gd name="connsiteY6" fmla="*/ 2133294 h 2837531"/>
              <a:gd name="connsiteX7" fmla="*/ 1 w 17245521"/>
              <a:gd name="connsiteY7" fmla="*/ 1 h 2837531"/>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120212 w 17245520"/>
              <a:gd name="connsiteY6" fmla="*/ 2133293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2498213 w 17245520"/>
              <a:gd name="connsiteY3" fmla="*/ 2169456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114356 w 17245520"/>
              <a:gd name="connsiteY5" fmla="*/ 1581930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817320 w 17245520"/>
              <a:gd name="connsiteY3" fmla="*/ 1623788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35103 w 17245520"/>
              <a:gd name="connsiteY6" fmla="*/ 1404081 h 2837530"/>
              <a:gd name="connsiteX7" fmla="*/ 0 w 17245520"/>
              <a:gd name="connsiteY7" fmla="*/ 0 h 2837530"/>
              <a:gd name="connsiteX0" fmla="*/ 0 w 17245520"/>
              <a:gd name="connsiteY0" fmla="*/ 0 h 2837530"/>
              <a:gd name="connsiteX1" fmla="*/ 17245520 w 17245520"/>
              <a:gd name="connsiteY1" fmla="*/ 889661 h 2837530"/>
              <a:gd name="connsiteX2" fmla="*/ 17028355 w 17245520"/>
              <a:gd name="connsiteY2" fmla="*/ 2576578 h 2837530"/>
              <a:gd name="connsiteX3" fmla="*/ 1616459 w 17245520"/>
              <a:gd name="connsiteY3" fmla="*/ 1421877 h 2837530"/>
              <a:gd name="connsiteX4" fmla="*/ 1828628 w 17245520"/>
              <a:gd name="connsiteY4" fmla="*/ 2837530 h 2837530"/>
              <a:gd name="connsiteX5" fmla="*/ 1084026 w 17245520"/>
              <a:gd name="connsiteY5" fmla="*/ 1388516 h 2837530"/>
              <a:gd name="connsiteX6" fmla="*/ 2251 w 17245520"/>
              <a:gd name="connsiteY6" fmla="*/ 1274507 h 2837530"/>
              <a:gd name="connsiteX7" fmla="*/ 0 w 17245520"/>
              <a:gd name="connsiteY7" fmla="*/ 0 h 2837530"/>
              <a:gd name="connsiteX0" fmla="*/ 0 w 17245520"/>
              <a:gd name="connsiteY0" fmla="*/ 0 h 2576579"/>
              <a:gd name="connsiteX1" fmla="*/ 17245520 w 17245520"/>
              <a:gd name="connsiteY1" fmla="*/ 889661 h 2576579"/>
              <a:gd name="connsiteX2" fmla="*/ 17028355 w 17245520"/>
              <a:gd name="connsiteY2" fmla="*/ 2576578 h 2576579"/>
              <a:gd name="connsiteX3" fmla="*/ 1616459 w 17245520"/>
              <a:gd name="connsiteY3" fmla="*/ 1421877 h 2576579"/>
              <a:gd name="connsiteX4" fmla="*/ 1139716 w 17245520"/>
              <a:gd name="connsiteY4" fmla="*/ 2014267 h 2576579"/>
              <a:gd name="connsiteX5" fmla="*/ 1084026 w 17245520"/>
              <a:gd name="connsiteY5" fmla="*/ 1388516 h 2576579"/>
              <a:gd name="connsiteX6" fmla="*/ 2251 w 17245520"/>
              <a:gd name="connsiteY6" fmla="*/ 1274507 h 2576579"/>
              <a:gd name="connsiteX7" fmla="*/ 0 w 17245520"/>
              <a:gd name="connsiteY7" fmla="*/ 0 h 257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5520" h="2576579">
                <a:moveTo>
                  <a:pt x="0" y="0"/>
                </a:moveTo>
                <a:lnTo>
                  <a:pt x="17245520" y="889661"/>
                </a:lnTo>
                <a:lnTo>
                  <a:pt x="17028355" y="2576578"/>
                </a:lnTo>
                <a:lnTo>
                  <a:pt x="1616459" y="1421877"/>
                </a:lnTo>
                <a:lnTo>
                  <a:pt x="1139716" y="2014267"/>
                </a:lnTo>
                <a:lnTo>
                  <a:pt x="1084026" y="1388516"/>
                </a:lnTo>
                <a:lnTo>
                  <a:pt x="2251" y="1274507"/>
                </a:lnTo>
                <a:cubicBezTo>
                  <a:pt x="1501" y="849671"/>
                  <a:pt x="750" y="424836"/>
                  <a:pt x="0"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extBox 3">
            <a:extLst>
              <a:ext uri="{FF2B5EF4-FFF2-40B4-BE49-F238E27FC236}">
                <a16:creationId xmlns:a16="http://schemas.microsoft.com/office/drawing/2014/main" id="{405A2218-8958-42EA-929F-770D3A643A20}"/>
              </a:ext>
            </a:extLst>
          </p:cNvPr>
          <p:cNvSpPr txBox="1"/>
          <p:nvPr/>
        </p:nvSpPr>
        <p:spPr>
          <a:xfrm>
            <a:off x="3823164" y="6209320"/>
            <a:ext cx="4545672" cy="338554"/>
          </a:xfrm>
          <a:prstGeom prst="rect">
            <a:avLst/>
          </a:prstGeom>
          <a:noFill/>
        </p:spPr>
        <p:txBody>
          <a:bodyPr wrap="square" rtlCol="0">
            <a:spAutoFit/>
          </a:bodyPr>
          <a:lstStyle/>
          <a:p>
            <a:pPr algn="ctr"/>
            <a:r>
              <a:rPr lang="en-US" sz="1600" dirty="0">
                <a:cs typeface="Arial" panose="020B0604020202020204" pitchFamily="34" charset="0"/>
              </a:rPr>
              <a:t>Anti-Bullying Week </a:t>
            </a:r>
            <a:r>
              <a:rPr lang="en-US" sz="1600" b="1" dirty="0">
                <a:cs typeface="Arial" panose="020B0604020202020204" pitchFamily="34" charset="0"/>
              </a:rPr>
              <a:t>2021 – One Kind Word</a:t>
            </a:r>
          </a:p>
        </p:txBody>
      </p:sp>
      <p:sp>
        <p:nvSpPr>
          <p:cNvPr id="5" name="TextBox 4">
            <a:extLst>
              <a:ext uri="{FF2B5EF4-FFF2-40B4-BE49-F238E27FC236}">
                <a16:creationId xmlns:a16="http://schemas.microsoft.com/office/drawing/2014/main" id="{82EDD867-B991-4CBA-8783-7FACBEE0E078}"/>
              </a:ext>
            </a:extLst>
          </p:cNvPr>
          <p:cNvSpPr txBox="1"/>
          <p:nvPr/>
        </p:nvSpPr>
        <p:spPr>
          <a:xfrm>
            <a:off x="2842158" y="310126"/>
            <a:ext cx="6361532" cy="769441"/>
          </a:xfrm>
          <a:prstGeom prst="rect">
            <a:avLst/>
          </a:prstGeom>
          <a:noFill/>
        </p:spPr>
        <p:txBody>
          <a:bodyPr wrap="square" rtlCol="0">
            <a:spAutoFit/>
          </a:bodyPr>
          <a:lstStyle/>
          <a:p>
            <a:pPr algn="ctr"/>
            <a:r>
              <a:rPr lang="en-US" sz="4400" b="1" dirty="0">
                <a:solidFill>
                  <a:srgbClr val="FF0048"/>
                </a:solidFill>
                <a:cs typeface="Arial" panose="020B0604020202020204" pitchFamily="34" charset="0"/>
              </a:rPr>
              <a:t>5 Key Kindness Questions</a:t>
            </a:r>
          </a:p>
        </p:txBody>
      </p:sp>
      <p:pic>
        <p:nvPicPr>
          <p:cNvPr id="6" name="Picture 5">
            <a:extLst>
              <a:ext uri="{FF2B5EF4-FFF2-40B4-BE49-F238E27FC236}">
                <a16:creationId xmlns:a16="http://schemas.microsoft.com/office/drawing/2014/main" id="{9E9DA992-FC77-48B7-87C0-CBF77A378634}"/>
              </a:ext>
            </a:extLst>
          </p:cNvPr>
          <p:cNvPicPr>
            <a:picLocks noChangeAspect="1"/>
          </p:cNvPicPr>
          <p:nvPr/>
        </p:nvPicPr>
        <p:blipFill>
          <a:blip r:embed="rId2"/>
          <a:stretch>
            <a:fillRect/>
          </a:stretch>
        </p:blipFill>
        <p:spPr>
          <a:xfrm>
            <a:off x="784" y="5796324"/>
            <a:ext cx="3150607" cy="1061676"/>
          </a:xfrm>
          <a:prstGeom prst="rect">
            <a:avLst/>
          </a:prstGeom>
        </p:spPr>
      </p:pic>
      <p:pic>
        <p:nvPicPr>
          <p:cNvPr id="7" name="Picture 6">
            <a:extLst>
              <a:ext uri="{FF2B5EF4-FFF2-40B4-BE49-F238E27FC236}">
                <a16:creationId xmlns:a16="http://schemas.microsoft.com/office/drawing/2014/main" id="{B62AE43C-D721-477E-9EB8-72B89477AB3B}"/>
              </a:ext>
            </a:extLst>
          </p:cNvPr>
          <p:cNvPicPr>
            <a:picLocks noChangeAspect="1"/>
          </p:cNvPicPr>
          <p:nvPr/>
        </p:nvPicPr>
        <p:blipFill>
          <a:blip r:embed="rId3"/>
          <a:stretch>
            <a:fillRect/>
          </a:stretch>
        </p:blipFill>
        <p:spPr>
          <a:xfrm>
            <a:off x="636378" y="1278179"/>
            <a:ext cx="10439939" cy="4452193"/>
          </a:xfrm>
          <a:prstGeom prst="rect">
            <a:avLst/>
          </a:prstGeom>
        </p:spPr>
      </p:pic>
    </p:spTree>
    <p:extLst>
      <p:ext uri="{BB962C8B-B14F-4D97-AF65-F5344CB8AC3E}">
        <p14:creationId xmlns:p14="http://schemas.microsoft.com/office/powerpoint/2010/main" val="101792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5" name="Picture 4">
            <a:extLst>
              <a:ext uri="{FF2B5EF4-FFF2-40B4-BE49-F238E27FC236}">
                <a16:creationId xmlns:a16="http://schemas.microsoft.com/office/drawing/2014/main" id="{8B160B7D-D417-43AD-95F0-4681B74074BB}"/>
              </a:ext>
            </a:extLst>
          </p:cNvPr>
          <p:cNvPicPr>
            <a:picLocks noChangeAspect="1"/>
          </p:cNvPicPr>
          <p:nvPr/>
        </p:nvPicPr>
        <p:blipFill>
          <a:blip r:embed="rId3"/>
          <a:stretch>
            <a:fillRect/>
          </a:stretch>
        </p:blipFill>
        <p:spPr>
          <a:xfrm>
            <a:off x="5908814" y="673902"/>
            <a:ext cx="6569064" cy="4926798"/>
          </a:xfrm>
          <a:prstGeom prst="rect">
            <a:avLst/>
          </a:prstGeom>
        </p:spPr>
      </p:pic>
      <p:pic>
        <p:nvPicPr>
          <p:cNvPr id="2050" name="Picture 2" descr="MP backs text message wellbeing service | Mark Menzies MP">
            <a:extLst>
              <a:ext uri="{FF2B5EF4-FFF2-40B4-BE49-F238E27FC236}">
                <a16:creationId xmlns:a16="http://schemas.microsoft.com/office/drawing/2014/main" id="{4D6D96DC-284D-494E-91E2-5EB1AFC740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012"/>
          <a:stretch/>
        </p:blipFill>
        <p:spPr bwMode="auto">
          <a:xfrm>
            <a:off x="239851" y="673902"/>
            <a:ext cx="5668963" cy="51426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43122-A451-4E81-8919-C615D948A67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95C0CD0-BE35-4D38-A8F7-90D5C149541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A63E5C4-8EC5-40F0-9871-ACAE3C0E402D}"/>
              </a:ext>
            </a:extLst>
          </p:cNvPr>
          <p:cNvPicPr>
            <a:picLocks noChangeAspect="1"/>
          </p:cNvPicPr>
          <p:nvPr/>
        </p:nvPicPr>
        <p:blipFill>
          <a:blip r:embed="rId2"/>
          <a:stretch>
            <a:fillRect/>
          </a:stretch>
        </p:blipFill>
        <p:spPr>
          <a:xfrm>
            <a:off x="1095301" y="0"/>
            <a:ext cx="9945074" cy="6913984"/>
          </a:xfrm>
          <a:prstGeom prst="rect">
            <a:avLst/>
          </a:prstGeom>
        </p:spPr>
      </p:pic>
      <p:pic>
        <p:nvPicPr>
          <p:cNvPr id="6" name="Google Shape;102;p20">
            <a:extLst>
              <a:ext uri="{FF2B5EF4-FFF2-40B4-BE49-F238E27FC236}">
                <a16:creationId xmlns:a16="http://schemas.microsoft.com/office/drawing/2014/main" id="{A375CA56-8781-40B0-902A-36A2A4B24E22}"/>
              </a:ext>
            </a:extLst>
          </p:cNvPr>
          <p:cNvPicPr preferRelativeResize="0"/>
          <p:nvPr/>
        </p:nvPicPr>
        <p:blipFill rotWithShape="1">
          <a:blip r:embed="rId3">
            <a:alphaModFix/>
          </a:blip>
          <a:srcRect/>
          <a:stretch/>
        </p:blipFill>
        <p:spPr>
          <a:xfrm>
            <a:off x="9380031" y="4001294"/>
            <a:ext cx="1298505" cy="1361538"/>
          </a:xfrm>
          <a:prstGeom prst="rect">
            <a:avLst/>
          </a:prstGeom>
          <a:noFill/>
          <a:ln>
            <a:noFill/>
          </a:ln>
        </p:spPr>
      </p:pic>
      <p:sp>
        <p:nvSpPr>
          <p:cNvPr id="4" name="TextBox 3">
            <a:extLst>
              <a:ext uri="{FF2B5EF4-FFF2-40B4-BE49-F238E27FC236}">
                <a16:creationId xmlns:a16="http://schemas.microsoft.com/office/drawing/2014/main" id="{35F024A3-991C-46FB-B96E-4F84617A4C44}"/>
              </a:ext>
            </a:extLst>
          </p:cNvPr>
          <p:cNvSpPr txBox="1"/>
          <p:nvPr/>
        </p:nvSpPr>
        <p:spPr>
          <a:xfrm>
            <a:off x="9380031" y="5486400"/>
            <a:ext cx="1298505" cy="461665"/>
          </a:xfrm>
          <a:prstGeom prst="rect">
            <a:avLst/>
          </a:prstGeom>
          <a:solidFill>
            <a:schemeClr val="bg1"/>
          </a:solidFill>
        </p:spPr>
        <p:txBody>
          <a:bodyPr wrap="square" rtlCol="0">
            <a:spAutoFit/>
          </a:bodyPr>
          <a:lstStyle/>
          <a:p>
            <a:pPr algn="ctr"/>
            <a:r>
              <a:rPr lang="en-GB" sz="1200" dirty="0"/>
              <a:t>Miss R. Sharpe</a:t>
            </a:r>
          </a:p>
          <a:p>
            <a:pPr algn="ctr"/>
            <a:r>
              <a:rPr lang="en-GB" sz="1200" dirty="0"/>
              <a:t>Pastoral Manager</a:t>
            </a:r>
          </a:p>
        </p:txBody>
      </p:sp>
    </p:spTree>
    <p:extLst>
      <p:ext uri="{BB962C8B-B14F-4D97-AF65-F5344CB8AC3E}">
        <p14:creationId xmlns:p14="http://schemas.microsoft.com/office/powerpoint/2010/main" val="564425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19329</TotalTime>
  <Words>403</Words>
  <Application>Microsoft Office PowerPoint</Application>
  <PresentationFormat>Widescreen</PresentationFormat>
  <Paragraphs>66</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Broadway</vt:lpstr>
      <vt:lpstr>Calibri</vt:lpstr>
      <vt:lpstr>Calibri Light</vt:lpstr>
      <vt:lpstr>tahoma</vt:lpstr>
      <vt:lpstr>Verdana</vt:lpstr>
      <vt:lpstr>Office Theme</vt:lpstr>
      <vt:lpstr>Montgomery   Term Two Week Two</vt:lpstr>
      <vt:lpstr>Do we need to experience danger to learn how to be safe?</vt:lpstr>
      <vt:lpstr>PowerPoint Presentation</vt:lpstr>
      <vt:lpstr>PowerPoint Presentation</vt:lpstr>
      <vt:lpstr>PowerPoint Presentation</vt:lpstr>
      <vt:lpstr>PowerPoint Presentation</vt:lpstr>
      <vt:lpstr>PowerPoint Presentation</vt:lpstr>
      <vt:lpstr>PowerPoint Presentation</vt:lpstr>
    </vt:vector>
  </TitlesOfParts>
  <Company>Montgomery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Cumming</dc:creator>
  <cp:lastModifiedBy>Rob Hegarty</cp:lastModifiedBy>
  <cp:revision>894</cp:revision>
  <cp:lastPrinted>2021-03-12T17:20:29Z</cp:lastPrinted>
  <dcterms:created xsi:type="dcterms:W3CDTF">2018-09-14T09:07:01Z</dcterms:created>
  <dcterms:modified xsi:type="dcterms:W3CDTF">2021-11-14T20:32:30Z</dcterms:modified>
</cp:coreProperties>
</file>