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7" r:id="rId2"/>
    <p:sldId id="287" r:id="rId3"/>
    <p:sldId id="679" r:id="rId4"/>
    <p:sldId id="685" r:id="rId5"/>
    <p:sldId id="653" r:id="rId6"/>
    <p:sldId id="256" r:id="rId7"/>
    <p:sldId id="686" r:id="rId8"/>
    <p:sldId id="681" r:id="rId9"/>
    <p:sldId id="597" r:id="rId10"/>
    <p:sldId id="680" r:id="rId11"/>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8C4827B3-555C-4AAF-9A6C-E9C69A04454E}">
          <p14:sldIdLst>
            <p14:sldId id="267"/>
            <p14:sldId id="287"/>
            <p14:sldId id="679"/>
            <p14:sldId id="685"/>
            <p14:sldId id="653"/>
            <p14:sldId id="256"/>
            <p14:sldId id="686"/>
            <p14:sldId id="681"/>
            <p14:sldId id="597"/>
            <p14:sldId id="6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6D2"/>
    <a:srgbClr val="00B0F0"/>
    <a:srgbClr val="FF1919"/>
    <a:srgbClr val="3846DB"/>
    <a:srgbClr val="63B024"/>
    <a:srgbClr val="FDA424"/>
    <a:srgbClr val="00CFBB"/>
    <a:srgbClr val="DF4449"/>
    <a:srgbClr val="414952"/>
    <a:srgbClr val="1F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291" autoAdjust="0"/>
  </p:normalViewPr>
  <p:slideViewPr>
    <p:cSldViewPr snapToGrid="0">
      <p:cViewPr>
        <p:scale>
          <a:sx n="70" d="100"/>
          <a:sy n="70" d="100"/>
        </p:scale>
        <p:origin x="807"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3313" cy="340265"/>
          </a:xfrm>
          <a:prstGeom prst="rect">
            <a:avLst/>
          </a:prstGeom>
        </p:spPr>
        <p:txBody>
          <a:bodyPr vert="horz" lIns="91446" tIns="45723" rIns="91446" bIns="45723" rtlCol="0"/>
          <a:lstStyle>
            <a:lvl1pPr algn="l">
              <a:defRPr sz="1200"/>
            </a:lvl1pPr>
          </a:lstStyle>
          <a:p>
            <a:endParaRPr lang="en-GB"/>
          </a:p>
        </p:txBody>
      </p:sp>
      <p:sp>
        <p:nvSpPr>
          <p:cNvPr id="3" name="Date Placeholder 2"/>
          <p:cNvSpPr>
            <a:spLocks noGrp="1"/>
          </p:cNvSpPr>
          <p:nvPr>
            <p:ph type="dt" sz="quarter" idx="1"/>
          </p:nvPr>
        </p:nvSpPr>
        <p:spPr>
          <a:xfrm>
            <a:off x="5622596" y="1"/>
            <a:ext cx="4303313" cy="340265"/>
          </a:xfrm>
          <a:prstGeom prst="rect">
            <a:avLst/>
          </a:prstGeom>
        </p:spPr>
        <p:txBody>
          <a:bodyPr vert="horz" lIns="91446" tIns="45723" rIns="91446" bIns="45723" rtlCol="0"/>
          <a:lstStyle>
            <a:lvl1pPr algn="r">
              <a:defRPr sz="1200"/>
            </a:lvl1pPr>
          </a:lstStyle>
          <a:p>
            <a:fld id="{FC4F8C4F-E37A-471B-B76C-6E11FF0A4531}" type="datetimeFigureOut">
              <a:rPr lang="en-GB" smtClean="0"/>
              <a:t>20/02/2022</a:t>
            </a:fld>
            <a:endParaRPr lang="en-GB"/>
          </a:p>
        </p:txBody>
      </p:sp>
      <p:sp>
        <p:nvSpPr>
          <p:cNvPr id="4" name="Footer Placeholder 3"/>
          <p:cNvSpPr>
            <a:spLocks noGrp="1"/>
          </p:cNvSpPr>
          <p:nvPr>
            <p:ph type="ftr" sz="quarter" idx="2"/>
          </p:nvPr>
        </p:nvSpPr>
        <p:spPr>
          <a:xfrm>
            <a:off x="1" y="6457411"/>
            <a:ext cx="4303313" cy="340265"/>
          </a:xfrm>
          <a:prstGeom prst="rect">
            <a:avLst/>
          </a:prstGeom>
        </p:spPr>
        <p:txBody>
          <a:bodyPr vert="horz" lIns="91446" tIns="45723" rIns="91446" bIns="45723" rtlCol="0" anchor="b"/>
          <a:lstStyle>
            <a:lvl1pPr algn="l">
              <a:defRPr sz="1200"/>
            </a:lvl1pPr>
          </a:lstStyle>
          <a:p>
            <a:endParaRPr lang="en-GB"/>
          </a:p>
        </p:txBody>
      </p:sp>
      <p:sp>
        <p:nvSpPr>
          <p:cNvPr id="5" name="Slide Number Placeholder 4"/>
          <p:cNvSpPr>
            <a:spLocks noGrp="1"/>
          </p:cNvSpPr>
          <p:nvPr>
            <p:ph type="sldNum" sz="quarter" idx="3"/>
          </p:nvPr>
        </p:nvSpPr>
        <p:spPr>
          <a:xfrm>
            <a:off x="5622596" y="6457411"/>
            <a:ext cx="4303313" cy="340265"/>
          </a:xfrm>
          <a:prstGeom prst="rect">
            <a:avLst/>
          </a:prstGeom>
        </p:spPr>
        <p:txBody>
          <a:bodyPr vert="horz" lIns="91446" tIns="45723" rIns="91446" bIns="45723" rtlCol="0" anchor="b"/>
          <a:lstStyle>
            <a:lvl1pPr algn="r">
              <a:defRPr sz="1200"/>
            </a:lvl1pPr>
          </a:lstStyle>
          <a:p>
            <a:fld id="{5445E878-D7C2-4C71-B964-7E6C10317306}" type="slidenum">
              <a:rPr lang="en-GB" smtClean="0"/>
              <a:t>‹#›</a:t>
            </a:fld>
            <a:endParaRPr lang="en-GB"/>
          </a:p>
        </p:txBody>
      </p:sp>
    </p:spTree>
    <p:extLst>
      <p:ext uri="{BB962C8B-B14F-4D97-AF65-F5344CB8AC3E}">
        <p14:creationId xmlns:p14="http://schemas.microsoft.com/office/powerpoint/2010/main" val="198255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302230"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702" y="1"/>
            <a:ext cx="4302230" cy="341064"/>
          </a:xfrm>
          <a:prstGeom prst="rect">
            <a:avLst/>
          </a:prstGeom>
        </p:spPr>
        <p:txBody>
          <a:bodyPr vert="horz" lIns="91440" tIns="45720" rIns="91440" bIns="45720" rtlCol="0"/>
          <a:lstStyle>
            <a:lvl1pPr algn="r">
              <a:defRPr sz="1200"/>
            </a:lvl1pPr>
          </a:lstStyle>
          <a:p>
            <a:fld id="{29A56D4F-5BD4-454D-B07C-C916AE294A4A}" type="datetimeFigureOut">
              <a:rPr lang="en-GB" smtClean="0"/>
              <a:t>20/02/2022</a:t>
            </a:fld>
            <a:endParaRPr lang="en-GB"/>
          </a:p>
        </p:txBody>
      </p:sp>
      <p:sp>
        <p:nvSpPr>
          <p:cNvPr id="4" name="Slide Image Placeholder 3"/>
          <p:cNvSpPr>
            <a:spLocks noGrp="1" noRot="1" noChangeAspect="1"/>
          </p:cNvSpPr>
          <p:nvPr>
            <p:ph type="sldImg" idx="2"/>
          </p:nvPr>
        </p:nvSpPr>
        <p:spPr>
          <a:xfrm>
            <a:off x="2925763" y="850900"/>
            <a:ext cx="4076700"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4" y="3271381"/>
            <a:ext cx="794258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6456612"/>
            <a:ext cx="4302230"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702" y="6456612"/>
            <a:ext cx="4302230" cy="341064"/>
          </a:xfrm>
          <a:prstGeom prst="rect">
            <a:avLst/>
          </a:prstGeom>
        </p:spPr>
        <p:txBody>
          <a:bodyPr vert="horz" lIns="91440" tIns="45720" rIns="91440" bIns="45720" rtlCol="0" anchor="b"/>
          <a:lstStyle>
            <a:lvl1pPr algn="r">
              <a:defRPr sz="1200"/>
            </a:lvl1pPr>
          </a:lstStyle>
          <a:p>
            <a:fld id="{D4B54D58-10C6-4CBA-B844-77D7F3A69922}" type="slidenum">
              <a:rPr lang="en-GB" smtClean="0"/>
              <a:t>‹#›</a:t>
            </a:fld>
            <a:endParaRPr lang="en-GB"/>
          </a:p>
        </p:txBody>
      </p:sp>
    </p:spTree>
    <p:extLst>
      <p:ext uri="{BB962C8B-B14F-4D97-AF65-F5344CB8AC3E}">
        <p14:creationId xmlns:p14="http://schemas.microsoft.com/office/powerpoint/2010/main" val="388321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1</a:t>
            </a:r>
          </a:p>
          <a:p>
            <a:r>
              <a:rPr lang="en-GB" dirty="0"/>
              <a:t>Standards Uniform</a:t>
            </a:r>
          </a:p>
          <a:p>
            <a:r>
              <a:rPr lang="en-GB" dirty="0"/>
              <a:t>PRIDE / SMART / EXCEL</a:t>
            </a:r>
          </a:p>
          <a:p>
            <a:r>
              <a:rPr lang="en-GB" dirty="0"/>
              <a:t>House Challenge week 1 -3</a:t>
            </a:r>
          </a:p>
          <a:p>
            <a:r>
              <a:rPr lang="en-GB" dirty="0"/>
              <a:t>Extra Curriculum Timetable</a:t>
            </a:r>
          </a:p>
          <a:p>
            <a:r>
              <a:rPr lang="en-GB" dirty="0" err="1"/>
              <a:t>ClassCharts</a:t>
            </a:r>
            <a:r>
              <a:rPr lang="en-GB" dirty="0"/>
              <a:t> Login </a:t>
            </a:r>
          </a:p>
          <a:p>
            <a:r>
              <a:rPr lang="en-GB" dirty="0"/>
              <a:t>Picture News</a:t>
            </a: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1</a:t>
            </a:fld>
            <a:endParaRPr lang="en-GB"/>
          </a:p>
        </p:txBody>
      </p:sp>
    </p:spTree>
    <p:extLst>
      <p:ext uri="{BB962C8B-B14F-4D97-AF65-F5344CB8AC3E}">
        <p14:creationId xmlns:p14="http://schemas.microsoft.com/office/powerpoint/2010/main" val="9315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22222"/>
                </a:solidFill>
                <a:effectLst/>
                <a:latin typeface="Arial" panose="020B0604020202020204" pitchFamily="34" charset="0"/>
              </a:rPr>
              <a:t>Monday</a:t>
            </a:r>
            <a:r>
              <a:rPr lang="en-GB" b="0" i="0" dirty="0">
                <a:solidFill>
                  <a:srgbClr val="222222"/>
                </a:solidFill>
                <a:effectLst/>
                <a:latin typeface="Arial" panose="020B0604020202020204" pitchFamily="34" charset="0"/>
              </a:rPr>
              <a:t>: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Tuesday: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Wednesday: Split break free (8)</a:t>
            </a:r>
          </a:p>
          <a:p>
            <a:pPr algn="l"/>
            <a:r>
              <a:rPr lang="en-GB" b="0" i="0" dirty="0">
                <a:solidFill>
                  <a:srgbClr val="222222"/>
                </a:solidFill>
                <a:effectLst/>
                <a:latin typeface="Arial" panose="020B0604020202020204" pitchFamily="34" charset="0"/>
              </a:rPr>
              <a:t>Thursday: All breaks free (7-11)</a:t>
            </a:r>
          </a:p>
          <a:p>
            <a:pPr algn="l"/>
            <a:r>
              <a:rPr lang="en-GB" b="0" i="0" dirty="0">
                <a:solidFill>
                  <a:srgbClr val="222222"/>
                </a:solidFill>
                <a:effectLst/>
                <a:latin typeface="Arial" panose="020B0604020202020204" pitchFamily="34" charset="0"/>
              </a:rPr>
              <a:t>Friday: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marL="0" indent="0" algn="l">
              <a:spcBef>
                <a:spcPts val="0"/>
              </a:spcBef>
              <a:spcAft>
                <a:spcPts val="0"/>
              </a:spcAft>
            </a:pPr>
            <a:endParaRPr lang="en-GB" b="0" i="0" dirty="0">
              <a:solidFill>
                <a:srgbClr val="222222"/>
              </a:solidFill>
              <a:effectLst/>
              <a:latin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3</a:t>
            </a:fld>
            <a:endParaRPr lang="en-GB"/>
          </a:p>
        </p:txBody>
      </p:sp>
    </p:spTree>
    <p:extLst>
      <p:ext uri="{BB962C8B-B14F-4D97-AF65-F5344CB8AC3E}">
        <p14:creationId xmlns:p14="http://schemas.microsoft.com/office/powerpoint/2010/main" val="208036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22222"/>
                </a:solidFill>
                <a:effectLst/>
                <a:latin typeface="Arial" panose="020B0604020202020204" pitchFamily="34" charset="0"/>
              </a:rPr>
              <a:t>Monday</a:t>
            </a:r>
            <a:r>
              <a:rPr lang="en-GB" b="0" i="0" dirty="0">
                <a:solidFill>
                  <a:srgbClr val="222222"/>
                </a:solidFill>
                <a:effectLst/>
                <a:latin typeface="Arial" panose="020B0604020202020204" pitchFamily="34" charset="0"/>
              </a:rPr>
              <a:t>: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Tuesday: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Wednesday: Split break free (8)</a:t>
            </a:r>
          </a:p>
          <a:p>
            <a:pPr algn="l"/>
            <a:r>
              <a:rPr lang="en-GB" b="0" i="0" dirty="0">
                <a:solidFill>
                  <a:srgbClr val="222222"/>
                </a:solidFill>
                <a:effectLst/>
                <a:latin typeface="Arial" panose="020B0604020202020204" pitchFamily="34" charset="0"/>
              </a:rPr>
              <a:t>Thursday: All breaks free (7-11)</a:t>
            </a:r>
          </a:p>
          <a:p>
            <a:pPr algn="l"/>
            <a:r>
              <a:rPr lang="en-GB" b="0" i="0" dirty="0">
                <a:solidFill>
                  <a:srgbClr val="222222"/>
                </a:solidFill>
                <a:effectLst/>
                <a:latin typeface="Arial" panose="020B0604020202020204" pitchFamily="34" charset="0"/>
              </a:rPr>
              <a:t>Friday: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marL="0" indent="0" algn="l">
              <a:spcBef>
                <a:spcPts val="0"/>
              </a:spcBef>
              <a:spcAft>
                <a:spcPts val="0"/>
              </a:spcAft>
            </a:pPr>
            <a:endParaRPr lang="en-GB" b="0" i="0" dirty="0">
              <a:solidFill>
                <a:srgbClr val="222222"/>
              </a:solidFill>
              <a:effectLst/>
              <a:latin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5</a:t>
            </a:fld>
            <a:endParaRPr lang="en-GB"/>
          </a:p>
        </p:txBody>
      </p:sp>
    </p:spTree>
    <p:extLst>
      <p:ext uri="{BB962C8B-B14F-4D97-AF65-F5344CB8AC3E}">
        <p14:creationId xmlns:p14="http://schemas.microsoft.com/office/powerpoint/2010/main" val="354327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6700" cy="2292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9</a:t>
            </a:fld>
            <a:endParaRPr lang="en-GB"/>
          </a:p>
        </p:txBody>
      </p:sp>
    </p:spTree>
    <p:extLst>
      <p:ext uri="{BB962C8B-B14F-4D97-AF65-F5344CB8AC3E}">
        <p14:creationId xmlns:p14="http://schemas.microsoft.com/office/powerpoint/2010/main" val="211454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 of Friday 26</a:t>
            </a:r>
            <a:r>
              <a:rPr lang="en-GB" b="1" baseline="30000" dirty="0"/>
              <a:t>th</a:t>
            </a:r>
            <a:r>
              <a:rPr lang="en-GB" b="1" dirty="0"/>
              <a:t> November includes house points and house challenge points </a:t>
            </a:r>
            <a:r>
              <a:rPr lang="en-GB" b="1" dirty="0" err="1"/>
              <a:t>inc</a:t>
            </a:r>
            <a:r>
              <a:rPr lang="en-GB" b="1" dirty="0"/>
              <a:t> </a:t>
            </a:r>
            <a:r>
              <a:rPr lang="en-GB" b="1" i="1" u="none" dirty="0"/>
              <a:t>attendance</a:t>
            </a: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10</a:t>
            </a:fld>
            <a:endParaRPr lang="en-GB"/>
          </a:p>
        </p:txBody>
      </p:sp>
    </p:spTree>
    <p:extLst>
      <p:ext uri="{BB962C8B-B14F-4D97-AF65-F5344CB8AC3E}">
        <p14:creationId xmlns:p14="http://schemas.microsoft.com/office/powerpoint/2010/main" val="74656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28" indent="0" algn="ctr">
              <a:buNone/>
              <a:defRPr sz="2000"/>
            </a:lvl2pPr>
            <a:lvl3pPr marL="914255" indent="0" algn="ctr">
              <a:buNone/>
              <a:defRPr sz="1799"/>
            </a:lvl3pPr>
            <a:lvl4pPr marL="1371376" indent="0" algn="ctr">
              <a:buNone/>
              <a:defRPr sz="1600"/>
            </a:lvl4pPr>
            <a:lvl5pPr marL="1828502" indent="0" algn="ctr">
              <a:buNone/>
              <a:defRPr sz="1600"/>
            </a:lvl5pPr>
            <a:lvl6pPr marL="2285627" indent="0" algn="ctr">
              <a:buNone/>
              <a:defRPr sz="1600"/>
            </a:lvl6pPr>
            <a:lvl7pPr marL="2742754" indent="0" algn="ctr">
              <a:buNone/>
              <a:defRPr sz="1600"/>
            </a:lvl7pPr>
            <a:lvl8pPr marL="3199878" indent="0" algn="ctr">
              <a:buNone/>
              <a:defRPr sz="1600"/>
            </a:lvl8pPr>
            <a:lvl9pPr marL="3657004"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20/02/2022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5257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20/02/2022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714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20/02/2022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117227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20/02/2022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6865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6"/>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128" indent="0">
              <a:buNone/>
              <a:defRPr sz="2000">
                <a:solidFill>
                  <a:schemeClr val="tx1">
                    <a:tint val="75000"/>
                  </a:schemeClr>
                </a:solidFill>
              </a:defRPr>
            </a:lvl2pPr>
            <a:lvl3pPr marL="914255" indent="0">
              <a:buNone/>
              <a:defRPr sz="1799">
                <a:solidFill>
                  <a:schemeClr val="tx1">
                    <a:tint val="75000"/>
                  </a:schemeClr>
                </a:solidFill>
              </a:defRPr>
            </a:lvl3pPr>
            <a:lvl4pPr marL="1371376" indent="0">
              <a:buNone/>
              <a:defRPr sz="1600">
                <a:solidFill>
                  <a:schemeClr val="tx1">
                    <a:tint val="75000"/>
                  </a:schemeClr>
                </a:solidFill>
              </a:defRPr>
            </a:lvl4pPr>
            <a:lvl5pPr marL="1828502" indent="0">
              <a:buNone/>
              <a:defRPr sz="1600">
                <a:solidFill>
                  <a:schemeClr val="tx1">
                    <a:tint val="75000"/>
                  </a:schemeClr>
                </a:solidFill>
              </a:defRPr>
            </a:lvl5pPr>
            <a:lvl6pPr marL="2285627" indent="0">
              <a:buNone/>
              <a:defRPr sz="1600">
                <a:solidFill>
                  <a:schemeClr val="tx1">
                    <a:tint val="75000"/>
                  </a:schemeClr>
                </a:solidFill>
              </a:defRPr>
            </a:lvl6pPr>
            <a:lvl7pPr marL="2742754" indent="0">
              <a:buNone/>
              <a:defRPr sz="1600">
                <a:solidFill>
                  <a:schemeClr val="tx1">
                    <a:tint val="75000"/>
                  </a:schemeClr>
                </a:solidFill>
              </a:defRPr>
            </a:lvl7pPr>
            <a:lvl8pPr marL="3199878" indent="0">
              <a:buNone/>
              <a:defRPr sz="1600">
                <a:solidFill>
                  <a:schemeClr val="tx1">
                    <a:tint val="75000"/>
                  </a:schemeClr>
                </a:solidFill>
              </a:defRPr>
            </a:lvl8pPr>
            <a:lvl9pPr marL="365700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D1113-4C3B-48DE-92D0-E3738818FA65}" type="datetimeFigureOut">
              <a:rPr lang="en-GB" smtClean="0"/>
              <a:t>20/02/2022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5023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9D1113-4C3B-48DE-92D0-E3738818FA65}" type="datetimeFigureOut">
              <a:rPr lang="en-GB" smtClean="0"/>
              <a:t>20/02/2022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68547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3"/>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4"/>
            <a:ext cx="5157788" cy="823912"/>
          </a:xfrm>
        </p:spPr>
        <p:txBody>
          <a:bodyPr anchor="b"/>
          <a:lstStyle>
            <a:lvl1pPr marL="0" indent="0">
              <a:buNone/>
              <a:defRPr sz="2400" b="1"/>
            </a:lvl1pPr>
            <a:lvl2pPr marL="457128" indent="0">
              <a:buNone/>
              <a:defRPr sz="2000" b="1"/>
            </a:lvl2pPr>
            <a:lvl3pPr marL="914255" indent="0">
              <a:buNone/>
              <a:defRPr sz="1799" b="1"/>
            </a:lvl3pPr>
            <a:lvl4pPr marL="1371376" indent="0">
              <a:buNone/>
              <a:defRPr sz="1600" b="1"/>
            </a:lvl4pPr>
            <a:lvl5pPr marL="1828502" indent="0">
              <a:buNone/>
              <a:defRPr sz="1600" b="1"/>
            </a:lvl5pPr>
            <a:lvl6pPr marL="2285627" indent="0">
              <a:buNone/>
              <a:defRPr sz="1600" b="1"/>
            </a:lvl6pPr>
            <a:lvl7pPr marL="2742754" indent="0">
              <a:buNone/>
              <a:defRPr sz="1600" b="1"/>
            </a:lvl7pPr>
            <a:lvl8pPr marL="3199878" indent="0">
              <a:buNone/>
              <a:defRPr sz="1600" b="1"/>
            </a:lvl8pPr>
            <a:lvl9pPr marL="3657004"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6"/>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28" indent="0">
              <a:buNone/>
              <a:defRPr sz="2000" b="1"/>
            </a:lvl2pPr>
            <a:lvl3pPr marL="914255" indent="0">
              <a:buNone/>
              <a:defRPr sz="1799" b="1"/>
            </a:lvl3pPr>
            <a:lvl4pPr marL="1371376" indent="0">
              <a:buNone/>
              <a:defRPr sz="1600" b="1"/>
            </a:lvl4pPr>
            <a:lvl5pPr marL="1828502" indent="0">
              <a:buNone/>
              <a:defRPr sz="1600" b="1"/>
            </a:lvl5pPr>
            <a:lvl6pPr marL="2285627" indent="0">
              <a:buNone/>
              <a:defRPr sz="1600" b="1"/>
            </a:lvl6pPr>
            <a:lvl7pPr marL="2742754" indent="0">
              <a:buNone/>
              <a:defRPr sz="1600" b="1"/>
            </a:lvl7pPr>
            <a:lvl8pPr marL="3199878" indent="0">
              <a:buNone/>
              <a:defRPr sz="1600" b="1"/>
            </a:lvl8pPr>
            <a:lvl9pPr marL="365700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9D1113-4C3B-48DE-92D0-E3738818FA65}" type="datetimeFigureOut">
              <a:rPr lang="en-GB" smtClean="0"/>
              <a:t>20/02/2022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02850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9D1113-4C3B-48DE-92D0-E3738818FA65}" type="datetimeFigureOut">
              <a:rPr lang="en-GB" smtClean="0"/>
              <a:t>20/02/2022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58846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1113-4C3B-48DE-92D0-E3738818FA65}" type="datetimeFigureOut">
              <a:rPr lang="en-GB" smtClean="0"/>
              <a:t>20/02/2022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25340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3" y="2057400"/>
            <a:ext cx="3932237" cy="3811588"/>
          </a:xfrm>
        </p:spPr>
        <p:txBody>
          <a:bodyPr/>
          <a:lstStyle>
            <a:lvl1pPr marL="0" indent="0">
              <a:buNone/>
              <a:defRPr sz="1600"/>
            </a:lvl1pPr>
            <a:lvl2pPr marL="457128" indent="0">
              <a:buNone/>
              <a:defRPr sz="1400"/>
            </a:lvl2pPr>
            <a:lvl3pPr marL="914255" indent="0">
              <a:buNone/>
              <a:defRPr sz="1200"/>
            </a:lvl3pPr>
            <a:lvl4pPr marL="1371376" indent="0">
              <a:buNone/>
              <a:defRPr sz="1000"/>
            </a:lvl4pPr>
            <a:lvl5pPr marL="1828502" indent="0">
              <a:buNone/>
              <a:defRPr sz="1000"/>
            </a:lvl5pPr>
            <a:lvl6pPr marL="2285627" indent="0">
              <a:buNone/>
              <a:defRPr sz="1000"/>
            </a:lvl6pPr>
            <a:lvl7pPr marL="2742754" indent="0">
              <a:buNone/>
              <a:defRPr sz="1000"/>
            </a:lvl7pPr>
            <a:lvl8pPr marL="3199878" indent="0">
              <a:buNone/>
              <a:defRPr sz="1000"/>
            </a:lvl8pPr>
            <a:lvl9pPr marL="365700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20/02/2022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6019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128" indent="0">
              <a:buNone/>
              <a:defRPr sz="2800"/>
            </a:lvl2pPr>
            <a:lvl3pPr marL="914255" indent="0">
              <a:buNone/>
              <a:defRPr sz="2400"/>
            </a:lvl3pPr>
            <a:lvl4pPr marL="1371376" indent="0">
              <a:buNone/>
              <a:defRPr sz="2000"/>
            </a:lvl4pPr>
            <a:lvl5pPr marL="1828502" indent="0">
              <a:buNone/>
              <a:defRPr sz="2000"/>
            </a:lvl5pPr>
            <a:lvl6pPr marL="2285627" indent="0">
              <a:buNone/>
              <a:defRPr sz="2000"/>
            </a:lvl6pPr>
            <a:lvl7pPr marL="2742754" indent="0">
              <a:buNone/>
              <a:defRPr sz="2000"/>
            </a:lvl7pPr>
            <a:lvl8pPr marL="3199878" indent="0">
              <a:buNone/>
              <a:defRPr sz="2000"/>
            </a:lvl8pPr>
            <a:lvl9pPr marL="3657004" indent="0">
              <a:buNone/>
              <a:defRPr sz="2000"/>
            </a:lvl9pPr>
          </a:lstStyle>
          <a:p>
            <a:endParaRPr lang="en-GB"/>
          </a:p>
        </p:txBody>
      </p:sp>
      <p:sp>
        <p:nvSpPr>
          <p:cNvPr id="4" name="Text Placeholder 3"/>
          <p:cNvSpPr>
            <a:spLocks noGrp="1"/>
          </p:cNvSpPr>
          <p:nvPr>
            <p:ph type="body" sz="half" idx="2"/>
          </p:nvPr>
        </p:nvSpPr>
        <p:spPr>
          <a:xfrm>
            <a:off x="839793" y="2057400"/>
            <a:ext cx="3932237" cy="3811588"/>
          </a:xfrm>
        </p:spPr>
        <p:txBody>
          <a:bodyPr/>
          <a:lstStyle>
            <a:lvl1pPr marL="0" indent="0">
              <a:buNone/>
              <a:defRPr sz="1600"/>
            </a:lvl1pPr>
            <a:lvl2pPr marL="457128" indent="0">
              <a:buNone/>
              <a:defRPr sz="1400"/>
            </a:lvl2pPr>
            <a:lvl3pPr marL="914255" indent="0">
              <a:buNone/>
              <a:defRPr sz="1200"/>
            </a:lvl3pPr>
            <a:lvl4pPr marL="1371376" indent="0">
              <a:buNone/>
              <a:defRPr sz="1000"/>
            </a:lvl4pPr>
            <a:lvl5pPr marL="1828502" indent="0">
              <a:buNone/>
              <a:defRPr sz="1000"/>
            </a:lvl5pPr>
            <a:lvl6pPr marL="2285627" indent="0">
              <a:buNone/>
              <a:defRPr sz="1000"/>
            </a:lvl6pPr>
            <a:lvl7pPr marL="2742754" indent="0">
              <a:buNone/>
              <a:defRPr sz="1000"/>
            </a:lvl7pPr>
            <a:lvl8pPr marL="3199878" indent="0">
              <a:buNone/>
              <a:defRPr sz="1000"/>
            </a:lvl8pPr>
            <a:lvl9pPr marL="365700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20/02/2022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99932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D1113-4C3B-48DE-92D0-E3738818FA65}" type="datetimeFigureOut">
              <a:rPr lang="en-GB" smtClean="0"/>
              <a:t>20/02/2022</a:t>
            </a:fld>
            <a:endParaRPr lang="en-GB"/>
          </a:p>
        </p:txBody>
      </p:sp>
      <p:sp>
        <p:nvSpPr>
          <p:cNvPr id="5" name="Footer Placeholder 4"/>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6BCE7-975A-42A3-8FBB-FC3797C85A48}" type="slidenum">
              <a:rPr lang="en-GB" smtClean="0"/>
              <a:t>‹#›</a:t>
            </a:fld>
            <a:endParaRPr lang="en-GB"/>
          </a:p>
        </p:txBody>
      </p:sp>
      <p:sp>
        <p:nvSpPr>
          <p:cNvPr id="7" name="Freeform: Shape 6">
            <a:extLst>
              <a:ext uri="{FF2B5EF4-FFF2-40B4-BE49-F238E27FC236}">
                <a16:creationId xmlns:a16="http://schemas.microsoft.com/office/drawing/2014/main" id="{2F8477F5-3DFE-473C-9FDE-A6E1BB8C786E}"/>
              </a:ext>
            </a:extLst>
          </p:cNvPr>
          <p:cNvSpPr/>
          <p:nvPr userDrawn="1"/>
        </p:nvSpPr>
        <p:spPr>
          <a:xfrm rot="8014794" flipV="1">
            <a:off x="-1755312" y="7404027"/>
            <a:ext cx="4653624" cy="836047"/>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rgbClr val="63B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Freeform: Shape 7">
            <a:extLst>
              <a:ext uri="{FF2B5EF4-FFF2-40B4-BE49-F238E27FC236}">
                <a16:creationId xmlns:a16="http://schemas.microsoft.com/office/drawing/2014/main" id="{2EC07556-2529-4C38-BD6D-0D28EF5EC07F}"/>
              </a:ext>
            </a:extLst>
          </p:cNvPr>
          <p:cNvSpPr/>
          <p:nvPr userDrawn="1"/>
        </p:nvSpPr>
        <p:spPr>
          <a:xfrm>
            <a:off x="-1648475" y="4336338"/>
            <a:ext cx="3296949"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FDA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Freeform: Shape 8">
            <a:extLst>
              <a:ext uri="{FF2B5EF4-FFF2-40B4-BE49-F238E27FC236}">
                <a16:creationId xmlns:a16="http://schemas.microsoft.com/office/drawing/2014/main" id="{1FEDEAD1-7AC6-4C17-A51F-CC1E9FB64DF1}"/>
              </a:ext>
            </a:extLst>
          </p:cNvPr>
          <p:cNvSpPr/>
          <p:nvPr userDrawn="1"/>
        </p:nvSpPr>
        <p:spPr>
          <a:xfrm rot="20171070">
            <a:off x="-1625562" y="5112924"/>
            <a:ext cx="3201994"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8A56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reeform: Shape 9">
            <a:extLst>
              <a:ext uri="{FF2B5EF4-FFF2-40B4-BE49-F238E27FC236}">
                <a16:creationId xmlns:a16="http://schemas.microsoft.com/office/drawing/2014/main" id="{A60F1F70-E48A-4FBF-AF3A-D6772DE9928A}"/>
              </a:ext>
            </a:extLst>
          </p:cNvPr>
          <p:cNvSpPr/>
          <p:nvPr userDrawn="1"/>
        </p:nvSpPr>
        <p:spPr>
          <a:xfrm rot="18777500">
            <a:off x="-1506705" y="5888849"/>
            <a:ext cx="3296950"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39846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3" indent="-228563" algn="l" defTabSz="9142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8" indent="-228563" algn="l" defTabSz="9142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3" indent="-228563" algn="l" defTabSz="9142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39"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066"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190"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12"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40"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568"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255" rtl="0" eaLnBrk="1" latinLnBrk="0" hangingPunct="1">
        <a:defRPr sz="1799" kern="1200">
          <a:solidFill>
            <a:schemeClr val="tx1"/>
          </a:solidFill>
          <a:latin typeface="+mn-lt"/>
          <a:ea typeface="+mn-ea"/>
          <a:cs typeface="+mn-cs"/>
        </a:defRPr>
      </a:lvl1pPr>
      <a:lvl2pPr marL="457128" algn="l" defTabSz="914255" rtl="0" eaLnBrk="1" latinLnBrk="0" hangingPunct="1">
        <a:defRPr sz="1799" kern="1200">
          <a:solidFill>
            <a:schemeClr val="tx1"/>
          </a:solidFill>
          <a:latin typeface="+mn-lt"/>
          <a:ea typeface="+mn-ea"/>
          <a:cs typeface="+mn-cs"/>
        </a:defRPr>
      </a:lvl2pPr>
      <a:lvl3pPr marL="914255" algn="l" defTabSz="914255" rtl="0" eaLnBrk="1" latinLnBrk="0" hangingPunct="1">
        <a:defRPr sz="1799" kern="1200">
          <a:solidFill>
            <a:schemeClr val="tx1"/>
          </a:solidFill>
          <a:latin typeface="+mn-lt"/>
          <a:ea typeface="+mn-ea"/>
          <a:cs typeface="+mn-cs"/>
        </a:defRPr>
      </a:lvl3pPr>
      <a:lvl4pPr marL="1371376" algn="l" defTabSz="914255" rtl="0" eaLnBrk="1" latinLnBrk="0" hangingPunct="1">
        <a:defRPr sz="1799" kern="1200">
          <a:solidFill>
            <a:schemeClr val="tx1"/>
          </a:solidFill>
          <a:latin typeface="+mn-lt"/>
          <a:ea typeface="+mn-ea"/>
          <a:cs typeface="+mn-cs"/>
        </a:defRPr>
      </a:lvl4pPr>
      <a:lvl5pPr marL="1828502" algn="l" defTabSz="914255" rtl="0" eaLnBrk="1" latinLnBrk="0" hangingPunct="1">
        <a:defRPr sz="1799" kern="1200">
          <a:solidFill>
            <a:schemeClr val="tx1"/>
          </a:solidFill>
          <a:latin typeface="+mn-lt"/>
          <a:ea typeface="+mn-ea"/>
          <a:cs typeface="+mn-cs"/>
        </a:defRPr>
      </a:lvl5pPr>
      <a:lvl6pPr marL="2285627" algn="l" defTabSz="914255" rtl="0" eaLnBrk="1" latinLnBrk="0" hangingPunct="1">
        <a:defRPr sz="1799" kern="1200">
          <a:solidFill>
            <a:schemeClr val="tx1"/>
          </a:solidFill>
          <a:latin typeface="+mn-lt"/>
          <a:ea typeface="+mn-ea"/>
          <a:cs typeface="+mn-cs"/>
        </a:defRPr>
      </a:lvl6pPr>
      <a:lvl7pPr marL="2742754" algn="l" defTabSz="914255" rtl="0" eaLnBrk="1" latinLnBrk="0" hangingPunct="1">
        <a:defRPr sz="1799" kern="1200">
          <a:solidFill>
            <a:schemeClr val="tx1"/>
          </a:solidFill>
          <a:latin typeface="+mn-lt"/>
          <a:ea typeface="+mn-ea"/>
          <a:cs typeface="+mn-cs"/>
        </a:defRPr>
      </a:lvl7pPr>
      <a:lvl8pPr marL="3199878" algn="l" defTabSz="914255" rtl="0" eaLnBrk="1" latinLnBrk="0" hangingPunct="1">
        <a:defRPr sz="1799" kern="1200">
          <a:solidFill>
            <a:schemeClr val="tx1"/>
          </a:solidFill>
          <a:latin typeface="+mn-lt"/>
          <a:ea typeface="+mn-ea"/>
          <a:cs typeface="+mn-cs"/>
        </a:defRPr>
      </a:lvl8pPr>
      <a:lvl9pPr marL="3657004" algn="l" defTabSz="914255"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hyperlink" Target="https://fcat.mydatadash.co.uk/attendance" TargetMode="External"/><Relationship Id="rId5" Type="http://schemas.openxmlformats.org/officeDocument/2006/relationships/image" Target="../media/image2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Z-LPbvvVnM4" TargetMode="External"/><Relationship Id="rId2" Type="http://schemas.openxmlformats.org/officeDocument/2006/relationships/hyperlink" Target="http://www.bbc.co.uk/news/uk-england-south-yorkshire-6027105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youtube.com/watch?v=PpoaJEMTtv0" TargetMode="External"/><Relationship Id="rId7" Type="http://schemas.openxmlformats.org/officeDocument/2006/relationships/image" Target="../media/image17.png"/><Relationship Id="rId2" Type="http://schemas.openxmlformats.org/officeDocument/2006/relationships/hyperlink" Target="https://www.youtube.com/watch?v=snIXTgfpN5Q"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quizizz.com/join/quiz/61e6dcb24c7d48001e8b4ee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3.wdp"/><Relationship Id="rId12" Type="http://schemas.openxmlformats.org/officeDocument/2006/relationships/hyperlink" Target="https://fcat.mydatadash.co.uk/attendanc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5.wdp"/><Relationship Id="rId5" Type="http://schemas.openxmlformats.org/officeDocument/2006/relationships/image" Target="../media/image19.png"/><Relationship Id="rId10" Type="http://schemas.openxmlformats.org/officeDocument/2006/relationships/image" Target="../media/image22.png"/><Relationship Id="rId4" Type="http://schemas.microsoft.com/office/2007/relationships/hdphoto" Target="../media/hdphoto2.wdp"/><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310" y="613533"/>
            <a:ext cx="9144000" cy="5138185"/>
          </a:xfrm>
        </p:spPr>
        <p:txBody>
          <a:bodyPr>
            <a:normAutofit/>
          </a:bodyPr>
          <a:lstStyle/>
          <a:p>
            <a:r>
              <a:rPr lang="en-GB" dirty="0">
                <a:solidFill>
                  <a:schemeClr val="bg1"/>
                </a:solidFill>
                <a:latin typeface="Verdana" panose="020B0604030504040204" pitchFamily="34" charset="0"/>
                <a:ea typeface="Verdana" panose="020B0604030504040204" pitchFamily="34" charset="0"/>
              </a:rPr>
              <a:t>Montgomery</a:t>
            </a:r>
            <a: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t> </a:t>
            </a: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r>
              <a:rPr lang="en-GB" dirty="0">
                <a:solidFill>
                  <a:schemeClr val="bg1"/>
                </a:solidFill>
                <a:latin typeface="Verdana" panose="020B0604030504040204" pitchFamily="34" charset="0"/>
                <a:ea typeface="Verdana" panose="020B0604030504040204" pitchFamily="34" charset="0"/>
              </a:rPr>
              <a:t>Term Two</a:t>
            </a:r>
            <a:br>
              <a:rPr lang="en-GB" dirty="0">
                <a:solidFill>
                  <a:schemeClr val="bg1"/>
                </a:solidFill>
                <a:latin typeface="Verdana" panose="020B0604030504040204" pitchFamily="34" charset="0"/>
                <a:ea typeface="Verdana" panose="020B0604030504040204" pitchFamily="34" charset="0"/>
              </a:rPr>
            </a:br>
            <a:r>
              <a:rPr lang="en-GB" dirty="0">
                <a:solidFill>
                  <a:schemeClr val="bg1"/>
                </a:solidFill>
                <a:latin typeface="Verdana" panose="020B0604030504040204" pitchFamily="34" charset="0"/>
                <a:ea typeface="Verdana" panose="020B0604030504040204" pitchFamily="34" charset="0"/>
              </a:rPr>
              <a:t>Week Two</a:t>
            </a:r>
          </a:p>
        </p:txBody>
      </p:sp>
      <p:sp>
        <p:nvSpPr>
          <p:cNvPr id="41" name="Rectangle 40"/>
          <p:cNvSpPr/>
          <p:nvPr/>
        </p:nvSpPr>
        <p:spPr>
          <a:xfrm>
            <a:off x="2" y="1527934"/>
            <a:ext cx="12191998" cy="533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00" b="1" dirty="0">
              <a:ln w="0">
                <a:solidFill>
                  <a:schemeClr val="tx1"/>
                </a:solidFill>
              </a:ln>
              <a:solidFill>
                <a:srgbClr val="FFFF00"/>
              </a:solidFill>
              <a:effectLst>
                <a:outerShdw blurRad="38100" dist="19050" dir="2700000" algn="tl" rotWithShape="0">
                  <a:schemeClr val="dk1">
                    <a:alpha val="40000"/>
                  </a:schemeClr>
                </a:outerShdw>
              </a:effectLst>
              <a:latin typeface="Broadway" panose="04040905080002020502" pitchFamily="82" charset="0"/>
            </a:endParaRPr>
          </a:p>
        </p:txBody>
      </p:sp>
      <p:pic>
        <p:nvPicPr>
          <p:cNvPr id="4" name="Picture 3">
            <a:extLst>
              <a:ext uri="{FF2B5EF4-FFF2-40B4-BE49-F238E27FC236}">
                <a16:creationId xmlns:a16="http://schemas.microsoft.com/office/drawing/2014/main" id="{0929B8C2-51FD-47B5-860F-A907F2CB7075}"/>
              </a:ext>
            </a:extLst>
          </p:cNvPr>
          <p:cNvPicPr>
            <a:picLocks noChangeAspect="1"/>
          </p:cNvPicPr>
          <p:nvPr/>
        </p:nvPicPr>
        <p:blipFill rotWithShape="1">
          <a:blip r:embed="rId3">
            <a:extLst>
              <a:ext uri="{28A0092B-C50C-407E-A947-70E740481C1C}">
                <a14:useLocalDpi xmlns:a14="http://schemas.microsoft.com/office/drawing/2010/main" val="0"/>
              </a:ext>
            </a:extLst>
          </a:blip>
          <a:srcRect b="38149"/>
          <a:stretch/>
        </p:blipFill>
        <p:spPr>
          <a:xfrm>
            <a:off x="1446519" y="-223860"/>
            <a:ext cx="9144793" cy="3435155"/>
          </a:xfrm>
          <a:prstGeom prst="rect">
            <a:avLst/>
          </a:prstGeom>
        </p:spPr>
      </p:pic>
      <p:sp>
        <p:nvSpPr>
          <p:cNvPr id="3" name="TextBox 2">
            <a:extLst>
              <a:ext uri="{FF2B5EF4-FFF2-40B4-BE49-F238E27FC236}">
                <a16:creationId xmlns:a16="http://schemas.microsoft.com/office/drawing/2014/main" id="{899B57B2-4F27-46CD-A6E2-806FE6BC663C}"/>
              </a:ext>
            </a:extLst>
          </p:cNvPr>
          <p:cNvSpPr txBox="1"/>
          <p:nvPr/>
        </p:nvSpPr>
        <p:spPr>
          <a:xfrm>
            <a:off x="400050" y="3263858"/>
            <a:ext cx="11590020" cy="2308324"/>
          </a:xfrm>
          <a:prstGeom prst="rect">
            <a:avLst/>
          </a:prstGeom>
          <a:noFill/>
        </p:spPr>
        <p:txBody>
          <a:bodyPr wrap="square" rtlCol="0">
            <a:spAutoFit/>
          </a:bodyPr>
          <a:lstStyle/>
          <a:p>
            <a:pPr algn="ctr"/>
            <a:r>
              <a:rPr lang="en-GB" sz="4800" dirty="0">
                <a:latin typeface="Verdana" panose="020B0604030504040204" pitchFamily="34" charset="0"/>
                <a:ea typeface="Verdana" panose="020B0604030504040204" pitchFamily="34" charset="0"/>
              </a:rPr>
              <a:t>Term Two</a:t>
            </a:r>
          </a:p>
          <a:p>
            <a:pPr algn="ctr"/>
            <a:r>
              <a:rPr lang="en-GB" sz="4800" dirty="0">
                <a:latin typeface="Verdana" panose="020B0604030504040204" pitchFamily="34" charset="0"/>
                <a:ea typeface="Verdana" panose="020B0604030504040204" pitchFamily="34" charset="0"/>
              </a:rPr>
              <a:t>Week Twenty One</a:t>
            </a:r>
          </a:p>
          <a:p>
            <a:pPr algn="ctr"/>
            <a:r>
              <a:rPr lang="en-GB" sz="4800" dirty="0">
                <a:latin typeface="Verdana" panose="020B0604030504040204" pitchFamily="34" charset="0"/>
                <a:ea typeface="Verdana" panose="020B0604030504040204" pitchFamily="34" charset="0"/>
              </a:rPr>
              <a:t>21</a:t>
            </a:r>
            <a:r>
              <a:rPr lang="en-GB" sz="4800" baseline="30000" dirty="0">
                <a:latin typeface="Verdana" panose="020B0604030504040204" pitchFamily="34" charset="0"/>
                <a:ea typeface="Verdana" panose="020B0604030504040204" pitchFamily="34" charset="0"/>
              </a:rPr>
              <a:t>st</a:t>
            </a:r>
            <a:r>
              <a:rPr lang="en-GB" sz="4800" dirty="0">
                <a:latin typeface="Verdana" panose="020B0604030504040204" pitchFamily="34" charset="0"/>
                <a:ea typeface="Verdana" panose="020B0604030504040204" pitchFamily="34" charset="0"/>
              </a:rPr>
              <a:t> February – 25</a:t>
            </a:r>
            <a:r>
              <a:rPr lang="en-GB" sz="4800" baseline="30000" dirty="0">
                <a:latin typeface="Verdana" panose="020B0604030504040204" pitchFamily="34" charset="0"/>
                <a:ea typeface="Verdana" panose="020B0604030504040204" pitchFamily="34" charset="0"/>
              </a:rPr>
              <a:t>th</a:t>
            </a:r>
            <a:r>
              <a:rPr lang="en-GB" sz="4800" dirty="0">
                <a:latin typeface="Verdana" panose="020B0604030504040204" pitchFamily="34" charset="0"/>
                <a:ea typeface="Verdana" panose="020B0604030504040204" pitchFamily="34" charset="0"/>
              </a:rPr>
              <a:t> February</a:t>
            </a:r>
          </a:p>
        </p:txBody>
      </p:sp>
    </p:spTree>
    <p:extLst>
      <p:ext uri="{BB962C8B-B14F-4D97-AF65-F5344CB8AC3E}">
        <p14:creationId xmlns:p14="http://schemas.microsoft.com/office/powerpoint/2010/main" val="298884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9582" b="93936" l="0" r="100000"/>
                    </a14:imgEffect>
                  </a14:imgLayer>
                </a14:imgProps>
              </a:ext>
              <a:ext uri="{28A0092B-C50C-407E-A947-70E740481C1C}">
                <a14:useLocalDpi xmlns:a14="http://schemas.microsoft.com/office/drawing/2010/main" val="0"/>
              </a:ext>
            </a:extLst>
          </a:blip>
          <a:stretch>
            <a:fillRect/>
          </a:stretch>
        </p:blipFill>
        <p:spPr>
          <a:xfrm>
            <a:off x="8885966" y="1209895"/>
            <a:ext cx="2727058" cy="3857468"/>
          </a:xfrm>
          <a:prstGeom prst="rect">
            <a:avLst/>
          </a:prstGeom>
        </p:spPr>
      </p:pic>
      <p:sp>
        <p:nvSpPr>
          <p:cNvPr id="3" name="Rectangle 2"/>
          <p:cNvSpPr/>
          <p:nvPr/>
        </p:nvSpPr>
        <p:spPr>
          <a:xfrm>
            <a:off x="578976" y="174171"/>
            <a:ext cx="10662261" cy="13323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latin typeface="Verdana" panose="020B0604030504040204" pitchFamily="34" charset="0"/>
                <a:ea typeface="Verdana" panose="020B0604030504040204" pitchFamily="34" charset="0"/>
              </a:rPr>
              <a:t>RUNNING TOTALS </a:t>
            </a:r>
          </a:p>
          <a:p>
            <a:pPr algn="ctr"/>
            <a:r>
              <a:rPr lang="en-GB" sz="2400" b="1" dirty="0">
                <a:solidFill>
                  <a:schemeClr val="tx1"/>
                </a:solidFill>
                <a:latin typeface="Verdana" panose="020B0604030504040204" pitchFamily="34" charset="0"/>
                <a:ea typeface="Verdana" panose="020B0604030504040204" pitchFamily="34" charset="0"/>
              </a:rPr>
              <a:t>including Attendance, house points and house challenge points</a:t>
            </a: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4548" b="95270" l="0" r="100000"/>
                    </a14:imgEffect>
                  </a14:imgLayer>
                </a14:imgProps>
              </a:ext>
              <a:ext uri="{28A0092B-C50C-407E-A947-70E740481C1C}">
                <a14:useLocalDpi xmlns:a14="http://schemas.microsoft.com/office/drawing/2010/main" val="0"/>
              </a:ext>
            </a:extLst>
          </a:blip>
          <a:stretch>
            <a:fillRect/>
          </a:stretch>
        </p:blipFill>
        <p:spPr>
          <a:xfrm>
            <a:off x="3203954" y="1360154"/>
            <a:ext cx="2514607" cy="3556951"/>
          </a:xfrm>
          <a:prstGeom prst="rect">
            <a:avLst/>
          </a:prstGeom>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ackgroundRemoval t="1577" b="89933" l="0" r="100000">
                        <a14:foregroundMark x1="34820" y1="44087" x2="83962" y2="63129"/>
                        <a14:foregroundMark x1="52916" y1="60582" x2="65266" y2="41055"/>
                        <a14:foregroundMark x1="54031" y1="45967" x2="46055" y2="61552"/>
                        <a14:foregroundMark x1="36707" y1="58217" x2="62607" y2="56883"/>
                        <a14:foregroundMark x1="56861" y1="48454" x2="58919" y2="45179"/>
                        <a14:foregroundMark x1="51458" y1="44876" x2="62607" y2="47119"/>
                      </a14:backgroundRemoval>
                    </a14:imgEffect>
                  </a14:imgLayer>
                </a14:imgProps>
              </a:ext>
              <a:ext uri="{28A0092B-C50C-407E-A947-70E740481C1C}">
                <a14:useLocalDpi xmlns:a14="http://schemas.microsoft.com/office/drawing/2010/main" val="0"/>
              </a:ext>
            </a:extLst>
          </a:blip>
          <a:stretch>
            <a:fillRect/>
          </a:stretch>
        </p:blipFill>
        <p:spPr>
          <a:xfrm>
            <a:off x="6134925" y="1407363"/>
            <a:ext cx="2447856" cy="3462532"/>
          </a:xfrm>
          <a:prstGeom prst="rect">
            <a:avLst/>
          </a:prstGeom>
        </p:spPr>
      </p:pic>
      <p:pic>
        <p:nvPicPr>
          <p:cNvPr id="24" name="Picture 23"/>
          <p:cNvPicPr>
            <a:picLocks noChangeAspect="1"/>
          </p:cNvPicPr>
          <p:nvPr/>
        </p:nvPicPr>
        <p:blipFill>
          <a:blip r:embed="rId9" cstate="print">
            <a:extLst>
              <a:ext uri="{BEBA8EAE-BF5A-486C-A8C5-ECC9F3942E4B}">
                <a14:imgProps xmlns:a14="http://schemas.microsoft.com/office/drawing/2010/main">
                  <a14:imgLayer r:embed="rId10">
                    <a14:imgEffect>
                      <a14:backgroundRemoval t="2062" b="90418" l="0" r="100000"/>
                    </a14:imgEffect>
                  </a14:imgLayer>
                </a14:imgProps>
              </a:ext>
              <a:ext uri="{28A0092B-C50C-407E-A947-70E740481C1C}">
                <a14:useLocalDpi xmlns:a14="http://schemas.microsoft.com/office/drawing/2010/main" val="0"/>
              </a:ext>
            </a:extLst>
          </a:blip>
          <a:stretch>
            <a:fillRect/>
          </a:stretch>
        </p:blipFill>
        <p:spPr>
          <a:xfrm>
            <a:off x="501450" y="1258949"/>
            <a:ext cx="2657701" cy="3759361"/>
          </a:xfrm>
          <a:prstGeom prst="rect">
            <a:avLst/>
          </a:prstGeom>
        </p:spPr>
      </p:pic>
      <p:sp>
        <p:nvSpPr>
          <p:cNvPr id="29" name="Rounded Rectangle 28"/>
          <p:cNvSpPr/>
          <p:nvPr/>
        </p:nvSpPr>
        <p:spPr>
          <a:xfrm>
            <a:off x="794866" y="5109627"/>
            <a:ext cx="1861935"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1225</a:t>
            </a:r>
          </a:p>
        </p:txBody>
      </p:sp>
      <p:sp>
        <p:nvSpPr>
          <p:cNvPr id="31" name="Rounded Rectangle 30"/>
          <p:cNvSpPr/>
          <p:nvPr/>
        </p:nvSpPr>
        <p:spPr>
          <a:xfrm>
            <a:off x="6399543" y="5109627"/>
            <a:ext cx="1918620"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2860</a:t>
            </a:r>
          </a:p>
        </p:txBody>
      </p:sp>
      <p:sp>
        <p:nvSpPr>
          <p:cNvPr id="32" name="Rounded Rectangle 31"/>
          <p:cNvSpPr/>
          <p:nvPr/>
        </p:nvSpPr>
        <p:spPr>
          <a:xfrm>
            <a:off x="3574722" y="5109627"/>
            <a:ext cx="1838577"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2030</a:t>
            </a:r>
          </a:p>
        </p:txBody>
      </p:sp>
      <p:sp>
        <p:nvSpPr>
          <p:cNvPr id="33" name="Rounded Rectangle 32"/>
          <p:cNvSpPr/>
          <p:nvPr/>
        </p:nvSpPr>
        <p:spPr>
          <a:xfrm>
            <a:off x="9263763" y="5109627"/>
            <a:ext cx="1977474"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1790</a:t>
            </a:r>
          </a:p>
        </p:txBody>
      </p:sp>
      <p:sp>
        <p:nvSpPr>
          <p:cNvPr id="11" name="Rectangle 1">
            <a:extLst>
              <a:ext uri="{FF2B5EF4-FFF2-40B4-BE49-F238E27FC236}">
                <a16:creationId xmlns:a16="http://schemas.microsoft.com/office/drawing/2014/main" id="{262B3184-23D5-40B5-835D-B1DF8A9A31A0}"/>
              </a:ext>
            </a:extLst>
          </p:cNvPr>
          <p:cNvSpPr>
            <a:spLocks noChangeArrowheads="1"/>
          </p:cNvSpPr>
          <p:nvPr/>
        </p:nvSpPr>
        <p:spPr bwMode="auto">
          <a:xfrm>
            <a:off x="3650217" y="2687506"/>
            <a:ext cx="184731" cy="64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46" eaLnBrk="0" fontAlgn="base" hangingPunct="0">
              <a:spcBef>
                <a:spcPct val="0"/>
              </a:spcBef>
              <a:spcAft>
                <a:spcPct val="0"/>
              </a:spcAft>
            </a:pPr>
            <a:br>
              <a:rPr lang="en-US" altLang="en-US" sz="1799">
                <a:latin typeface="Arial" panose="020B0604020202020204" pitchFamily="34" charset="0"/>
              </a:rPr>
            </a:br>
            <a:endParaRPr lang="en-US" altLang="en-US" sz="1799">
              <a:latin typeface="Arial" panose="020B0604020202020204" pitchFamily="34" charset="0"/>
            </a:endParaRPr>
          </a:p>
        </p:txBody>
      </p:sp>
      <p:sp>
        <p:nvSpPr>
          <p:cNvPr id="2" name="Rectangle 1">
            <a:extLst>
              <a:ext uri="{FF2B5EF4-FFF2-40B4-BE49-F238E27FC236}">
                <a16:creationId xmlns:a16="http://schemas.microsoft.com/office/drawing/2014/main" id="{F4F73563-DF1C-4D8D-9067-013A11B81DCC}"/>
              </a:ext>
            </a:extLst>
          </p:cNvPr>
          <p:cNvSpPr>
            <a:spLocks noChangeArrowheads="1"/>
          </p:cNvSpPr>
          <p:nvPr/>
        </p:nvSpPr>
        <p:spPr bwMode="auto">
          <a:xfrm>
            <a:off x="0" y="-569612"/>
            <a:ext cx="12192000" cy="369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64" eaLnBrk="0" fontAlgn="base" hangingPunct="0">
              <a:spcBef>
                <a:spcPct val="0"/>
              </a:spcBef>
              <a:spcAft>
                <a:spcPct val="0"/>
              </a:spcAft>
            </a:pPr>
            <a:r>
              <a:rPr lang="en-US" altLang="en-US" sz="1799" dirty="0">
                <a:solidFill>
                  <a:srgbClr val="1155CC"/>
                </a:solidFill>
                <a:latin typeface="Tahoma" panose="020B0604030504040204" pitchFamily="34" charset="0"/>
                <a:cs typeface="Tahoma" panose="020B0604030504040204" pitchFamily="34" charset="0"/>
                <a:hlinkClick r:id="rId11"/>
              </a:rPr>
              <a:t>https://fcat.mydatadash.co.uk/attendance</a:t>
            </a:r>
            <a:r>
              <a:rPr lang="en-US" altLang="en-US" sz="1799" dirty="0"/>
              <a:t> </a:t>
            </a:r>
            <a:endParaRPr lang="en-US" altLang="en-US" sz="1799" dirty="0">
              <a:latin typeface="Arial" panose="020B0604020202020204" pitchFamily="34" charset="0"/>
            </a:endParaRPr>
          </a:p>
        </p:txBody>
      </p:sp>
    </p:spTree>
    <p:extLst>
      <p:ext uri="{BB962C8B-B14F-4D97-AF65-F5344CB8AC3E}">
        <p14:creationId xmlns:p14="http://schemas.microsoft.com/office/powerpoint/2010/main" val="123188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818EDC99-3156-DE48-871D-39C53F62838A}"/>
              </a:ext>
            </a:extLst>
          </p:cNvPr>
          <p:cNvSpPr txBox="1"/>
          <p:nvPr/>
        </p:nvSpPr>
        <p:spPr>
          <a:xfrm>
            <a:off x="9746280" y="6518214"/>
            <a:ext cx="872034" cy="204030"/>
          </a:xfrm>
          <a:prstGeom prst="rect">
            <a:avLst/>
          </a:prstGeom>
          <a:noFill/>
        </p:spPr>
        <p:txBody>
          <a:bodyPr wrap="none" lIns="0" rIns="0" rtlCol="0">
            <a:spAutoFit/>
          </a:bodyPr>
          <a:lstStyle/>
          <a:p>
            <a:pPr algn="r"/>
            <a:r>
              <a:rPr lang="en-US" sz="726" dirty="0">
                <a:solidFill>
                  <a:srgbClr val="FFFFFF"/>
                </a:solidFill>
                <a:latin typeface="RobotoCondensed-Regular"/>
                <a:ea typeface="RobotoCondensed-Regular"/>
                <a:cs typeface="RobotoCondensed-Regular"/>
                <a:sym typeface="RobotoCondensed-Regular"/>
                <a:rtl val="0"/>
              </a:rPr>
              <a:t>© Picture News 2022</a:t>
            </a:r>
          </a:p>
        </p:txBody>
      </p:sp>
      <p:grpSp>
        <p:nvGrpSpPr>
          <p:cNvPr id="63" name="Graphic 4">
            <a:extLst>
              <a:ext uri="{FF2B5EF4-FFF2-40B4-BE49-F238E27FC236}">
                <a16:creationId xmlns:a16="http://schemas.microsoft.com/office/drawing/2014/main" id="{12880AC9-A80C-4742-AADD-3B73F9B3FE0E}"/>
              </a:ext>
            </a:extLst>
          </p:cNvPr>
          <p:cNvGrpSpPr>
            <a:grpSpLocks noChangeAspect="1"/>
          </p:cNvGrpSpPr>
          <p:nvPr/>
        </p:nvGrpSpPr>
        <p:grpSpPr>
          <a:xfrm>
            <a:off x="9867167" y="275165"/>
            <a:ext cx="751147" cy="784092"/>
            <a:chOff x="2597366" y="355510"/>
            <a:chExt cx="519257" cy="542032"/>
          </a:xfrm>
        </p:grpSpPr>
        <p:sp>
          <p:nvSpPr>
            <p:cNvPr id="64" name="Freeform 63">
              <a:extLst>
                <a:ext uri="{FF2B5EF4-FFF2-40B4-BE49-F238E27FC236}">
                  <a16:creationId xmlns:a16="http://schemas.microsoft.com/office/drawing/2014/main" id="{01670633-2758-C944-A50D-637948320BC0}"/>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endParaRPr lang="en-US" sz="1633"/>
            </a:p>
          </p:txBody>
        </p:sp>
        <p:sp>
          <p:nvSpPr>
            <p:cNvPr id="65" name="Freeform 64">
              <a:extLst>
                <a:ext uri="{FF2B5EF4-FFF2-40B4-BE49-F238E27FC236}">
                  <a16:creationId xmlns:a16="http://schemas.microsoft.com/office/drawing/2014/main" id="{512CDCD4-85A4-F745-BA8A-1C6DDC3969EB}"/>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endParaRPr lang="en-US" sz="1633"/>
            </a:p>
          </p:txBody>
        </p:sp>
        <p:sp>
          <p:nvSpPr>
            <p:cNvPr id="66" name="Freeform 65">
              <a:extLst>
                <a:ext uri="{FF2B5EF4-FFF2-40B4-BE49-F238E27FC236}">
                  <a16:creationId xmlns:a16="http://schemas.microsoft.com/office/drawing/2014/main" id="{17360BFE-1D13-6841-AFA7-D6E49C28BD1E}"/>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endParaRPr lang="en-US" sz="1633"/>
            </a:p>
          </p:txBody>
        </p:sp>
        <p:sp>
          <p:nvSpPr>
            <p:cNvPr id="67" name="Freeform 66">
              <a:extLst>
                <a:ext uri="{FF2B5EF4-FFF2-40B4-BE49-F238E27FC236}">
                  <a16:creationId xmlns:a16="http://schemas.microsoft.com/office/drawing/2014/main" id="{46F8B80C-4315-9643-99E9-F9C612A7F2F5}"/>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endParaRPr lang="en-US" sz="1633"/>
            </a:p>
          </p:txBody>
        </p:sp>
        <p:sp>
          <p:nvSpPr>
            <p:cNvPr id="68" name="Freeform 67">
              <a:extLst>
                <a:ext uri="{FF2B5EF4-FFF2-40B4-BE49-F238E27FC236}">
                  <a16:creationId xmlns:a16="http://schemas.microsoft.com/office/drawing/2014/main" id="{905DE11E-795D-2B43-AE41-086CBD4AD3B3}"/>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endParaRPr lang="en-US" sz="1633"/>
            </a:p>
          </p:txBody>
        </p:sp>
        <p:sp>
          <p:nvSpPr>
            <p:cNvPr id="69" name="Freeform 68">
              <a:extLst>
                <a:ext uri="{FF2B5EF4-FFF2-40B4-BE49-F238E27FC236}">
                  <a16:creationId xmlns:a16="http://schemas.microsoft.com/office/drawing/2014/main" id="{2430DB2A-B4AD-A642-BDBF-2504CBBEA99E}"/>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sz="1633"/>
            </a:p>
          </p:txBody>
        </p:sp>
        <p:sp>
          <p:nvSpPr>
            <p:cNvPr id="70" name="Freeform 69">
              <a:extLst>
                <a:ext uri="{FF2B5EF4-FFF2-40B4-BE49-F238E27FC236}">
                  <a16:creationId xmlns:a16="http://schemas.microsoft.com/office/drawing/2014/main" id="{16B8D0CF-5E77-6243-918D-C426CAD81D59}"/>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sz="1633"/>
            </a:p>
          </p:txBody>
        </p:sp>
      </p:grpSp>
      <p:sp>
        <p:nvSpPr>
          <p:cNvPr id="14" name="TextBox 13">
            <a:extLst>
              <a:ext uri="{FF2B5EF4-FFF2-40B4-BE49-F238E27FC236}">
                <a16:creationId xmlns:a16="http://schemas.microsoft.com/office/drawing/2014/main" id="{66CB2E92-54A0-9943-8977-7073C3ECD678}"/>
              </a:ext>
            </a:extLst>
          </p:cNvPr>
          <p:cNvSpPr txBox="1"/>
          <p:nvPr/>
        </p:nvSpPr>
        <p:spPr>
          <a:xfrm>
            <a:off x="295410" y="1141766"/>
            <a:ext cx="6381672" cy="4219104"/>
          </a:xfrm>
          <a:prstGeom prst="rect">
            <a:avLst/>
          </a:prstGeom>
          <a:noFill/>
        </p:spPr>
        <p:txBody>
          <a:bodyPr wrap="square" lIns="0" tIns="0" rIns="0" bIns="0" rtlCol="0">
            <a:spAutoFit/>
          </a:bodyPr>
          <a:lstStyle/>
          <a:p>
            <a:pPr defTabSz="326592">
              <a:lnSpc>
                <a:spcPct val="90000"/>
              </a:lnSpc>
              <a:spcAft>
                <a:spcPts val="544"/>
              </a:spcAft>
            </a:pPr>
            <a:r>
              <a:rPr lang="en-GB" sz="2000" dirty="0">
                <a:latin typeface="Roboto Condensed" panose="02000000000000000000" pitchFamily="2" charset="0"/>
                <a:ea typeface="Roboto Condensed" panose="02000000000000000000" pitchFamily="2" charset="0"/>
              </a:rPr>
              <a:t>Following his admission that he attended a socially distanced event in the garden of Downing Street during the first lockdown, Prime Minister Boris Johnson has apologised. He has faced weeks of calls from both the public and his colleagues in government to resign. At the time of the event, people were only allowed to meet one other person outside their household in order to slow the spread of coronavirus. </a:t>
            </a:r>
          </a:p>
          <a:p>
            <a:pPr defTabSz="326592">
              <a:lnSpc>
                <a:spcPct val="90000"/>
              </a:lnSpc>
              <a:spcAft>
                <a:spcPts val="544"/>
              </a:spcAft>
            </a:pPr>
            <a:r>
              <a:rPr lang="en-GB" sz="2000" dirty="0">
                <a:latin typeface="Roboto Condensed" panose="02000000000000000000" pitchFamily="2" charset="0"/>
                <a:ea typeface="Roboto Condensed" panose="02000000000000000000" pitchFamily="2" charset="0"/>
              </a:rPr>
              <a:t>In Parliament, Mr Johnson apologised to fellow MPs and to the public for the way he handled the event, saying he attended for around 25 minutes to thank staff for their work during the pandemic. </a:t>
            </a:r>
            <a:br>
              <a:rPr lang="en-GB" sz="2000" dirty="0">
                <a:latin typeface="Roboto Condensed" panose="02000000000000000000" pitchFamily="2" charset="0"/>
                <a:ea typeface="Roboto Condensed" panose="02000000000000000000" pitchFamily="2" charset="0"/>
              </a:rPr>
            </a:br>
            <a:r>
              <a:rPr lang="en-GB" sz="2000" dirty="0">
                <a:latin typeface="Roboto Condensed" panose="02000000000000000000" pitchFamily="2" charset="0"/>
                <a:ea typeface="Roboto Condensed" panose="02000000000000000000" pitchFamily="2" charset="0"/>
              </a:rPr>
              <a:t>Mr Johnson is still, however getting support from his top team in   Parliament, including the Deputy Prime Minister Dominic </a:t>
            </a:r>
            <a:r>
              <a:rPr lang="en-GB" sz="2000" dirty="0" err="1">
                <a:latin typeface="Roboto Condensed" panose="02000000000000000000" pitchFamily="2" charset="0"/>
                <a:ea typeface="Roboto Condensed" panose="02000000000000000000" pitchFamily="2" charset="0"/>
              </a:rPr>
              <a:t>Raab</a:t>
            </a:r>
            <a:r>
              <a:rPr lang="en-GB" sz="2000" dirty="0">
                <a:latin typeface="Roboto Condensed" panose="02000000000000000000" pitchFamily="2" charset="0"/>
                <a:ea typeface="Roboto Condensed" panose="02000000000000000000" pitchFamily="2" charset="0"/>
              </a:rPr>
              <a:t>,  Foreign Secretary Liz Truss and Chancellor Rishi Sunak, who all say Mr Johnson is the right person to lead the country.</a:t>
            </a:r>
          </a:p>
        </p:txBody>
      </p:sp>
      <p:grpSp>
        <p:nvGrpSpPr>
          <p:cNvPr id="9" name="Group 8">
            <a:extLst>
              <a:ext uri="{FF2B5EF4-FFF2-40B4-BE49-F238E27FC236}">
                <a16:creationId xmlns:a16="http://schemas.microsoft.com/office/drawing/2014/main" id="{D63FBAB9-8AB8-B94B-8CEB-7AE6D369F056}"/>
              </a:ext>
            </a:extLst>
          </p:cNvPr>
          <p:cNvGrpSpPr/>
          <p:nvPr/>
        </p:nvGrpSpPr>
        <p:grpSpPr>
          <a:xfrm>
            <a:off x="7019041" y="3400654"/>
            <a:ext cx="3519343" cy="1645648"/>
            <a:chOff x="6745352" y="4172636"/>
            <a:chExt cx="3879424" cy="1814022"/>
          </a:xfrm>
        </p:grpSpPr>
        <p:sp>
          <p:nvSpPr>
            <p:cNvPr id="29" name="Rectangle 28">
              <a:extLst>
                <a:ext uri="{FF2B5EF4-FFF2-40B4-BE49-F238E27FC236}">
                  <a16:creationId xmlns:a16="http://schemas.microsoft.com/office/drawing/2014/main" id="{83B35942-57C4-0840-80DB-62DE705AB9AE}"/>
                </a:ext>
              </a:extLst>
            </p:cNvPr>
            <p:cNvSpPr/>
            <p:nvPr/>
          </p:nvSpPr>
          <p:spPr>
            <a:xfrm>
              <a:off x="6745352" y="4172636"/>
              <a:ext cx="3798241" cy="1814022"/>
            </a:xfrm>
            <a:prstGeom prst="rect">
              <a:avLst/>
            </a:prstGeom>
            <a:solidFill>
              <a:srgbClr val="FFFFFF"/>
            </a:solidFill>
            <a:ln>
              <a:noFill/>
            </a:ln>
            <a:effectLst>
              <a:outerShdw blurRad="354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8" name="TextBox 27">
              <a:extLst>
                <a:ext uri="{FF2B5EF4-FFF2-40B4-BE49-F238E27FC236}">
                  <a16:creationId xmlns:a16="http://schemas.microsoft.com/office/drawing/2014/main" id="{9E207D06-9DD2-1D4B-BFB2-C927E6D25364}"/>
                </a:ext>
              </a:extLst>
            </p:cNvPr>
            <p:cNvSpPr txBox="1"/>
            <p:nvPr/>
          </p:nvSpPr>
          <p:spPr>
            <a:xfrm>
              <a:off x="6991442" y="4277977"/>
              <a:ext cx="3633334" cy="1107988"/>
            </a:xfrm>
            <a:prstGeom prst="rect">
              <a:avLst/>
            </a:prstGeom>
            <a:noFill/>
          </p:spPr>
          <p:txBody>
            <a:bodyPr wrap="square" lIns="0" tIns="0" rIns="0" bIns="0" rtlCol="0">
              <a:spAutoFit/>
            </a:bodyPr>
            <a:lstStyle/>
            <a:p>
              <a:pPr>
                <a:lnSpc>
                  <a:spcPct val="90000"/>
                </a:lnSpc>
                <a:spcBef>
                  <a:spcPct val="0"/>
                </a:spcBef>
              </a:pPr>
              <a:r>
                <a:rPr lang="en-US" sz="1814" b="1" dirty="0">
                  <a:latin typeface="Roboto Condensed" panose="02000000000000000000" pitchFamily="2" charset="0"/>
                  <a:ea typeface="Roboto Condensed" panose="02000000000000000000" pitchFamily="2" charset="0"/>
                </a:rPr>
                <a:t>Learn more about this week’s story </a:t>
              </a:r>
              <a:r>
                <a:rPr lang="en-US" sz="1814" b="1" dirty="0">
                  <a:solidFill>
                    <a:srgbClr val="CECB03"/>
                  </a:solidFill>
                  <a:latin typeface="Roboto Condensed" panose="02000000000000000000" pitchFamily="2" charset="0"/>
                  <a:ea typeface="Roboto Condensed" panose="02000000000000000000" pitchFamily="2" charset="0"/>
                  <a:hlinkClick r:id="rId2">
                    <a:extLst>
                      <a:ext uri="{A12FA001-AC4F-418D-AE19-62706E023703}">
                        <ahyp:hlinkClr xmlns:ahyp="http://schemas.microsoft.com/office/drawing/2018/hyperlinkcolor" val="tx"/>
                      </a:ext>
                    </a:extLst>
                  </a:hlinkClick>
                </a:rPr>
                <a:t>here</a:t>
              </a:r>
              <a:r>
                <a:rPr lang="en-US" sz="1814" b="1" dirty="0">
                  <a:latin typeface="Roboto Condensed" panose="02000000000000000000" pitchFamily="2" charset="0"/>
                  <a:ea typeface="Roboto Condensed" panose="02000000000000000000" pitchFamily="2" charset="0"/>
                </a:rPr>
                <a:t>.</a:t>
              </a:r>
              <a:r>
                <a:rPr lang="en-US" sz="1814" b="1" dirty="0">
                  <a:solidFill>
                    <a:srgbClr val="FFFFFF"/>
                  </a:solidFill>
                  <a:latin typeface="Roboto Condensed" panose="02000000000000000000" pitchFamily="2" charset="0"/>
                  <a:ea typeface="Roboto Condensed" panose="02000000000000000000" pitchFamily="2" charset="0"/>
                </a:rPr>
                <a:t>  </a:t>
              </a:r>
            </a:p>
            <a:p>
              <a:pPr>
                <a:lnSpc>
                  <a:spcPct val="90000"/>
                </a:lnSpc>
                <a:spcBef>
                  <a:spcPct val="0"/>
                </a:spcBef>
              </a:pPr>
              <a:r>
                <a:rPr lang="en-US" sz="1814" b="1" dirty="0">
                  <a:latin typeface="Roboto Condensed" panose="02000000000000000000" pitchFamily="2" charset="0"/>
                  <a:ea typeface="Roboto Condensed" panose="02000000000000000000" pitchFamily="2" charset="0"/>
                </a:rPr>
                <a:t>Watch this week’s useful video </a:t>
              </a:r>
              <a:r>
                <a:rPr lang="en-US" sz="1814" b="1" dirty="0">
                  <a:solidFill>
                    <a:srgbClr val="CECB03"/>
                  </a:solidFill>
                  <a:latin typeface="Roboto Condensed" panose="02000000000000000000" pitchFamily="2" charset="0"/>
                  <a:ea typeface="Roboto Condensed" panose="02000000000000000000" pitchFamily="2" charset="0"/>
                  <a:hlinkClick r:id="rId3">
                    <a:extLst>
                      <a:ext uri="{A12FA001-AC4F-418D-AE19-62706E023703}">
                        <ahyp:hlinkClr xmlns:ahyp="http://schemas.microsoft.com/office/drawing/2018/hyperlinkcolor" val="tx"/>
                      </a:ext>
                    </a:extLst>
                  </a:hlinkClick>
                </a:rPr>
                <a:t>here</a:t>
              </a:r>
              <a:r>
                <a:rPr lang="en-US" sz="1814" b="1" dirty="0">
                  <a:latin typeface="Roboto Condensed" panose="02000000000000000000" pitchFamily="2" charset="0"/>
                  <a:ea typeface="Roboto Condensed" panose="02000000000000000000" pitchFamily="2" charset="0"/>
                </a:rPr>
                <a:t>.</a:t>
              </a:r>
            </a:p>
          </p:txBody>
        </p:sp>
      </p:grpSp>
      <p:pic>
        <p:nvPicPr>
          <p:cNvPr id="4" name="Picture 3">
            <a:extLst>
              <a:ext uri="{FF2B5EF4-FFF2-40B4-BE49-F238E27FC236}">
                <a16:creationId xmlns:a16="http://schemas.microsoft.com/office/drawing/2014/main" id="{BB60CAE8-D73F-431D-961F-EE28C99B6D99}"/>
              </a:ext>
            </a:extLst>
          </p:cNvPr>
          <p:cNvPicPr>
            <a:picLocks noChangeAspect="1"/>
          </p:cNvPicPr>
          <p:nvPr/>
        </p:nvPicPr>
        <p:blipFill>
          <a:blip r:embed="rId4"/>
          <a:stretch>
            <a:fillRect/>
          </a:stretch>
        </p:blipFill>
        <p:spPr>
          <a:xfrm>
            <a:off x="7019041" y="306778"/>
            <a:ext cx="3792205" cy="2687657"/>
          </a:xfrm>
          <a:prstGeom prst="rect">
            <a:avLst/>
          </a:prstGeom>
        </p:spPr>
      </p:pic>
      <p:sp>
        <p:nvSpPr>
          <p:cNvPr id="3" name="TextBox 2">
            <a:extLst>
              <a:ext uri="{FF2B5EF4-FFF2-40B4-BE49-F238E27FC236}">
                <a16:creationId xmlns:a16="http://schemas.microsoft.com/office/drawing/2014/main" id="{67A85721-D0C5-4FF9-8478-65AF85413460}"/>
              </a:ext>
            </a:extLst>
          </p:cNvPr>
          <p:cNvSpPr txBox="1"/>
          <p:nvPr/>
        </p:nvSpPr>
        <p:spPr>
          <a:xfrm>
            <a:off x="227415" y="187659"/>
            <a:ext cx="6412843" cy="954107"/>
          </a:xfrm>
          <a:prstGeom prst="rect">
            <a:avLst/>
          </a:prstGeom>
          <a:noFill/>
        </p:spPr>
        <p:txBody>
          <a:bodyPr wrap="square" rtlCol="0">
            <a:spAutoFit/>
          </a:bodyPr>
          <a:lstStyle/>
          <a:p>
            <a:r>
              <a:rPr lang="en-GB" sz="2800" b="1" dirty="0"/>
              <a:t>If someone says sorry should we always forgive them?</a:t>
            </a:r>
          </a:p>
        </p:txBody>
      </p:sp>
      <p:sp>
        <p:nvSpPr>
          <p:cNvPr id="26" name="TextBox 25">
            <a:extLst>
              <a:ext uri="{FF2B5EF4-FFF2-40B4-BE49-F238E27FC236}">
                <a16:creationId xmlns:a16="http://schemas.microsoft.com/office/drawing/2014/main" id="{B6D7DDB9-A1F4-46D0-BA9D-844F0354FED7}"/>
              </a:ext>
            </a:extLst>
          </p:cNvPr>
          <p:cNvSpPr txBox="1"/>
          <p:nvPr/>
        </p:nvSpPr>
        <p:spPr>
          <a:xfrm>
            <a:off x="2149522" y="5571578"/>
            <a:ext cx="9150824" cy="1243417"/>
          </a:xfrm>
          <a:prstGeom prst="rect">
            <a:avLst/>
          </a:prstGeom>
          <a:solidFill>
            <a:srgbClr val="8A56D2"/>
          </a:solidFill>
        </p:spPr>
        <p:txBody>
          <a:bodyPr wrap="square">
            <a:spAutoFit/>
          </a:bodyPr>
          <a:lstStyle/>
          <a:p>
            <a:pPr lvl="0" fontAlgn="base">
              <a:lnSpc>
                <a:spcPct val="90000"/>
              </a:lnSpc>
              <a:spcAft>
                <a:spcPts val="1200"/>
              </a:spcAft>
            </a:pPr>
            <a:r>
              <a:rPr lang="en-GB" b="1" dirty="0">
                <a:latin typeface="Roboto Condensed" panose="02000000000000000000" pitchFamily="2" charset="0"/>
                <a:ea typeface="Roboto Condensed" panose="02000000000000000000" pitchFamily="2" charset="0"/>
              </a:rPr>
              <a:t>Apart from verbalising an apology, can you think of any actions </a:t>
            </a:r>
            <a:br>
              <a:rPr lang="en-GB" b="1" dirty="0">
                <a:latin typeface="Roboto Condensed" panose="02000000000000000000" pitchFamily="2" charset="0"/>
                <a:ea typeface="Roboto Condensed" panose="02000000000000000000" pitchFamily="2" charset="0"/>
              </a:rPr>
            </a:br>
            <a:r>
              <a:rPr lang="en-GB" b="1" dirty="0">
                <a:latin typeface="Roboto Condensed" panose="02000000000000000000" pitchFamily="2" charset="0"/>
                <a:ea typeface="Roboto Condensed" panose="02000000000000000000" pitchFamily="2" charset="0"/>
              </a:rPr>
              <a:t>that show regret? </a:t>
            </a:r>
          </a:p>
          <a:p>
            <a:pPr lvl="0" fontAlgn="base">
              <a:lnSpc>
                <a:spcPct val="90000"/>
              </a:lnSpc>
              <a:spcAft>
                <a:spcPts val="1200"/>
              </a:spcAft>
            </a:pPr>
            <a:r>
              <a:rPr lang="en-GB" b="1" dirty="0">
                <a:latin typeface="Roboto Condensed" panose="02000000000000000000" pitchFamily="2" charset="0"/>
                <a:ea typeface="Roboto Condensed" panose="02000000000000000000" pitchFamily="2" charset="0"/>
              </a:rPr>
              <a:t>Why do you think apologising is hard for some people? </a:t>
            </a:r>
            <a:br>
              <a:rPr lang="en-GB" b="1" dirty="0">
                <a:latin typeface="Roboto Condensed" panose="02000000000000000000" pitchFamily="2" charset="0"/>
                <a:ea typeface="Roboto Condensed" panose="02000000000000000000" pitchFamily="2" charset="0"/>
              </a:rPr>
            </a:br>
            <a:r>
              <a:rPr lang="en-GB" b="1" dirty="0">
                <a:latin typeface="Roboto Condensed" panose="02000000000000000000" pitchFamily="2" charset="0"/>
                <a:ea typeface="Roboto Condensed" panose="02000000000000000000" pitchFamily="2" charset="0"/>
              </a:rPr>
              <a:t>Do you ever find it difficult to say sorry?</a:t>
            </a:r>
          </a:p>
        </p:txBody>
      </p:sp>
    </p:spTree>
    <p:extLst>
      <p:ext uri="{BB962C8B-B14F-4D97-AF65-F5344CB8AC3E}">
        <p14:creationId xmlns:p14="http://schemas.microsoft.com/office/powerpoint/2010/main" val="342021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7A8808-8722-4B96-86DB-CF71F461D9EB}"/>
              </a:ext>
            </a:extLst>
          </p:cNvPr>
          <p:cNvSpPr txBox="1">
            <a:spLocks/>
          </p:cNvSpPr>
          <p:nvPr/>
        </p:nvSpPr>
        <p:spPr>
          <a:xfrm>
            <a:off x="10388093" y="279718"/>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E</a:t>
            </a:r>
          </a:p>
        </p:txBody>
      </p:sp>
      <p:sp>
        <p:nvSpPr>
          <p:cNvPr id="13" name="Title 1">
            <a:extLst>
              <a:ext uri="{FF2B5EF4-FFF2-40B4-BE49-F238E27FC236}">
                <a16:creationId xmlns:a16="http://schemas.microsoft.com/office/drawing/2014/main" id="{F7BC470F-0214-4556-A35E-577906B48580}"/>
              </a:ext>
            </a:extLst>
          </p:cNvPr>
          <p:cNvSpPr txBox="1">
            <a:spLocks/>
          </p:cNvSpPr>
          <p:nvPr/>
        </p:nvSpPr>
        <p:spPr>
          <a:xfrm>
            <a:off x="9346471" y="2797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G</a:t>
            </a:r>
          </a:p>
        </p:txBody>
      </p:sp>
      <p:sp>
        <p:nvSpPr>
          <p:cNvPr id="14" name="Title 1">
            <a:extLst>
              <a:ext uri="{FF2B5EF4-FFF2-40B4-BE49-F238E27FC236}">
                <a16:creationId xmlns:a16="http://schemas.microsoft.com/office/drawing/2014/main" id="{51E0CEC9-3660-49BA-B206-63E8BE4A69EC}"/>
              </a:ext>
            </a:extLst>
          </p:cNvPr>
          <p:cNvSpPr txBox="1">
            <a:spLocks/>
          </p:cNvSpPr>
          <p:nvPr/>
        </p:nvSpPr>
        <p:spPr>
          <a:xfrm>
            <a:off x="823871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N</a:t>
            </a:r>
          </a:p>
        </p:txBody>
      </p:sp>
      <p:sp>
        <p:nvSpPr>
          <p:cNvPr id="15" name="Title 1">
            <a:extLst>
              <a:ext uri="{FF2B5EF4-FFF2-40B4-BE49-F238E27FC236}">
                <a16:creationId xmlns:a16="http://schemas.microsoft.com/office/drawing/2014/main" id="{6C6F3C9F-CD18-4F33-886E-CB2C297B8394}"/>
              </a:ext>
            </a:extLst>
          </p:cNvPr>
          <p:cNvSpPr txBox="1">
            <a:spLocks/>
          </p:cNvSpPr>
          <p:nvPr/>
        </p:nvSpPr>
        <p:spPr>
          <a:xfrm>
            <a:off x="742433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E</a:t>
            </a:r>
          </a:p>
        </p:txBody>
      </p:sp>
      <p:sp>
        <p:nvSpPr>
          <p:cNvPr id="16" name="Title 1">
            <a:extLst>
              <a:ext uri="{FF2B5EF4-FFF2-40B4-BE49-F238E27FC236}">
                <a16:creationId xmlns:a16="http://schemas.microsoft.com/office/drawing/2014/main" id="{B3F2F16E-C8A2-4C23-A905-631EFB515AD8}"/>
              </a:ext>
            </a:extLst>
          </p:cNvPr>
          <p:cNvSpPr txBox="1">
            <a:spLocks/>
          </p:cNvSpPr>
          <p:nvPr/>
        </p:nvSpPr>
        <p:spPr>
          <a:xfrm>
            <a:off x="6624230"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L</a:t>
            </a:r>
          </a:p>
        </p:txBody>
      </p:sp>
      <p:sp>
        <p:nvSpPr>
          <p:cNvPr id="17" name="Title 1">
            <a:extLst>
              <a:ext uri="{FF2B5EF4-FFF2-40B4-BE49-F238E27FC236}">
                <a16:creationId xmlns:a16="http://schemas.microsoft.com/office/drawing/2014/main" id="{5547BC33-2F48-49D2-93B3-599C31798E9E}"/>
              </a:ext>
            </a:extLst>
          </p:cNvPr>
          <p:cNvSpPr txBox="1">
            <a:spLocks/>
          </p:cNvSpPr>
          <p:nvPr/>
        </p:nvSpPr>
        <p:spPr>
          <a:xfrm>
            <a:off x="5838418" y="30258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63B024"/>
                </a:solidFill>
                <a:latin typeface="Verdana" panose="020B0604030504040204" pitchFamily="34" charset="0"/>
                <a:ea typeface="Verdana" panose="020B0604030504040204" pitchFamily="34" charset="0"/>
              </a:rPr>
              <a:t>L</a:t>
            </a:r>
          </a:p>
        </p:txBody>
      </p:sp>
      <p:sp>
        <p:nvSpPr>
          <p:cNvPr id="18" name="Title 1">
            <a:extLst>
              <a:ext uri="{FF2B5EF4-FFF2-40B4-BE49-F238E27FC236}">
                <a16:creationId xmlns:a16="http://schemas.microsoft.com/office/drawing/2014/main" id="{60D8026C-CD7F-48DE-9314-000B744AD91E}"/>
              </a:ext>
            </a:extLst>
          </p:cNvPr>
          <p:cNvSpPr txBox="1">
            <a:spLocks/>
          </p:cNvSpPr>
          <p:nvPr/>
        </p:nvSpPr>
        <p:spPr>
          <a:xfrm>
            <a:off x="4657309" y="302583"/>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A</a:t>
            </a:r>
          </a:p>
        </p:txBody>
      </p:sp>
      <p:sp>
        <p:nvSpPr>
          <p:cNvPr id="19" name="Title 1">
            <a:extLst>
              <a:ext uri="{FF2B5EF4-FFF2-40B4-BE49-F238E27FC236}">
                <a16:creationId xmlns:a16="http://schemas.microsoft.com/office/drawing/2014/main" id="{80EF0492-862D-410B-9908-B108A3911C83}"/>
              </a:ext>
            </a:extLst>
          </p:cNvPr>
          <p:cNvSpPr txBox="1">
            <a:spLocks/>
          </p:cNvSpPr>
          <p:nvPr/>
        </p:nvSpPr>
        <p:spPr>
          <a:xfrm>
            <a:off x="3357144" y="302584"/>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H</a:t>
            </a:r>
          </a:p>
        </p:txBody>
      </p:sp>
      <p:sp>
        <p:nvSpPr>
          <p:cNvPr id="20" name="Title 1">
            <a:extLst>
              <a:ext uri="{FF2B5EF4-FFF2-40B4-BE49-F238E27FC236}">
                <a16:creationId xmlns:a16="http://schemas.microsoft.com/office/drawing/2014/main" id="{1A7DDFF5-36AF-451B-9BF7-A046881DC7A5}"/>
              </a:ext>
            </a:extLst>
          </p:cNvPr>
          <p:cNvSpPr txBox="1">
            <a:spLocks/>
          </p:cNvSpPr>
          <p:nvPr/>
        </p:nvSpPr>
        <p:spPr>
          <a:xfrm>
            <a:off x="2376076" y="302584"/>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C</a:t>
            </a:r>
          </a:p>
        </p:txBody>
      </p:sp>
      <p:sp>
        <p:nvSpPr>
          <p:cNvPr id="21" name="Rectangle 20">
            <a:extLst>
              <a:ext uri="{FF2B5EF4-FFF2-40B4-BE49-F238E27FC236}">
                <a16:creationId xmlns:a16="http://schemas.microsoft.com/office/drawing/2014/main" id="{6310C4C3-2461-4BF6-85D1-076E428A1F0E}"/>
              </a:ext>
            </a:extLst>
          </p:cNvPr>
          <p:cNvSpPr/>
          <p:nvPr/>
        </p:nvSpPr>
        <p:spPr>
          <a:xfrm>
            <a:off x="-934970" y="415495"/>
            <a:ext cx="3466249" cy="12302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r>
              <a:rPr lang="en-GB" sz="4400" b="1" dirty="0">
                <a:latin typeface="Verdana" panose="020B0604030504040204" pitchFamily="34" charset="0"/>
                <a:ea typeface="Verdana" panose="020B0604030504040204" pitchFamily="34" charset="0"/>
              </a:rPr>
              <a:t>Break Time</a:t>
            </a:r>
          </a:p>
        </p:txBody>
      </p:sp>
      <p:graphicFrame>
        <p:nvGraphicFramePr>
          <p:cNvPr id="2" name="Table 1">
            <a:extLst>
              <a:ext uri="{FF2B5EF4-FFF2-40B4-BE49-F238E27FC236}">
                <a16:creationId xmlns:a16="http://schemas.microsoft.com/office/drawing/2014/main" id="{80EFA979-E961-434F-B635-CD92B18130FE}"/>
              </a:ext>
            </a:extLst>
          </p:cNvPr>
          <p:cNvGraphicFramePr>
            <a:graphicFrameLocks noGrp="1"/>
          </p:cNvGraphicFramePr>
          <p:nvPr>
            <p:extLst>
              <p:ext uri="{D42A27DB-BD31-4B8C-83A1-F6EECF244321}">
                <p14:modId xmlns:p14="http://schemas.microsoft.com/office/powerpoint/2010/main" val="3042776556"/>
              </p:ext>
            </p:extLst>
          </p:nvPr>
        </p:nvGraphicFramePr>
        <p:xfrm>
          <a:off x="2828614" y="3544566"/>
          <a:ext cx="6300700" cy="2747052"/>
        </p:xfrm>
        <a:graphic>
          <a:graphicData uri="http://schemas.openxmlformats.org/drawingml/2006/table">
            <a:tbl>
              <a:tblPr firstRow="1" bandRow="1">
                <a:tableStyleId>{5C22544A-7EE6-4342-B048-85BDC9FD1C3A}</a:tableStyleId>
              </a:tblPr>
              <a:tblGrid>
                <a:gridCol w="2526617">
                  <a:extLst>
                    <a:ext uri="{9D8B030D-6E8A-4147-A177-3AD203B41FA5}">
                      <a16:colId xmlns:a16="http://schemas.microsoft.com/office/drawing/2014/main" val="1386318241"/>
                    </a:ext>
                  </a:extLst>
                </a:gridCol>
                <a:gridCol w="3774083">
                  <a:extLst>
                    <a:ext uri="{9D8B030D-6E8A-4147-A177-3AD203B41FA5}">
                      <a16:colId xmlns:a16="http://schemas.microsoft.com/office/drawing/2014/main" val="2349591465"/>
                    </a:ext>
                  </a:extLst>
                </a:gridCol>
              </a:tblGrid>
              <a:tr h="1075224">
                <a:tc>
                  <a:txBody>
                    <a:bodyPr/>
                    <a:lstStyle/>
                    <a:p>
                      <a:pPr algn="ctr"/>
                      <a:r>
                        <a:rPr lang="en-GB" sz="2400" dirty="0"/>
                        <a:t>Week Commencing</a:t>
                      </a:r>
                    </a:p>
                  </a:txBody>
                  <a:tcPr/>
                </a:tc>
                <a:tc>
                  <a:txBody>
                    <a:bodyPr/>
                    <a:lstStyle/>
                    <a:p>
                      <a:pPr algn="ctr"/>
                      <a:r>
                        <a:rPr lang="en-GB" sz="2400" dirty="0"/>
                        <a:t>Challenge</a:t>
                      </a:r>
                    </a:p>
                  </a:txBody>
                  <a:tcPr/>
                </a:tc>
                <a:extLst>
                  <a:ext uri="{0D108BD9-81ED-4DB2-BD59-A6C34878D82A}">
                    <a16:rowId xmlns:a16="http://schemas.microsoft.com/office/drawing/2014/main" val="2910204246"/>
                  </a:ext>
                </a:extLst>
              </a:tr>
              <a:tr h="1671828">
                <a:tc>
                  <a:txBody>
                    <a:bodyPr/>
                    <a:lstStyle/>
                    <a:p>
                      <a:pPr algn="ctr" fontAlgn="t"/>
                      <a:r>
                        <a:rPr lang="en-GB" sz="2400" b="1" dirty="0"/>
                        <a:t>28th February 2022</a:t>
                      </a:r>
                    </a:p>
                  </a:txBody>
                  <a:tcPr marL="6350" marR="6350" marT="6350" marB="0" anchor="ctr"/>
                </a:tc>
                <a:tc>
                  <a:txBody>
                    <a:bodyPr/>
                    <a:lstStyle/>
                    <a:p>
                      <a:pPr algn="ctr" fontAlgn="b"/>
                      <a:r>
                        <a:rPr lang="en-GB" sz="1799" b="1" i="0" kern="1200" dirty="0">
                          <a:solidFill>
                            <a:schemeClr val="dk1"/>
                          </a:solidFill>
                          <a:effectLst/>
                          <a:latin typeface="+mn-lt"/>
                          <a:ea typeface="+mn-ea"/>
                          <a:cs typeface="+mn-cs"/>
                        </a:rPr>
                        <a:t>Wednesday: Y8 (10:15-11:35)</a:t>
                      </a:r>
                      <a:br>
                        <a:rPr lang="en-GB" sz="1799" b="1" i="0" kern="1200" dirty="0">
                          <a:solidFill>
                            <a:schemeClr val="dk1"/>
                          </a:solidFill>
                          <a:effectLst/>
                          <a:latin typeface="+mn-lt"/>
                          <a:ea typeface="+mn-ea"/>
                          <a:cs typeface="+mn-cs"/>
                        </a:rPr>
                      </a:br>
                      <a:r>
                        <a:rPr lang="en-GB" sz="1799" b="1" i="0" kern="1200" dirty="0">
                          <a:solidFill>
                            <a:schemeClr val="dk1"/>
                          </a:solidFill>
                          <a:effectLst/>
                          <a:latin typeface="+mn-lt"/>
                          <a:ea typeface="+mn-ea"/>
                          <a:cs typeface="+mn-cs"/>
                        </a:rPr>
                        <a:t>Thursday: Y7 &amp; Y11 (10:15-11:35)</a:t>
                      </a:r>
                      <a:r>
                        <a:rPr lang="en-GB" sz="2400" b="1" dirty="0"/>
                        <a:t> </a:t>
                      </a:r>
                    </a:p>
                  </a:txBody>
                  <a:tcPr marL="6350" marR="6350" marT="6350" marB="0" anchor="ctr"/>
                </a:tc>
                <a:extLst>
                  <a:ext uri="{0D108BD9-81ED-4DB2-BD59-A6C34878D82A}">
                    <a16:rowId xmlns:a16="http://schemas.microsoft.com/office/drawing/2014/main" val="1998655705"/>
                  </a:ext>
                </a:extLst>
              </a:tr>
            </a:tbl>
          </a:graphicData>
        </a:graphic>
      </p:graphicFrame>
      <p:sp>
        <p:nvSpPr>
          <p:cNvPr id="3" name="TextBox 2">
            <a:extLst>
              <a:ext uri="{FF2B5EF4-FFF2-40B4-BE49-F238E27FC236}">
                <a16:creationId xmlns:a16="http://schemas.microsoft.com/office/drawing/2014/main" id="{F435BADE-81A9-4C43-B6F5-D0FD04F30E18}"/>
              </a:ext>
            </a:extLst>
          </p:cNvPr>
          <p:cNvSpPr txBox="1"/>
          <p:nvPr/>
        </p:nvSpPr>
        <p:spPr>
          <a:xfrm>
            <a:off x="2866613" y="2473350"/>
            <a:ext cx="6147733" cy="584775"/>
          </a:xfrm>
          <a:prstGeom prst="rect">
            <a:avLst/>
          </a:prstGeom>
          <a:noFill/>
        </p:spPr>
        <p:txBody>
          <a:bodyPr wrap="square" rtlCol="0">
            <a:spAutoFit/>
          </a:bodyPr>
          <a:lstStyle/>
          <a:p>
            <a:pPr algn="ctr"/>
            <a:r>
              <a:rPr lang="en-GB" sz="3200" b="1" u="sng" dirty="0"/>
              <a:t>Hand Ball Penalty Shoot Out </a:t>
            </a:r>
          </a:p>
        </p:txBody>
      </p:sp>
    </p:spTree>
    <p:extLst>
      <p:ext uri="{BB962C8B-B14F-4D97-AF65-F5344CB8AC3E}">
        <p14:creationId xmlns:p14="http://schemas.microsoft.com/office/powerpoint/2010/main" val="50343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1470-13F6-46B4-AD88-72604D611837}"/>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ED595564-87ED-4F4E-90AC-7741F4A77049}"/>
              </a:ext>
            </a:extLst>
          </p:cNvPr>
          <p:cNvPicPr>
            <a:picLocks noChangeAspect="1"/>
          </p:cNvPicPr>
          <p:nvPr/>
        </p:nvPicPr>
        <p:blipFill>
          <a:blip r:embed="rId2"/>
          <a:stretch>
            <a:fillRect/>
          </a:stretch>
        </p:blipFill>
        <p:spPr>
          <a:xfrm>
            <a:off x="5562185" y="3857226"/>
            <a:ext cx="7900721" cy="4945915"/>
          </a:xfrm>
          <a:prstGeom prst="rect">
            <a:avLst/>
          </a:prstGeom>
        </p:spPr>
      </p:pic>
      <p:sp>
        <p:nvSpPr>
          <p:cNvPr id="6" name="Title 1">
            <a:extLst>
              <a:ext uri="{FF2B5EF4-FFF2-40B4-BE49-F238E27FC236}">
                <a16:creationId xmlns:a16="http://schemas.microsoft.com/office/drawing/2014/main" id="{FE1AEBD1-B526-4568-AADC-E17EAE932C3E}"/>
              </a:ext>
            </a:extLst>
          </p:cNvPr>
          <p:cNvSpPr txBox="1">
            <a:spLocks/>
          </p:cNvSpPr>
          <p:nvPr/>
        </p:nvSpPr>
        <p:spPr>
          <a:xfrm>
            <a:off x="10388093" y="279718"/>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E</a:t>
            </a:r>
          </a:p>
        </p:txBody>
      </p:sp>
      <p:sp>
        <p:nvSpPr>
          <p:cNvPr id="7" name="Title 1">
            <a:extLst>
              <a:ext uri="{FF2B5EF4-FFF2-40B4-BE49-F238E27FC236}">
                <a16:creationId xmlns:a16="http://schemas.microsoft.com/office/drawing/2014/main" id="{564B7870-93DA-488F-8AE9-58D8BD3F4D3E}"/>
              </a:ext>
            </a:extLst>
          </p:cNvPr>
          <p:cNvSpPr txBox="1">
            <a:spLocks/>
          </p:cNvSpPr>
          <p:nvPr/>
        </p:nvSpPr>
        <p:spPr>
          <a:xfrm>
            <a:off x="9346471" y="2797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G</a:t>
            </a:r>
          </a:p>
        </p:txBody>
      </p:sp>
      <p:sp>
        <p:nvSpPr>
          <p:cNvPr id="8" name="Title 1">
            <a:extLst>
              <a:ext uri="{FF2B5EF4-FFF2-40B4-BE49-F238E27FC236}">
                <a16:creationId xmlns:a16="http://schemas.microsoft.com/office/drawing/2014/main" id="{D4681EBC-C510-45A8-9CA4-EA757561C1DE}"/>
              </a:ext>
            </a:extLst>
          </p:cNvPr>
          <p:cNvSpPr txBox="1">
            <a:spLocks/>
          </p:cNvSpPr>
          <p:nvPr/>
        </p:nvSpPr>
        <p:spPr>
          <a:xfrm>
            <a:off x="823871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N</a:t>
            </a:r>
          </a:p>
        </p:txBody>
      </p:sp>
      <p:sp>
        <p:nvSpPr>
          <p:cNvPr id="9" name="Title 1">
            <a:extLst>
              <a:ext uri="{FF2B5EF4-FFF2-40B4-BE49-F238E27FC236}">
                <a16:creationId xmlns:a16="http://schemas.microsoft.com/office/drawing/2014/main" id="{9DB66426-28E8-45AB-84B4-05460DE2AD18}"/>
              </a:ext>
            </a:extLst>
          </p:cNvPr>
          <p:cNvSpPr txBox="1">
            <a:spLocks/>
          </p:cNvSpPr>
          <p:nvPr/>
        </p:nvSpPr>
        <p:spPr>
          <a:xfrm>
            <a:off x="742433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E</a:t>
            </a:r>
          </a:p>
        </p:txBody>
      </p:sp>
      <p:sp>
        <p:nvSpPr>
          <p:cNvPr id="10" name="Title 1">
            <a:extLst>
              <a:ext uri="{FF2B5EF4-FFF2-40B4-BE49-F238E27FC236}">
                <a16:creationId xmlns:a16="http://schemas.microsoft.com/office/drawing/2014/main" id="{AB4272CB-EAC9-40F1-A1C5-FB29BE0DF75D}"/>
              </a:ext>
            </a:extLst>
          </p:cNvPr>
          <p:cNvSpPr txBox="1">
            <a:spLocks/>
          </p:cNvSpPr>
          <p:nvPr/>
        </p:nvSpPr>
        <p:spPr>
          <a:xfrm>
            <a:off x="6624230"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L</a:t>
            </a:r>
          </a:p>
        </p:txBody>
      </p:sp>
      <p:sp>
        <p:nvSpPr>
          <p:cNvPr id="11" name="Title 1">
            <a:extLst>
              <a:ext uri="{FF2B5EF4-FFF2-40B4-BE49-F238E27FC236}">
                <a16:creationId xmlns:a16="http://schemas.microsoft.com/office/drawing/2014/main" id="{6024E2B5-E0C0-43D9-B67D-024225345266}"/>
              </a:ext>
            </a:extLst>
          </p:cNvPr>
          <p:cNvSpPr txBox="1">
            <a:spLocks/>
          </p:cNvSpPr>
          <p:nvPr/>
        </p:nvSpPr>
        <p:spPr>
          <a:xfrm>
            <a:off x="5838418" y="30258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63B024"/>
                </a:solidFill>
                <a:latin typeface="Verdana" panose="020B0604030504040204" pitchFamily="34" charset="0"/>
                <a:ea typeface="Verdana" panose="020B0604030504040204" pitchFamily="34" charset="0"/>
              </a:rPr>
              <a:t>L</a:t>
            </a:r>
          </a:p>
        </p:txBody>
      </p:sp>
      <p:sp>
        <p:nvSpPr>
          <p:cNvPr id="12" name="Title 1">
            <a:extLst>
              <a:ext uri="{FF2B5EF4-FFF2-40B4-BE49-F238E27FC236}">
                <a16:creationId xmlns:a16="http://schemas.microsoft.com/office/drawing/2014/main" id="{5A3BE66F-CEB2-4866-8F97-67B0F541084E}"/>
              </a:ext>
            </a:extLst>
          </p:cNvPr>
          <p:cNvSpPr txBox="1">
            <a:spLocks/>
          </p:cNvSpPr>
          <p:nvPr/>
        </p:nvSpPr>
        <p:spPr>
          <a:xfrm>
            <a:off x="4657309" y="302583"/>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A</a:t>
            </a:r>
          </a:p>
        </p:txBody>
      </p:sp>
      <p:sp>
        <p:nvSpPr>
          <p:cNvPr id="13" name="Title 1">
            <a:extLst>
              <a:ext uri="{FF2B5EF4-FFF2-40B4-BE49-F238E27FC236}">
                <a16:creationId xmlns:a16="http://schemas.microsoft.com/office/drawing/2014/main" id="{0351F66D-1488-4B45-B4E8-2F36049D20A1}"/>
              </a:ext>
            </a:extLst>
          </p:cNvPr>
          <p:cNvSpPr txBox="1">
            <a:spLocks/>
          </p:cNvSpPr>
          <p:nvPr/>
        </p:nvSpPr>
        <p:spPr>
          <a:xfrm>
            <a:off x="3357144" y="302584"/>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H</a:t>
            </a:r>
          </a:p>
        </p:txBody>
      </p:sp>
      <p:sp>
        <p:nvSpPr>
          <p:cNvPr id="14" name="Title 1">
            <a:extLst>
              <a:ext uri="{FF2B5EF4-FFF2-40B4-BE49-F238E27FC236}">
                <a16:creationId xmlns:a16="http://schemas.microsoft.com/office/drawing/2014/main" id="{A9CBF0DE-CAD5-4C8F-BC3C-02AA07177D8C}"/>
              </a:ext>
            </a:extLst>
          </p:cNvPr>
          <p:cNvSpPr txBox="1">
            <a:spLocks/>
          </p:cNvSpPr>
          <p:nvPr/>
        </p:nvSpPr>
        <p:spPr>
          <a:xfrm>
            <a:off x="2376076" y="302584"/>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C</a:t>
            </a:r>
          </a:p>
        </p:txBody>
      </p:sp>
      <p:sp>
        <p:nvSpPr>
          <p:cNvPr id="15" name="Rectangle 14">
            <a:extLst>
              <a:ext uri="{FF2B5EF4-FFF2-40B4-BE49-F238E27FC236}">
                <a16:creationId xmlns:a16="http://schemas.microsoft.com/office/drawing/2014/main" id="{D06554DA-D052-44C3-A921-70D4123B673C}"/>
              </a:ext>
            </a:extLst>
          </p:cNvPr>
          <p:cNvSpPr/>
          <p:nvPr/>
        </p:nvSpPr>
        <p:spPr>
          <a:xfrm>
            <a:off x="-934970" y="415495"/>
            <a:ext cx="3466249" cy="12302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r>
              <a:rPr lang="en-GB" sz="4400" b="1" dirty="0">
                <a:latin typeface="Verdana" panose="020B0604030504040204" pitchFamily="34" charset="0"/>
                <a:ea typeface="Verdana" panose="020B0604030504040204" pitchFamily="34" charset="0"/>
              </a:rPr>
              <a:t>Break Time</a:t>
            </a:r>
          </a:p>
        </p:txBody>
      </p:sp>
      <p:sp>
        <p:nvSpPr>
          <p:cNvPr id="16" name="Rectangle 15">
            <a:extLst>
              <a:ext uri="{FF2B5EF4-FFF2-40B4-BE49-F238E27FC236}">
                <a16:creationId xmlns:a16="http://schemas.microsoft.com/office/drawing/2014/main" id="{0903BFCA-895A-4985-84D6-5FCF77274584}"/>
              </a:ext>
            </a:extLst>
          </p:cNvPr>
          <p:cNvSpPr/>
          <p:nvPr/>
        </p:nvSpPr>
        <p:spPr>
          <a:xfrm rot="20708187">
            <a:off x="8905892" y="1051947"/>
            <a:ext cx="3466249" cy="12302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6000" b="1" dirty="0">
                <a:solidFill>
                  <a:srgbClr val="FF0000"/>
                </a:solidFill>
                <a:latin typeface="Verdana" panose="020B0604030504040204" pitchFamily="34" charset="0"/>
                <a:ea typeface="Verdana" panose="020B0604030504040204" pitchFamily="34" charset="0"/>
              </a:rPr>
              <a:t>Results</a:t>
            </a:r>
          </a:p>
        </p:txBody>
      </p:sp>
      <p:graphicFrame>
        <p:nvGraphicFramePr>
          <p:cNvPr id="5" name="Table 4">
            <a:extLst>
              <a:ext uri="{FF2B5EF4-FFF2-40B4-BE49-F238E27FC236}">
                <a16:creationId xmlns:a16="http://schemas.microsoft.com/office/drawing/2014/main" id="{91812695-FAD2-45DD-AEC0-356A606F0E08}"/>
              </a:ext>
            </a:extLst>
          </p:cNvPr>
          <p:cNvGraphicFramePr>
            <a:graphicFrameLocks noGrp="1"/>
          </p:cNvGraphicFramePr>
          <p:nvPr>
            <p:extLst>
              <p:ext uri="{D42A27DB-BD31-4B8C-83A1-F6EECF244321}">
                <p14:modId xmlns:p14="http://schemas.microsoft.com/office/powerpoint/2010/main" val="4207574891"/>
              </p:ext>
            </p:extLst>
          </p:nvPr>
        </p:nvGraphicFramePr>
        <p:xfrm>
          <a:off x="6818120" y="2404620"/>
          <a:ext cx="5027450" cy="2286000"/>
        </p:xfrm>
        <a:graphic>
          <a:graphicData uri="http://schemas.openxmlformats.org/drawingml/2006/table">
            <a:tbl>
              <a:tblPr firstRow="1" bandRow="1">
                <a:tableStyleId>{93296810-A885-4BE3-A3E7-6D5BEEA58F35}</a:tableStyleId>
              </a:tblPr>
              <a:tblGrid>
                <a:gridCol w="1702630">
                  <a:extLst>
                    <a:ext uri="{9D8B030D-6E8A-4147-A177-3AD203B41FA5}">
                      <a16:colId xmlns:a16="http://schemas.microsoft.com/office/drawing/2014/main" val="2295975742"/>
                    </a:ext>
                  </a:extLst>
                </a:gridCol>
                <a:gridCol w="2284603">
                  <a:extLst>
                    <a:ext uri="{9D8B030D-6E8A-4147-A177-3AD203B41FA5}">
                      <a16:colId xmlns:a16="http://schemas.microsoft.com/office/drawing/2014/main" val="2761772551"/>
                    </a:ext>
                  </a:extLst>
                </a:gridCol>
                <a:gridCol w="1040217">
                  <a:extLst>
                    <a:ext uri="{9D8B030D-6E8A-4147-A177-3AD203B41FA5}">
                      <a16:colId xmlns:a16="http://schemas.microsoft.com/office/drawing/2014/main" val="3614022883"/>
                    </a:ext>
                  </a:extLst>
                </a:gridCol>
              </a:tblGrid>
              <a:tr h="370840">
                <a:tc>
                  <a:txBody>
                    <a:bodyPr/>
                    <a:lstStyle/>
                    <a:p>
                      <a:r>
                        <a:rPr lang="en-GB" sz="2400" dirty="0"/>
                        <a:t>House</a:t>
                      </a:r>
                    </a:p>
                  </a:txBody>
                  <a:tcPr/>
                </a:tc>
                <a:tc>
                  <a:txBody>
                    <a:bodyPr/>
                    <a:lstStyle/>
                    <a:p>
                      <a:r>
                        <a:rPr lang="en-GB" sz="2400" dirty="0"/>
                        <a:t>Dodgeball wins!</a:t>
                      </a:r>
                    </a:p>
                  </a:txBody>
                  <a:tcPr/>
                </a:tc>
                <a:tc>
                  <a:txBody>
                    <a:bodyPr/>
                    <a:lstStyle/>
                    <a:p>
                      <a:r>
                        <a:rPr lang="en-GB" sz="2400" dirty="0"/>
                        <a:t>Points</a:t>
                      </a:r>
                    </a:p>
                  </a:txBody>
                  <a:tcPr/>
                </a:tc>
                <a:extLst>
                  <a:ext uri="{0D108BD9-81ED-4DB2-BD59-A6C34878D82A}">
                    <a16:rowId xmlns:a16="http://schemas.microsoft.com/office/drawing/2014/main" val="225978054"/>
                  </a:ext>
                </a:extLst>
              </a:tr>
              <a:tr h="370840">
                <a:tc>
                  <a:txBody>
                    <a:bodyPr/>
                    <a:lstStyle/>
                    <a:p>
                      <a:pPr algn="ctr"/>
                      <a:r>
                        <a:rPr lang="en-GB" sz="2400" b="1" dirty="0"/>
                        <a:t>Green</a:t>
                      </a:r>
                    </a:p>
                  </a:txBody>
                  <a:tcPr>
                    <a:solidFill>
                      <a:srgbClr val="92D050"/>
                    </a:solidFill>
                  </a:tcPr>
                </a:tc>
                <a:tc>
                  <a:txBody>
                    <a:bodyPr/>
                    <a:lstStyle/>
                    <a:p>
                      <a:pPr algn="ctr"/>
                      <a:r>
                        <a:rPr lang="en-GB" sz="2400" b="1" dirty="0"/>
                        <a:t>1</a:t>
                      </a:r>
                      <a:r>
                        <a:rPr lang="en-GB" sz="2400" b="1" baseline="30000" dirty="0"/>
                        <a:t>st</a:t>
                      </a:r>
                      <a:r>
                        <a:rPr lang="en-GB" sz="2400" b="1" dirty="0"/>
                        <a:t> </a:t>
                      </a:r>
                    </a:p>
                  </a:txBody>
                  <a:tcPr>
                    <a:solidFill>
                      <a:srgbClr val="92D050"/>
                    </a:solidFill>
                  </a:tcPr>
                </a:tc>
                <a:tc>
                  <a:txBody>
                    <a:bodyPr/>
                    <a:lstStyle/>
                    <a:p>
                      <a:pPr algn="ctr"/>
                      <a:r>
                        <a:rPr lang="en-GB" sz="2400" b="1" dirty="0"/>
                        <a:t>100</a:t>
                      </a:r>
                    </a:p>
                  </a:txBody>
                  <a:tcPr>
                    <a:solidFill>
                      <a:srgbClr val="92D050"/>
                    </a:solidFill>
                  </a:tcPr>
                </a:tc>
                <a:extLst>
                  <a:ext uri="{0D108BD9-81ED-4DB2-BD59-A6C34878D82A}">
                    <a16:rowId xmlns:a16="http://schemas.microsoft.com/office/drawing/2014/main" val="3546648610"/>
                  </a:ext>
                </a:extLst>
              </a:tr>
              <a:tr h="370840">
                <a:tc>
                  <a:txBody>
                    <a:bodyPr/>
                    <a:lstStyle/>
                    <a:p>
                      <a:pPr algn="ctr"/>
                      <a:r>
                        <a:rPr lang="en-GB" sz="2400" b="1" dirty="0"/>
                        <a:t>Purple</a:t>
                      </a:r>
                    </a:p>
                  </a:txBody>
                  <a:tcPr>
                    <a:solidFill>
                      <a:srgbClr val="8A56D2"/>
                    </a:solidFill>
                  </a:tcPr>
                </a:tc>
                <a:tc>
                  <a:txBody>
                    <a:bodyPr/>
                    <a:lstStyle/>
                    <a:p>
                      <a:pPr algn="ctr"/>
                      <a:r>
                        <a:rPr lang="en-GB" sz="2400" b="1" dirty="0"/>
                        <a:t>2</a:t>
                      </a:r>
                      <a:r>
                        <a:rPr lang="en-GB" sz="2400" b="1" baseline="30000" dirty="0"/>
                        <a:t>nd</a:t>
                      </a:r>
                      <a:r>
                        <a:rPr lang="en-GB" sz="2400" b="1" dirty="0"/>
                        <a:t> </a:t>
                      </a:r>
                    </a:p>
                  </a:txBody>
                  <a:tcPr>
                    <a:solidFill>
                      <a:srgbClr val="8A56D2"/>
                    </a:solidFill>
                  </a:tcPr>
                </a:tc>
                <a:tc>
                  <a:txBody>
                    <a:bodyPr/>
                    <a:lstStyle/>
                    <a:p>
                      <a:pPr algn="ctr"/>
                      <a:r>
                        <a:rPr lang="en-GB" sz="2400" b="1" dirty="0"/>
                        <a:t>50</a:t>
                      </a:r>
                    </a:p>
                  </a:txBody>
                  <a:tcPr>
                    <a:solidFill>
                      <a:srgbClr val="8A56D2"/>
                    </a:solidFill>
                  </a:tcPr>
                </a:tc>
                <a:extLst>
                  <a:ext uri="{0D108BD9-81ED-4DB2-BD59-A6C34878D82A}">
                    <a16:rowId xmlns:a16="http://schemas.microsoft.com/office/drawing/2014/main" val="203501940"/>
                  </a:ext>
                </a:extLst>
              </a:tr>
              <a:tr h="370840">
                <a:tc>
                  <a:txBody>
                    <a:bodyPr/>
                    <a:lstStyle/>
                    <a:p>
                      <a:pPr algn="ctr"/>
                      <a:r>
                        <a:rPr lang="en-GB" sz="2400" b="1" dirty="0"/>
                        <a:t>Blue</a:t>
                      </a:r>
                    </a:p>
                  </a:txBody>
                  <a:tcPr>
                    <a:solidFill>
                      <a:srgbClr val="00B0F0"/>
                    </a:solidFill>
                  </a:tcPr>
                </a:tc>
                <a:tc>
                  <a:txBody>
                    <a:bodyPr/>
                    <a:lstStyle/>
                    <a:p>
                      <a:pPr algn="ctr"/>
                      <a:r>
                        <a:rPr lang="en-GB" sz="2400" b="1" dirty="0"/>
                        <a:t>3</a:t>
                      </a:r>
                      <a:r>
                        <a:rPr lang="en-GB" sz="2400" b="1" baseline="30000" dirty="0"/>
                        <a:t>rd</a:t>
                      </a:r>
                      <a:endParaRPr lang="en-GB" sz="2400" b="1" dirty="0"/>
                    </a:p>
                  </a:txBody>
                  <a:tcPr>
                    <a:solidFill>
                      <a:srgbClr val="00B0F0"/>
                    </a:solidFill>
                  </a:tcPr>
                </a:tc>
                <a:tc>
                  <a:txBody>
                    <a:bodyPr/>
                    <a:lstStyle/>
                    <a:p>
                      <a:pPr algn="ctr"/>
                      <a:r>
                        <a:rPr lang="en-GB" sz="2400" b="1" dirty="0"/>
                        <a:t>25</a:t>
                      </a:r>
                    </a:p>
                  </a:txBody>
                  <a:tcPr>
                    <a:solidFill>
                      <a:srgbClr val="00B0F0"/>
                    </a:solidFill>
                  </a:tcPr>
                </a:tc>
                <a:extLst>
                  <a:ext uri="{0D108BD9-81ED-4DB2-BD59-A6C34878D82A}">
                    <a16:rowId xmlns:a16="http://schemas.microsoft.com/office/drawing/2014/main" val="3052925950"/>
                  </a:ext>
                </a:extLst>
              </a:tr>
              <a:tr h="370840">
                <a:tc>
                  <a:txBody>
                    <a:bodyPr/>
                    <a:lstStyle/>
                    <a:p>
                      <a:pPr algn="ctr"/>
                      <a:r>
                        <a:rPr lang="en-GB" sz="2400" b="1" dirty="0"/>
                        <a:t>Orange</a:t>
                      </a:r>
                    </a:p>
                  </a:txBody>
                  <a:tcPr>
                    <a:solidFill>
                      <a:srgbClr val="FFC000"/>
                    </a:solidFill>
                  </a:tcPr>
                </a:tc>
                <a:tc>
                  <a:txBody>
                    <a:bodyPr/>
                    <a:lstStyle/>
                    <a:p>
                      <a:pPr algn="ctr"/>
                      <a:r>
                        <a:rPr lang="en-GB" sz="2400" b="1" dirty="0"/>
                        <a:t>4th</a:t>
                      </a:r>
                    </a:p>
                  </a:txBody>
                  <a:tcPr>
                    <a:solidFill>
                      <a:srgbClr val="FFC000"/>
                    </a:solidFill>
                  </a:tcPr>
                </a:tc>
                <a:tc>
                  <a:txBody>
                    <a:bodyPr/>
                    <a:lstStyle/>
                    <a:p>
                      <a:pPr algn="ctr"/>
                      <a:r>
                        <a:rPr lang="en-GB" sz="2400" b="1" dirty="0"/>
                        <a:t>10</a:t>
                      </a:r>
                    </a:p>
                  </a:txBody>
                  <a:tcPr>
                    <a:solidFill>
                      <a:srgbClr val="FFC000"/>
                    </a:solidFill>
                  </a:tcPr>
                </a:tc>
                <a:extLst>
                  <a:ext uri="{0D108BD9-81ED-4DB2-BD59-A6C34878D82A}">
                    <a16:rowId xmlns:a16="http://schemas.microsoft.com/office/drawing/2014/main" val="3875354493"/>
                  </a:ext>
                </a:extLst>
              </a:tr>
            </a:tbl>
          </a:graphicData>
        </a:graphic>
      </p:graphicFrame>
      <p:graphicFrame>
        <p:nvGraphicFramePr>
          <p:cNvPr id="18" name="Table 17">
            <a:extLst>
              <a:ext uri="{FF2B5EF4-FFF2-40B4-BE49-F238E27FC236}">
                <a16:creationId xmlns:a16="http://schemas.microsoft.com/office/drawing/2014/main" id="{E5816045-CBC6-4C57-AF92-4875A8C75BC8}"/>
              </a:ext>
            </a:extLst>
          </p:cNvPr>
          <p:cNvGraphicFramePr>
            <a:graphicFrameLocks noGrp="1"/>
          </p:cNvGraphicFramePr>
          <p:nvPr>
            <p:extLst>
              <p:ext uri="{D42A27DB-BD31-4B8C-83A1-F6EECF244321}">
                <p14:modId xmlns:p14="http://schemas.microsoft.com/office/powerpoint/2010/main" val="3225159295"/>
              </p:ext>
            </p:extLst>
          </p:nvPr>
        </p:nvGraphicFramePr>
        <p:xfrm>
          <a:off x="438982" y="2404620"/>
          <a:ext cx="5657018" cy="2286000"/>
        </p:xfrm>
        <a:graphic>
          <a:graphicData uri="http://schemas.openxmlformats.org/drawingml/2006/table">
            <a:tbl>
              <a:tblPr firstRow="1" bandRow="1">
                <a:tableStyleId>{93296810-A885-4BE3-A3E7-6D5BEEA58F35}</a:tableStyleId>
              </a:tblPr>
              <a:tblGrid>
                <a:gridCol w="1915844">
                  <a:extLst>
                    <a:ext uri="{9D8B030D-6E8A-4147-A177-3AD203B41FA5}">
                      <a16:colId xmlns:a16="http://schemas.microsoft.com/office/drawing/2014/main" val="2295975742"/>
                    </a:ext>
                  </a:extLst>
                </a:gridCol>
                <a:gridCol w="2570695">
                  <a:extLst>
                    <a:ext uri="{9D8B030D-6E8A-4147-A177-3AD203B41FA5}">
                      <a16:colId xmlns:a16="http://schemas.microsoft.com/office/drawing/2014/main" val="2761772551"/>
                    </a:ext>
                  </a:extLst>
                </a:gridCol>
                <a:gridCol w="1170479">
                  <a:extLst>
                    <a:ext uri="{9D8B030D-6E8A-4147-A177-3AD203B41FA5}">
                      <a16:colId xmlns:a16="http://schemas.microsoft.com/office/drawing/2014/main" val="3614022883"/>
                    </a:ext>
                  </a:extLst>
                </a:gridCol>
              </a:tblGrid>
              <a:tr h="370840">
                <a:tc>
                  <a:txBody>
                    <a:bodyPr/>
                    <a:lstStyle/>
                    <a:p>
                      <a:r>
                        <a:rPr lang="en-GB" sz="2400" dirty="0"/>
                        <a:t>House</a:t>
                      </a:r>
                    </a:p>
                  </a:txBody>
                  <a:tcPr/>
                </a:tc>
                <a:tc>
                  <a:txBody>
                    <a:bodyPr/>
                    <a:lstStyle/>
                    <a:p>
                      <a:pPr algn="ctr"/>
                      <a:r>
                        <a:rPr lang="en-GB" sz="2400" dirty="0"/>
                        <a:t>Battery Donations</a:t>
                      </a:r>
                    </a:p>
                  </a:txBody>
                  <a:tcPr/>
                </a:tc>
                <a:tc>
                  <a:txBody>
                    <a:bodyPr/>
                    <a:lstStyle/>
                    <a:p>
                      <a:r>
                        <a:rPr lang="en-GB" sz="2400" dirty="0"/>
                        <a:t>Points</a:t>
                      </a:r>
                    </a:p>
                  </a:txBody>
                  <a:tcPr/>
                </a:tc>
                <a:extLst>
                  <a:ext uri="{0D108BD9-81ED-4DB2-BD59-A6C34878D82A}">
                    <a16:rowId xmlns:a16="http://schemas.microsoft.com/office/drawing/2014/main" val="225978054"/>
                  </a:ext>
                </a:extLst>
              </a:tr>
              <a:tr h="370840">
                <a:tc>
                  <a:txBody>
                    <a:bodyPr/>
                    <a:lstStyle/>
                    <a:p>
                      <a:pPr algn="ctr"/>
                      <a:r>
                        <a:rPr lang="en-GB" sz="2400" b="1" dirty="0"/>
                        <a:t>Green</a:t>
                      </a:r>
                    </a:p>
                  </a:txBody>
                  <a:tcPr>
                    <a:solidFill>
                      <a:srgbClr val="92D050"/>
                    </a:solidFill>
                  </a:tcPr>
                </a:tc>
                <a:tc>
                  <a:txBody>
                    <a:bodyPr/>
                    <a:lstStyle/>
                    <a:p>
                      <a:pPr algn="ctr"/>
                      <a:r>
                        <a:rPr lang="en-GB" sz="2400" b="1" dirty="0"/>
                        <a:t>1</a:t>
                      </a:r>
                      <a:r>
                        <a:rPr lang="en-GB" sz="2400" b="1" baseline="30000" dirty="0"/>
                        <a:t>st</a:t>
                      </a:r>
                      <a:r>
                        <a:rPr lang="en-GB" sz="2400" b="1" dirty="0"/>
                        <a:t> </a:t>
                      </a:r>
                    </a:p>
                  </a:txBody>
                  <a:tcPr>
                    <a:solidFill>
                      <a:srgbClr val="92D050"/>
                    </a:solidFill>
                  </a:tcPr>
                </a:tc>
                <a:tc>
                  <a:txBody>
                    <a:bodyPr/>
                    <a:lstStyle/>
                    <a:p>
                      <a:pPr algn="ctr"/>
                      <a:r>
                        <a:rPr lang="en-GB" sz="2400" b="1" dirty="0"/>
                        <a:t>100</a:t>
                      </a:r>
                    </a:p>
                  </a:txBody>
                  <a:tcPr>
                    <a:solidFill>
                      <a:srgbClr val="92D050"/>
                    </a:solidFill>
                  </a:tcPr>
                </a:tc>
                <a:extLst>
                  <a:ext uri="{0D108BD9-81ED-4DB2-BD59-A6C34878D82A}">
                    <a16:rowId xmlns:a16="http://schemas.microsoft.com/office/drawing/2014/main" val="3546648610"/>
                  </a:ext>
                </a:extLst>
              </a:tr>
              <a:tr h="370840">
                <a:tc>
                  <a:txBody>
                    <a:bodyPr/>
                    <a:lstStyle/>
                    <a:p>
                      <a:pPr marL="0" marR="0" lvl="0" indent="0" algn="ctr" defTabSz="914255" rtl="0" eaLnBrk="1" fontAlgn="auto" latinLnBrk="0" hangingPunct="1">
                        <a:lnSpc>
                          <a:spcPct val="100000"/>
                        </a:lnSpc>
                        <a:spcBef>
                          <a:spcPts val="0"/>
                        </a:spcBef>
                        <a:spcAft>
                          <a:spcPts val="0"/>
                        </a:spcAft>
                        <a:buClrTx/>
                        <a:buSzTx/>
                        <a:buFontTx/>
                        <a:buNone/>
                        <a:tabLst/>
                        <a:defRPr/>
                      </a:pPr>
                      <a:r>
                        <a:rPr lang="en-GB" sz="2400" b="1" dirty="0"/>
                        <a:t>Orange</a:t>
                      </a:r>
                    </a:p>
                  </a:txBody>
                  <a:tcPr>
                    <a:solidFill>
                      <a:schemeClr val="accent4"/>
                    </a:solidFill>
                  </a:tcPr>
                </a:tc>
                <a:tc>
                  <a:txBody>
                    <a:bodyPr/>
                    <a:lstStyle/>
                    <a:p>
                      <a:pPr algn="ctr"/>
                      <a:r>
                        <a:rPr lang="en-GB" sz="2400" b="1" dirty="0"/>
                        <a:t>2</a:t>
                      </a:r>
                      <a:r>
                        <a:rPr lang="en-GB" sz="2400" b="1" baseline="30000" dirty="0"/>
                        <a:t>nd</a:t>
                      </a:r>
                      <a:r>
                        <a:rPr lang="en-GB" sz="2400" b="1" dirty="0"/>
                        <a:t> </a:t>
                      </a:r>
                    </a:p>
                  </a:txBody>
                  <a:tcPr>
                    <a:solidFill>
                      <a:schemeClr val="accent4"/>
                    </a:solidFill>
                  </a:tcPr>
                </a:tc>
                <a:tc>
                  <a:txBody>
                    <a:bodyPr/>
                    <a:lstStyle/>
                    <a:p>
                      <a:pPr algn="ctr"/>
                      <a:r>
                        <a:rPr lang="en-GB" sz="2400" b="1" dirty="0"/>
                        <a:t>50</a:t>
                      </a:r>
                    </a:p>
                  </a:txBody>
                  <a:tcPr>
                    <a:solidFill>
                      <a:schemeClr val="accent4"/>
                    </a:solidFill>
                  </a:tcPr>
                </a:tc>
                <a:extLst>
                  <a:ext uri="{0D108BD9-81ED-4DB2-BD59-A6C34878D82A}">
                    <a16:rowId xmlns:a16="http://schemas.microsoft.com/office/drawing/2014/main" val="203501940"/>
                  </a:ext>
                </a:extLst>
              </a:tr>
              <a:tr h="370840">
                <a:tc>
                  <a:txBody>
                    <a:bodyPr/>
                    <a:lstStyle/>
                    <a:p>
                      <a:pPr algn="ctr"/>
                      <a:r>
                        <a:rPr lang="en-GB" sz="2400" b="1" dirty="0"/>
                        <a:t>Blue</a:t>
                      </a:r>
                    </a:p>
                  </a:txBody>
                  <a:tcPr>
                    <a:solidFill>
                      <a:srgbClr val="00B0F0"/>
                    </a:solidFill>
                  </a:tcPr>
                </a:tc>
                <a:tc>
                  <a:txBody>
                    <a:bodyPr/>
                    <a:lstStyle/>
                    <a:p>
                      <a:pPr algn="ctr"/>
                      <a:r>
                        <a:rPr lang="en-GB" sz="2400" b="1" dirty="0"/>
                        <a:t>3</a:t>
                      </a:r>
                      <a:r>
                        <a:rPr lang="en-GB" sz="2400" b="1" baseline="30000" dirty="0"/>
                        <a:t>rd</a:t>
                      </a:r>
                      <a:endParaRPr lang="en-GB" sz="2400" b="1" dirty="0"/>
                    </a:p>
                  </a:txBody>
                  <a:tcPr>
                    <a:solidFill>
                      <a:srgbClr val="00B0F0"/>
                    </a:solidFill>
                  </a:tcPr>
                </a:tc>
                <a:tc>
                  <a:txBody>
                    <a:bodyPr/>
                    <a:lstStyle/>
                    <a:p>
                      <a:pPr algn="ctr"/>
                      <a:r>
                        <a:rPr lang="en-GB" sz="2400" b="1" dirty="0"/>
                        <a:t>25</a:t>
                      </a:r>
                    </a:p>
                  </a:txBody>
                  <a:tcPr>
                    <a:solidFill>
                      <a:srgbClr val="00B0F0"/>
                    </a:solidFill>
                  </a:tcPr>
                </a:tc>
                <a:extLst>
                  <a:ext uri="{0D108BD9-81ED-4DB2-BD59-A6C34878D82A}">
                    <a16:rowId xmlns:a16="http://schemas.microsoft.com/office/drawing/2014/main" val="3052925950"/>
                  </a:ext>
                </a:extLst>
              </a:tr>
              <a:tr h="370840">
                <a:tc>
                  <a:txBody>
                    <a:bodyPr/>
                    <a:lstStyle/>
                    <a:p>
                      <a:pPr marL="0" marR="0" lvl="0" indent="0" algn="ctr" defTabSz="914255" rtl="0" eaLnBrk="1" fontAlgn="auto" latinLnBrk="0" hangingPunct="1">
                        <a:lnSpc>
                          <a:spcPct val="100000"/>
                        </a:lnSpc>
                        <a:spcBef>
                          <a:spcPts val="0"/>
                        </a:spcBef>
                        <a:spcAft>
                          <a:spcPts val="0"/>
                        </a:spcAft>
                        <a:buClrTx/>
                        <a:buSzTx/>
                        <a:buFontTx/>
                        <a:buNone/>
                        <a:tabLst/>
                        <a:defRPr/>
                      </a:pPr>
                      <a:r>
                        <a:rPr lang="en-GB" sz="2400" b="1" dirty="0"/>
                        <a:t>Purple</a:t>
                      </a:r>
                    </a:p>
                  </a:txBody>
                  <a:tcPr>
                    <a:solidFill>
                      <a:srgbClr val="8A56D2"/>
                    </a:solidFill>
                  </a:tcPr>
                </a:tc>
                <a:tc>
                  <a:txBody>
                    <a:bodyPr/>
                    <a:lstStyle/>
                    <a:p>
                      <a:pPr algn="ctr"/>
                      <a:r>
                        <a:rPr lang="en-GB" sz="2400" b="1" dirty="0"/>
                        <a:t>4th</a:t>
                      </a:r>
                    </a:p>
                  </a:txBody>
                  <a:tcPr>
                    <a:solidFill>
                      <a:srgbClr val="8A56D2"/>
                    </a:solidFill>
                  </a:tcPr>
                </a:tc>
                <a:tc>
                  <a:txBody>
                    <a:bodyPr/>
                    <a:lstStyle/>
                    <a:p>
                      <a:pPr algn="ctr"/>
                      <a:r>
                        <a:rPr lang="en-GB" sz="2400" b="1" dirty="0"/>
                        <a:t>10</a:t>
                      </a:r>
                    </a:p>
                  </a:txBody>
                  <a:tcPr>
                    <a:solidFill>
                      <a:srgbClr val="8A56D2"/>
                    </a:solidFill>
                  </a:tcPr>
                </a:tc>
                <a:extLst>
                  <a:ext uri="{0D108BD9-81ED-4DB2-BD59-A6C34878D82A}">
                    <a16:rowId xmlns:a16="http://schemas.microsoft.com/office/drawing/2014/main" val="3875354493"/>
                  </a:ext>
                </a:extLst>
              </a:tr>
            </a:tbl>
          </a:graphicData>
        </a:graphic>
      </p:graphicFrame>
      <p:pic>
        <p:nvPicPr>
          <p:cNvPr id="19" name="Picture 18">
            <a:extLst>
              <a:ext uri="{FF2B5EF4-FFF2-40B4-BE49-F238E27FC236}">
                <a16:creationId xmlns:a16="http://schemas.microsoft.com/office/drawing/2014/main" id="{2B8DA403-53DE-4FA0-87FA-FBAA6B8048E9}"/>
              </a:ext>
            </a:extLst>
          </p:cNvPr>
          <p:cNvPicPr>
            <a:picLocks noChangeAspect="1"/>
          </p:cNvPicPr>
          <p:nvPr/>
        </p:nvPicPr>
        <p:blipFill>
          <a:blip r:embed="rId3"/>
          <a:stretch>
            <a:fillRect/>
          </a:stretch>
        </p:blipFill>
        <p:spPr>
          <a:xfrm>
            <a:off x="4625263" y="4887471"/>
            <a:ext cx="1087747" cy="1856015"/>
          </a:xfrm>
          <a:prstGeom prst="rect">
            <a:avLst/>
          </a:prstGeom>
        </p:spPr>
      </p:pic>
      <p:pic>
        <p:nvPicPr>
          <p:cNvPr id="20" name="Picture 19">
            <a:extLst>
              <a:ext uri="{FF2B5EF4-FFF2-40B4-BE49-F238E27FC236}">
                <a16:creationId xmlns:a16="http://schemas.microsoft.com/office/drawing/2014/main" id="{5ECFE3D3-6ED7-468F-965D-1AB42A475077}"/>
              </a:ext>
            </a:extLst>
          </p:cNvPr>
          <p:cNvPicPr>
            <a:picLocks noChangeAspect="1"/>
          </p:cNvPicPr>
          <p:nvPr/>
        </p:nvPicPr>
        <p:blipFill>
          <a:blip r:embed="rId4"/>
          <a:stretch>
            <a:fillRect/>
          </a:stretch>
        </p:blipFill>
        <p:spPr>
          <a:xfrm>
            <a:off x="3586980" y="4887472"/>
            <a:ext cx="1089648" cy="1856015"/>
          </a:xfrm>
          <a:prstGeom prst="rect">
            <a:avLst/>
          </a:prstGeom>
        </p:spPr>
      </p:pic>
      <p:pic>
        <p:nvPicPr>
          <p:cNvPr id="21" name="Picture 20">
            <a:extLst>
              <a:ext uri="{FF2B5EF4-FFF2-40B4-BE49-F238E27FC236}">
                <a16:creationId xmlns:a16="http://schemas.microsoft.com/office/drawing/2014/main" id="{5C56CD34-763C-4A3F-986F-471667ADE9B9}"/>
              </a:ext>
            </a:extLst>
          </p:cNvPr>
          <p:cNvPicPr>
            <a:picLocks noChangeAspect="1"/>
          </p:cNvPicPr>
          <p:nvPr/>
        </p:nvPicPr>
        <p:blipFill>
          <a:blip r:embed="rId5"/>
          <a:stretch>
            <a:fillRect/>
          </a:stretch>
        </p:blipFill>
        <p:spPr>
          <a:xfrm>
            <a:off x="1440179" y="4887473"/>
            <a:ext cx="1091100" cy="1856015"/>
          </a:xfrm>
          <a:prstGeom prst="rect">
            <a:avLst/>
          </a:prstGeom>
        </p:spPr>
      </p:pic>
      <p:pic>
        <p:nvPicPr>
          <p:cNvPr id="22" name="Picture 21">
            <a:extLst>
              <a:ext uri="{FF2B5EF4-FFF2-40B4-BE49-F238E27FC236}">
                <a16:creationId xmlns:a16="http://schemas.microsoft.com/office/drawing/2014/main" id="{19E24857-B147-42CE-9D00-1236C5F28572}"/>
              </a:ext>
            </a:extLst>
          </p:cNvPr>
          <p:cNvPicPr>
            <a:picLocks noChangeAspect="1"/>
          </p:cNvPicPr>
          <p:nvPr/>
        </p:nvPicPr>
        <p:blipFill>
          <a:blip r:embed="rId6"/>
          <a:stretch>
            <a:fillRect/>
          </a:stretch>
        </p:blipFill>
        <p:spPr>
          <a:xfrm>
            <a:off x="2497333" y="4906119"/>
            <a:ext cx="1089647" cy="1837369"/>
          </a:xfrm>
          <a:prstGeom prst="rect">
            <a:avLst/>
          </a:prstGeom>
        </p:spPr>
      </p:pic>
    </p:spTree>
    <p:extLst>
      <p:ext uri="{BB962C8B-B14F-4D97-AF65-F5344CB8AC3E}">
        <p14:creationId xmlns:p14="http://schemas.microsoft.com/office/powerpoint/2010/main" val="111702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7A8808-8722-4B96-86DB-CF71F461D9EB}"/>
              </a:ext>
            </a:extLst>
          </p:cNvPr>
          <p:cNvSpPr txBox="1">
            <a:spLocks/>
          </p:cNvSpPr>
          <p:nvPr/>
        </p:nvSpPr>
        <p:spPr>
          <a:xfrm>
            <a:off x="10388093" y="279718"/>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E</a:t>
            </a:r>
          </a:p>
        </p:txBody>
      </p:sp>
      <p:sp>
        <p:nvSpPr>
          <p:cNvPr id="13" name="Title 1">
            <a:extLst>
              <a:ext uri="{FF2B5EF4-FFF2-40B4-BE49-F238E27FC236}">
                <a16:creationId xmlns:a16="http://schemas.microsoft.com/office/drawing/2014/main" id="{F7BC470F-0214-4556-A35E-577906B48580}"/>
              </a:ext>
            </a:extLst>
          </p:cNvPr>
          <p:cNvSpPr txBox="1">
            <a:spLocks/>
          </p:cNvSpPr>
          <p:nvPr/>
        </p:nvSpPr>
        <p:spPr>
          <a:xfrm>
            <a:off x="9346471" y="2797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G</a:t>
            </a:r>
          </a:p>
        </p:txBody>
      </p:sp>
      <p:sp>
        <p:nvSpPr>
          <p:cNvPr id="14" name="Title 1">
            <a:extLst>
              <a:ext uri="{FF2B5EF4-FFF2-40B4-BE49-F238E27FC236}">
                <a16:creationId xmlns:a16="http://schemas.microsoft.com/office/drawing/2014/main" id="{51E0CEC9-3660-49BA-B206-63E8BE4A69EC}"/>
              </a:ext>
            </a:extLst>
          </p:cNvPr>
          <p:cNvSpPr txBox="1">
            <a:spLocks/>
          </p:cNvSpPr>
          <p:nvPr/>
        </p:nvSpPr>
        <p:spPr>
          <a:xfrm>
            <a:off x="823871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N</a:t>
            </a:r>
          </a:p>
        </p:txBody>
      </p:sp>
      <p:sp>
        <p:nvSpPr>
          <p:cNvPr id="15" name="Title 1">
            <a:extLst>
              <a:ext uri="{FF2B5EF4-FFF2-40B4-BE49-F238E27FC236}">
                <a16:creationId xmlns:a16="http://schemas.microsoft.com/office/drawing/2014/main" id="{6C6F3C9F-CD18-4F33-886E-CB2C297B8394}"/>
              </a:ext>
            </a:extLst>
          </p:cNvPr>
          <p:cNvSpPr txBox="1">
            <a:spLocks/>
          </p:cNvSpPr>
          <p:nvPr/>
        </p:nvSpPr>
        <p:spPr>
          <a:xfrm>
            <a:off x="742433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E</a:t>
            </a:r>
          </a:p>
        </p:txBody>
      </p:sp>
      <p:sp>
        <p:nvSpPr>
          <p:cNvPr id="16" name="Title 1">
            <a:extLst>
              <a:ext uri="{FF2B5EF4-FFF2-40B4-BE49-F238E27FC236}">
                <a16:creationId xmlns:a16="http://schemas.microsoft.com/office/drawing/2014/main" id="{B3F2F16E-C8A2-4C23-A905-631EFB515AD8}"/>
              </a:ext>
            </a:extLst>
          </p:cNvPr>
          <p:cNvSpPr txBox="1">
            <a:spLocks/>
          </p:cNvSpPr>
          <p:nvPr/>
        </p:nvSpPr>
        <p:spPr>
          <a:xfrm>
            <a:off x="6624230"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L</a:t>
            </a:r>
          </a:p>
        </p:txBody>
      </p:sp>
      <p:sp>
        <p:nvSpPr>
          <p:cNvPr id="17" name="Title 1">
            <a:extLst>
              <a:ext uri="{FF2B5EF4-FFF2-40B4-BE49-F238E27FC236}">
                <a16:creationId xmlns:a16="http://schemas.microsoft.com/office/drawing/2014/main" id="{5547BC33-2F48-49D2-93B3-599C31798E9E}"/>
              </a:ext>
            </a:extLst>
          </p:cNvPr>
          <p:cNvSpPr txBox="1">
            <a:spLocks/>
          </p:cNvSpPr>
          <p:nvPr/>
        </p:nvSpPr>
        <p:spPr>
          <a:xfrm>
            <a:off x="5838418" y="30258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63B024"/>
                </a:solidFill>
                <a:latin typeface="Verdana" panose="020B0604030504040204" pitchFamily="34" charset="0"/>
                <a:ea typeface="Verdana" panose="020B0604030504040204" pitchFamily="34" charset="0"/>
              </a:rPr>
              <a:t>L</a:t>
            </a:r>
          </a:p>
        </p:txBody>
      </p:sp>
      <p:sp>
        <p:nvSpPr>
          <p:cNvPr id="18" name="Title 1">
            <a:extLst>
              <a:ext uri="{FF2B5EF4-FFF2-40B4-BE49-F238E27FC236}">
                <a16:creationId xmlns:a16="http://schemas.microsoft.com/office/drawing/2014/main" id="{60D8026C-CD7F-48DE-9314-000B744AD91E}"/>
              </a:ext>
            </a:extLst>
          </p:cNvPr>
          <p:cNvSpPr txBox="1">
            <a:spLocks/>
          </p:cNvSpPr>
          <p:nvPr/>
        </p:nvSpPr>
        <p:spPr>
          <a:xfrm>
            <a:off x="4657309" y="302583"/>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A</a:t>
            </a:r>
          </a:p>
        </p:txBody>
      </p:sp>
      <p:sp>
        <p:nvSpPr>
          <p:cNvPr id="19" name="Title 1">
            <a:extLst>
              <a:ext uri="{FF2B5EF4-FFF2-40B4-BE49-F238E27FC236}">
                <a16:creationId xmlns:a16="http://schemas.microsoft.com/office/drawing/2014/main" id="{80EF0492-862D-410B-9908-B108A3911C83}"/>
              </a:ext>
            </a:extLst>
          </p:cNvPr>
          <p:cNvSpPr txBox="1">
            <a:spLocks/>
          </p:cNvSpPr>
          <p:nvPr/>
        </p:nvSpPr>
        <p:spPr>
          <a:xfrm>
            <a:off x="3357144" y="302584"/>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H</a:t>
            </a:r>
          </a:p>
        </p:txBody>
      </p:sp>
      <p:sp>
        <p:nvSpPr>
          <p:cNvPr id="20" name="Title 1">
            <a:extLst>
              <a:ext uri="{FF2B5EF4-FFF2-40B4-BE49-F238E27FC236}">
                <a16:creationId xmlns:a16="http://schemas.microsoft.com/office/drawing/2014/main" id="{1A7DDFF5-36AF-451B-9BF7-A046881DC7A5}"/>
              </a:ext>
            </a:extLst>
          </p:cNvPr>
          <p:cNvSpPr txBox="1">
            <a:spLocks/>
          </p:cNvSpPr>
          <p:nvPr/>
        </p:nvSpPr>
        <p:spPr>
          <a:xfrm>
            <a:off x="2376076" y="302584"/>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C</a:t>
            </a:r>
          </a:p>
        </p:txBody>
      </p:sp>
      <p:sp>
        <p:nvSpPr>
          <p:cNvPr id="21" name="Rectangle 20">
            <a:extLst>
              <a:ext uri="{FF2B5EF4-FFF2-40B4-BE49-F238E27FC236}">
                <a16:creationId xmlns:a16="http://schemas.microsoft.com/office/drawing/2014/main" id="{6310C4C3-2461-4BF6-85D1-076E428A1F0E}"/>
              </a:ext>
            </a:extLst>
          </p:cNvPr>
          <p:cNvSpPr/>
          <p:nvPr/>
        </p:nvSpPr>
        <p:spPr>
          <a:xfrm>
            <a:off x="-699660" y="415495"/>
            <a:ext cx="3466249" cy="12302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r>
              <a:rPr lang="en-GB" sz="3600" b="1" dirty="0">
                <a:latin typeface="Verdana" panose="020B0604030504040204" pitchFamily="34" charset="0"/>
                <a:ea typeface="Verdana" panose="020B0604030504040204" pitchFamily="34" charset="0"/>
              </a:rPr>
              <a:t>Half Term</a:t>
            </a:r>
          </a:p>
        </p:txBody>
      </p:sp>
      <p:sp>
        <p:nvSpPr>
          <p:cNvPr id="3" name="TextBox 2">
            <a:extLst>
              <a:ext uri="{FF2B5EF4-FFF2-40B4-BE49-F238E27FC236}">
                <a16:creationId xmlns:a16="http://schemas.microsoft.com/office/drawing/2014/main" id="{F435BADE-81A9-4C43-B6F5-D0FD04F30E18}"/>
              </a:ext>
            </a:extLst>
          </p:cNvPr>
          <p:cNvSpPr txBox="1"/>
          <p:nvPr/>
        </p:nvSpPr>
        <p:spPr>
          <a:xfrm>
            <a:off x="3606800" y="1881620"/>
            <a:ext cx="4978400" cy="3785652"/>
          </a:xfrm>
          <a:prstGeom prst="rect">
            <a:avLst/>
          </a:prstGeom>
          <a:noFill/>
        </p:spPr>
        <p:txBody>
          <a:bodyPr wrap="square" rtlCol="0">
            <a:spAutoFit/>
          </a:bodyPr>
          <a:lstStyle/>
          <a:p>
            <a:pPr algn="ctr"/>
            <a:r>
              <a:rPr lang="en-GB" sz="2400" b="1" u="sng" dirty="0"/>
              <a:t>This half term we are collecting Food for our Montgomery Families in need.</a:t>
            </a:r>
          </a:p>
          <a:p>
            <a:pPr algn="ctr"/>
            <a:r>
              <a:rPr lang="en-GB" sz="2400" b="1" u="sng" dirty="0"/>
              <a:t>You can help by donating the following:</a:t>
            </a:r>
          </a:p>
          <a:p>
            <a:pPr marL="342900" indent="-342900" algn="ctr">
              <a:buFont typeface="Wingdings" panose="05000000000000000000" pitchFamily="2" charset="2"/>
              <a:buChar char="ü"/>
            </a:pPr>
            <a:r>
              <a:rPr lang="en-GB" sz="2400" b="1" u="sng" dirty="0"/>
              <a:t>Tins of food</a:t>
            </a:r>
          </a:p>
          <a:p>
            <a:pPr marL="342900" indent="-342900" algn="ctr">
              <a:buFont typeface="Wingdings" panose="05000000000000000000" pitchFamily="2" charset="2"/>
              <a:buChar char="ü"/>
            </a:pPr>
            <a:r>
              <a:rPr lang="en-GB" sz="2400" b="1" u="sng" dirty="0"/>
              <a:t>Easter Eggs </a:t>
            </a:r>
          </a:p>
          <a:p>
            <a:pPr marL="342900" indent="-342900" algn="ctr">
              <a:buFont typeface="Wingdings" panose="05000000000000000000" pitchFamily="2" charset="2"/>
              <a:buChar char="ü"/>
            </a:pPr>
            <a:r>
              <a:rPr lang="en-GB" sz="2400" b="1" u="sng" dirty="0"/>
              <a:t>Use your ambition points to donate to our Montgomery Families in need fund on Class Charts</a:t>
            </a:r>
          </a:p>
        </p:txBody>
      </p:sp>
      <p:pic>
        <p:nvPicPr>
          <p:cNvPr id="11" name="Picture 10">
            <a:extLst>
              <a:ext uri="{FF2B5EF4-FFF2-40B4-BE49-F238E27FC236}">
                <a16:creationId xmlns:a16="http://schemas.microsoft.com/office/drawing/2014/main" id="{73B531F4-8F59-4CFA-B161-AEB765C3DA72}"/>
              </a:ext>
            </a:extLst>
          </p:cNvPr>
          <p:cNvPicPr>
            <a:picLocks noChangeAspect="1"/>
          </p:cNvPicPr>
          <p:nvPr/>
        </p:nvPicPr>
        <p:blipFill>
          <a:blip r:embed="rId3"/>
          <a:stretch>
            <a:fillRect/>
          </a:stretch>
        </p:blipFill>
        <p:spPr>
          <a:xfrm>
            <a:off x="7727524" y="7601220"/>
            <a:ext cx="1401790" cy="2391865"/>
          </a:xfrm>
          <a:prstGeom prst="rect">
            <a:avLst/>
          </a:prstGeom>
        </p:spPr>
      </p:pic>
      <p:pic>
        <p:nvPicPr>
          <p:cNvPr id="23" name="Picture 22">
            <a:extLst>
              <a:ext uri="{FF2B5EF4-FFF2-40B4-BE49-F238E27FC236}">
                <a16:creationId xmlns:a16="http://schemas.microsoft.com/office/drawing/2014/main" id="{167A66E5-0C69-40F1-9335-893C9BBA0F21}"/>
              </a:ext>
            </a:extLst>
          </p:cNvPr>
          <p:cNvPicPr>
            <a:picLocks noChangeAspect="1"/>
          </p:cNvPicPr>
          <p:nvPr/>
        </p:nvPicPr>
        <p:blipFill>
          <a:blip r:embed="rId4"/>
          <a:stretch>
            <a:fillRect/>
          </a:stretch>
        </p:blipFill>
        <p:spPr>
          <a:xfrm>
            <a:off x="6295654" y="7601220"/>
            <a:ext cx="1404240" cy="2391865"/>
          </a:xfrm>
          <a:prstGeom prst="rect">
            <a:avLst/>
          </a:prstGeom>
        </p:spPr>
      </p:pic>
      <p:pic>
        <p:nvPicPr>
          <p:cNvPr id="25" name="Picture 24">
            <a:extLst>
              <a:ext uri="{FF2B5EF4-FFF2-40B4-BE49-F238E27FC236}">
                <a16:creationId xmlns:a16="http://schemas.microsoft.com/office/drawing/2014/main" id="{795A8A57-442B-425A-9AB0-3E3D1FB41918}"/>
              </a:ext>
            </a:extLst>
          </p:cNvPr>
          <p:cNvPicPr>
            <a:picLocks noChangeAspect="1"/>
          </p:cNvPicPr>
          <p:nvPr/>
        </p:nvPicPr>
        <p:blipFill>
          <a:blip r:embed="rId5"/>
          <a:stretch>
            <a:fillRect/>
          </a:stretch>
        </p:blipFill>
        <p:spPr>
          <a:xfrm>
            <a:off x="2695398" y="7589624"/>
            <a:ext cx="1406111" cy="2391865"/>
          </a:xfrm>
          <a:prstGeom prst="rect">
            <a:avLst/>
          </a:prstGeom>
        </p:spPr>
      </p:pic>
      <p:pic>
        <p:nvPicPr>
          <p:cNvPr id="27" name="Picture 26">
            <a:extLst>
              <a:ext uri="{FF2B5EF4-FFF2-40B4-BE49-F238E27FC236}">
                <a16:creationId xmlns:a16="http://schemas.microsoft.com/office/drawing/2014/main" id="{EC40DD44-E4A4-49B8-A05E-16988B3EF51B}"/>
              </a:ext>
            </a:extLst>
          </p:cNvPr>
          <p:cNvPicPr>
            <a:picLocks noChangeAspect="1"/>
          </p:cNvPicPr>
          <p:nvPr/>
        </p:nvPicPr>
        <p:blipFill>
          <a:blip r:embed="rId6"/>
          <a:stretch>
            <a:fillRect/>
          </a:stretch>
        </p:blipFill>
        <p:spPr>
          <a:xfrm>
            <a:off x="4496462" y="7589624"/>
            <a:ext cx="1404239" cy="2367836"/>
          </a:xfrm>
          <a:prstGeom prst="rect">
            <a:avLst/>
          </a:prstGeom>
        </p:spPr>
      </p:pic>
      <p:pic>
        <p:nvPicPr>
          <p:cNvPr id="7" name="Picture 6">
            <a:extLst>
              <a:ext uri="{FF2B5EF4-FFF2-40B4-BE49-F238E27FC236}">
                <a16:creationId xmlns:a16="http://schemas.microsoft.com/office/drawing/2014/main" id="{749B8632-60C7-4485-A436-50734BC186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18" y="2240369"/>
            <a:ext cx="3683732" cy="4492355"/>
          </a:xfrm>
          <a:prstGeom prst="rect">
            <a:avLst/>
          </a:prstGeom>
        </p:spPr>
      </p:pic>
      <p:pic>
        <p:nvPicPr>
          <p:cNvPr id="8" name="Picture 7">
            <a:extLst>
              <a:ext uri="{FF2B5EF4-FFF2-40B4-BE49-F238E27FC236}">
                <a16:creationId xmlns:a16="http://schemas.microsoft.com/office/drawing/2014/main" id="{92C6776F-9E11-4CD6-A7A3-38B17F3DBC53}"/>
              </a:ext>
            </a:extLst>
          </p:cNvPr>
          <p:cNvPicPr>
            <a:picLocks noChangeAspect="1"/>
          </p:cNvPicPr>
          <p:nvPr/>
        </p:nvPicPr>
        <p:blipFill>
          <a:blip r:embed="rId8"/>
          <a:stretch>
            <a:fillRect/>
          </a:stretch>
        </p:blipFill>
        <p:spPr>
          <a:xfrm>
            <a:off x="8650514" y="2345921"/>
            <a:ext cx="5849070" cy="4386803"/>
          </a:xfrm>
          <a:prstGeom prst="rect">
            <a:avLst/>
          </a:prstGeom>
        </p:spPr>
      </p:pic>
      <p:pic>
        <p:nvPicPr>
          <p:cNvPr id="9" name="Picture 8">
            <a:extLst>
              <a:ext uri="{FF2B5EF4-FFF2-40B4-BE49-F238E27FC236}">
                <a16:creationId xmlns:a16="http://schemas.microsoft.com/office/drawing/2014/main" id="{C400D76D-CF59-41AF-84F6-33A91A1050CA}"/>
              </a:ext>
            </a:extLst>
          </p:cNvPr>
          <p:cNvPicPr>
            <a:picLocks noChangeAspect="1"/>
          </p:cNvPicPr>
          <p:nvPr/>
        </p:nvPicPr>
        <p:blipFill>
          <a:blip r:embed="rId9"/>
          <a:stretch>
            <a:fillRect/>
          </a:stretch>
        </p:blipFill>
        <p:spPr>
          <a:xfrm>
            <a:off x="5738995" y="5599221"/>
            <a:ext cx="1258779" cy="1258779"/>
          </a:xfrm>
          <a:prstGeom prst="rect">
            <a:avLst/>
          </a:prstGeom>
        </p:spPr>
      </p:pic>
      <p:pic>
        <p:nvPicPr>
          <p:cNvPr id="10" name="Picture 9">
            <a:extLst>
              <a:ext uri="{FF2B5EF4-FFF2-40B4-BE49-F238E27FC236}">
                <a16:creationId xmlns:a16="http://schemas.microsoft.com/office/drawing/2014/main" id="{FCB408D3-D665-4860-A1D1-8D216E6B1D22}"/>
              </a:ext>
            </a:extLst>
          </p:cNvPr>
          <p:cNvPicPr>
            <a:picLocks noChangeAspect="1"/>
          </p:cNvPicPr>
          <p:nvPr/>
        </p:nvPicPr>
        <p:blipFill>
          <a:blip r:embed="rId10"/>
          <a:stretch>
            <a:fillRect/>
          </a:stretch>
        </p:blipFill>
        <p:spPr>
          <a:xfrm rot="16966637">
            <a:off x="7450469" y="3991835"/>
            <a:ext cx="2962878" cy="3379230"/>
          </a:xfrm>
          <a:prstGeom prst="rect">
            <a:avLst/>
          </a:prstGeom>
        </p:spPr>
      </p:pic>
    </p:spTree>
    <p:extLst>
      <p:ext uri="{BB962C8B-B14F-4D97-AF65-F5344CB8AC3E}">
        <p14:creationId xmlns:p14="http://schemas.microsoft.com/office/powerpoint/2010/main" val="232374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FB37-F403-48A7-990F-3DD62D87303F}"/>
              </a:ext>
            </a:extLst>
          </p:cNvPr>
          <p:cNvPicPr>
            <a:picLocks noChangeAspect="1"/>
          </p:cNvPicPr>
          <p:nvPr/>
        </p:nvPicPr>
        <p:blipFill>
          <a:blip r:embed="rId2"/>
          <a:stretch>
            <a:fillRect/>
          </a:stretch>
        </p:blipFill>
        <p:spPr>
          <a:xfrm>
            <a:off x="1351724" y="0"/>
            <a:ext cx="9488552" cy="6628989"/>
          </a:xfrm>
          <a:prstGeom prst="rect">
            <a:avLst/>
          </a:prstGeom>
        </p:spPr>
      </p:pic>
      <p:sp>
        <p:nvSpPr>
          <p:cNvPr id="2" name="Title 1">
            <a:extLst>
              <a:ext uri="{FF2B5EF4-FFF2-40B4-BE49-F238E27FC236}">
                <a16:creationId xmlns:a16="http://schemas.microsoft.com/office/drawing/2014/main" id="{6CE74E39-FD22-4935-BB1B-0559C4DF6B40}"/>
              </a:ext>
            </a:extLst>
          </p:cNvPr>
          <p:cNvSpPr>
            <a:spLocks noGrp="1"/>
          </p:cNvSpPr>
          <p:nvPr>
            <p:ph type="ctrTitle"/>
          </p:nvPr>
        </p:nvSpPr>
        <p:spPr>
          <a:xfrm>
            <a:off x="1892341" y="2191657"/>
            <a:ext cx="4209143" cy="3533455"/>
          </a:xfrm>
        </p:spPr>
        <p:txBody>
          <a:bodyPr>
            <a:noAutofit/>
          </a:bodyPr>
          <a:lstStyle/>
          <a:p>
            <a:r>
              <a:rPr lang="en-GB" sz="2400" b="1" dirty="0"/>
              <a:t>As we are in Mental Health Week the student council would like to make a kindness wall to give those who read it a positive comment or an idea of how to help improve someone’s mental health.</a:t>
            </a:r>
            <a:br>
              <a:rPr lang="en-GB" sz="2400" b="1" dirty="0"/>
            </a:br>
            <a:r>
              <a:rPr lang="en-GB" sz="2400" b="1" dirty="0"/>
              <a:t>Please use the Coloured Cards to share Mental Health and Kindness around Montgomery!</a:t>
            </a:r>
          </a:p>
        </p:txBody>
      </p:sp>
      <p:pic>
        <p:nvPicPr>
          <p:cNvPr id="4" name="Picture 3">
            <a:extLst>
              <a:ext uri="{FF2B5EF4-FFF2-40B4-BE49-F238E27FC236}">
                <a16:creationId xmlns:a16="http://schemas.microsoft.com/office/drawing/2014/main" id="{F7169D1A-50B3-47DA-92F5-7E2BFA7F0B97}"/>
              </a:ext>
            </a:extLst>
          </p:cNvPr>
          <p:cNvPicPr>
            <a:picLocks noChangeAspect="1"/>
          </p:cNvPicPr>
          <p:nvPr/>
        </p:nvPicPr>
        <p:blipFill>
          <a:blip r:embed="rId3"/>
          <a:stretch>
            <a:fillRect/>
          </a:stretch>
        </p:blipFill>
        <p:spPr>
          <a:xfrm>
            <a:off x="6642100" y="2573867"/>
            <a:ext cx="4025900" cy="2683933"/>
          </a:xfrm>
          <a:prstGeom prst="rect">
            <a:avLst/>
          </a:prstGeom>
        </p:spPr>
      </p:pic>
    </p:spTree>
    <p:extLst>
      <p:ext uri="{BB962C8B-B14F-4D97-AF65-F5344CB8AC3E}">
        <p14:creationId xmlns:p14="http://schemas.microsoft.com/office/powerpoint/2010/main" val="155904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7274-E731-4064-9BE0-19FB0D001BED}"/>
              </a:ext>
            </a:extLst>
          </p:cNvPr>
          <p:cNvSpPr>
            <a:spLocks noGrp="1"/>
          </p:cNvSpPr>
          <p:nvPr>
            <p:ph type="title"/>
          </p:nvPr>
        </p:nvSpPr>
        <p:spPr>
          <a:xfrm rot="16200000">
            <a:off x="-4455318" y="622306"/>
            <a:ext cx="10515600" cy="1325563"/>
          </a:xfrm>
          <a:solidFill>
            <a:schemeClr val="bg1"/>
          </a:solidFill>
        </p:spPr>
        <p:txBody>
          <a:bodyPr/>
          <a:lstStyle/>
          <a:p>
            <a:r>
              <a:rPr lang="en-GB" b="1" dirty="0"/>
              <a:t>Extra-Curricular Clubs</a:t>
            </a:r>
          </a:p>
        </p:txBody>
      </p:sp>
      <p:pic>
        <p:nvPicPr>
          <p:cNvPr id="5" name="Picture 4">
            <a:extLst>
              <a:ext uri="{FF2B5EF4-FFF2-40B4-BE49-F238E27FC236}">
                <a16:creationId xmlns:a16="http://schemas.microsoft.com/office/drawing/2014/main" id="{13C17178-FE37-4DC0-AA11-1A8162D665CD}"/>
              </a:ext>
            </a:extLst>
          </p:cNvPr>
          <p:cNvPicPr>
            <a:picLocks noChangeAspect="1"/>
          </p:cNvPicPr>
          <p:nvPr/>
        </p:nvPicPr>
        <p:blipFill>
          <a:blip r:embed="rId2"/>
          <a:stretch>
            <a:fillRect/>
          </a:stretch>
        </p:blipFill>
        <p:spPr>
          <a:xfrm>
            <a:off x="2481051" y="0"/>
            <a:ext cx="8848679" cy="6858000"/>
          </a:xfrm>
          <a:prstGeom prst="rect">
            <a:avLst/>
          </a:prstGeom>
        </p:spPr>
      </p:pic>
    </p:spTree>
    <p:extLst>
      <p:ext uri="{BB962C8B-B14F-4D97-AF65-F5344CB8AC3E}">
        <p14:creationId xmlns:p14="http://schemas.microsoft.com/office/powerpoint/2010/main" val="399208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2193A-DB18-4DE0-B564-1B59D9900362}"/>
              </a:ext>
            </a:extLst>
          </p:cNvPr>
          <p:cNvSpPr>
            <a:spLocks noGrp="1"/>
          </p:cNvSpPr>
          <p:nvPr>
            <p:ph idx="1"/>
          </p:nvPr>
        </p:nvSpPr>
        <p:spPr>
          <a:xfrm>
            <a:off x="640163" y="1964414"/>
            <a:ext cx="7537311" cy="4580633"/>
          </a:xfrm>
          <a:solidFill>
            <a:schemeClr val="bg1"/>
          </a:solidFill>
        </p:spPr>
        <p:txBody>
          <a:bodyPr>
            <a:normAutofit lnSpcReduction="10000"/>
          </a:bodyPr>
          <a:lstStyle/>
          <a:p>
            <a:pPr marL="0" indent="0">
              <a:buNone/>
            </a:pPr>
            <a:r>
              <a:rPr lang="en-GB" u="sng" dirty="0"/>
              <a:t>February is LGBTQ+ </a:t>
            </a:r>
            <a:r>
              <a:rPr lang="en-GB" dirty="0"/>
              <a:t>History Month</a:t>
            </a:r>
          </a:p>
          <a:p>
            <a:pPr marL="0" indent="0">
              <a:buNone/>
            </a:pPr>
            <a:r>
              <a:rPr lang="en-GB" dirty="0">
                <a:hlinkClick r:id="rId2"/>
              </a:rPr>
              <a:t>Watch this Newsround clip on LGBT</a:t>
            </a:r>
          </a:p>
          <a:p>
            <a:pPr marL="0" indent="0">
              <a:buNone/>
            </a:pPr>
            <a:endParaRPr lang="en-GB" dirty="0">
              <a:hlinkClick r:id="rId2"/>
            </a:endParaRPr>
          </a:p>
          <a:p>
            <a:pPr marL="0" indent="0">
              <a:buNone/>
            </a:pPr>
            <a:r>
              <a:rPr lang="en-GB" dirty="0">
                <a:hlinkClick r:id="rId3"/>
              </a:rPr>
              <a:t>Watch this short clip on </a:t>
            </a:r>
            <a:r>
              <a:rPr lang="en-GB" dirty="0"/>
              <a:t>a teachers experience of being LGBTQ+</a:t>
            </a:r>
          </a:p>
          <a:p>
            <a:pPr marL="0" indent="0">
              <a:buNone/>
            </a:pPr>
            <a:endParaRPr lang="en-GB" dirty="0"/>
          </a:p>
          <a:p>
            <a:pPr marL="0" indent="0">
              <a:buNone/>
            </a:pPr>
            <a:r>
              <a:rPr lang="en-GB" dirty="0"/>
              <a:t>Test your knowledge now take the Tutor Quizizz – Don’t forget to login!</a:t>
            </a:r>
            <a:br>
              <a:rPr lang="en-GB" dirty="0"/>
            </a:br>
            <a:r>
              <a:rPr lang="en-GB" dirty="0">
                <a:hlinkClick r:id="rId4"/>
              </a:rPr>
              <a:t>https://quizizz.com/join/quiz/61e6dcb24c7d48001e8b4ee7/</a:t>
            </a:r>
            <a:br>
              <a:rPr lang="en-GB" dirty="0">
                <a:hlinkClick r:id="rId4"/>
              </a:rPr>
            </a:br>
            <a:endParaRPr lang="en-GB" dirty="0"/>
          </a:p>
        </p:txBody>
      </p:sp>
      <p:pic>
        <p:nvPicPr>
          <p:cNvPr id="4" name="Picture 3">
            <a:extLst>
              <a:ext uri="{FF2B5EF4-FFF2-40B4-BE49-F238E27FC236}">
                <a16:creationId xmlns:a16="http://schemas.microsoft.com/office/drawing/2014/main" id="{44FF910E-DA28-495C-9B67-6FC91309342E}"/>
              </a:ext>
            </a:extLst>
          </p:cNvPr>
          <p:cNvPicPr>
            <a:picLocks noChangeAspect="1"/>
          </p:cNvPicPr>
          <p:nvPr/>
        </p:nvPicPr>
        <p:blipFill>
          <a:blip r:embed="rId5"/>
          <a:stretch>
            <a:fillRect/>
          </a:stretch>
        </p:blipFill>
        <p:spPr>
          <a:xfrm>
            <a:off x="-249115" y="165780"/>
            <a:ext cx="10498015" cy="1619476"/>
          </a:xfrm>
          <a:prstGeom prst="rect">
            <a:avLst/>
          </a:prstGeom>
        </p:spPr>
      </p:pic>
      <p:pic>
        <p:nvPicPr>
          <p:cNvPr id="5" name="Picture 4">
            <a:extLst>
              <a:ext uri="{FF2B5EF4-FFF2-40B4-BE49-F238E27FC236}">
                <a16:creationId xmlns:a16="http://schemas.microsoft.com/office/drawing/2014/main" id="{37A30CD6-8456-48B1-BA68-91FF5EA43C31}"/>
              </a:ext>
            </a:extLst>
          </p:cNvPr>
          <p:cNvPicPr>
            <a:picLocks noChangeAspect="1"/>
          </p:cNvPicPr>
          <p:nvPr/>
        </p:nvPicPr>
        <p:blipFill>
          <a:blip r:embed="rId6"/>
          <a:stretch>
            <a:fillRect/>
          </a:stretch>
        </p:blipFill>
        <p:spPr>
          <a:xfrm>
            <a:off x="10248900" y="279958"/>
            <a:ext cx="1821320" cy="1391119"/>
          </a:xfrm>
          <a:prstGeom prst="rect">
            <a:avLst/>
          </a:prstGeom>
        </p:spPr>
      </p:pic>
      <p:sp>
        <p:nvSpPr>
          <p:cNvPr id="6" name="TextBox 5">
            <a:extLst>
              <a:ext uri="{FF2B5EF4-FFF2-40B4-BE49-F238E27FC236}">
                <a16:creationId xmlns:a16="http://schemas.microsoft.com/office/drawing/2014/main" id="{24366CAA-27C6-4211-978B-4675E85D015F}"/>
              </a:ext>
            </a:extLst>
          </p:cNvPr>
          <p:cNvSpPr txBox="1"/>
          <p:nvPr/>
        </p:nvSpPr>
        <p:spPr>
          <a:xfrm>
            <a:off x="8177474" y="1964414"/>
            <a:ext cx="3698161" cy="3170099"/>
          </a:xfrm>
          <a:prstGeom prst="rect">
            <a:avLst/>
          </a:prstGeom>
          <a:solidFill>
            <a:srgbClr val="8A56D2"/>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b="1" dirty="0"/>
              <a:t>Your February Challenge is to design a circular badge for as an</a:t>
            </a:r>
          </a:p>
          <a:p>
            <a:r>
              <a:rPr lang="en-GB" sz="2000" b="1" dirty="0"/>
              <a:t>LGBTQ+ Ally!</a:t>
            </a:r>
          </a:p>
          <a:p>
            <a:endParaRPr lang="en-GB" sz="2000" b="1" dirty="0"/>
          </a:p>
          <a:p>
            <a:r>
              <a:rPr lang="en-GB" sz="2000" b="1" dirty="0"/>
              <a:t>Design your circular badge digitally on a phone or pc or by hand – Entry forms are available at the bottom of the SSC stairs in M Block</a:t>
            </a:r>
          </a:p>
          <a:p>
            <a:r>
              <a:rPr lang="en-GB" sz="2000" b="1" dirty="0"/>
              <a:t>Return to Mr Hegarty by 25</a:t>
            </a:r>
            <a:r>
              <a:rPr lang="en-GB" sz="2000" b="1" baseline="30000" dirty="0"/>
              <a:t>th</a:t>
            </a:r>
            <a:r>
              <a:rPr lang="en-GB" sz="2000" b="1" dirty="0"/>
              <a:t> Feb</a:t>
            </a:r>
          </a:p>
        </p:txBody>
      </p:sp>
      <p:pic>
        <p:nvPicPr>
          <p:cNvPr id="7" name="Picture 6">
            <a:extLst>
              <a:ext uri="{FF2B5EF4-FFF2-40B4-BE49-F238E27FC236}">
                <a16:creationId xmlns:a16="http://schemas.microsoft.com/office/drawing/2014/main" id="{DC4B1ED4-C561-4713-8FBE-EE8459BF1CB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28000" y1="67556" x2="57333" y2="49778"/>
                        <a14:foregroundMark x1="57333" y1="49778" x2="70667" y2="33333"/>
                        <a14:foregroundMark x1="63556" y1="67556" x2="45778" y2="49333"/>
                        <a14:foregroundMark x1="45778" y1="49333" x2="68889" y2="60444"/>
                        <a14:foregroundMark x1="68889" y1="60444" x2="45333" y2="42222"/>
                        <a14:foregroundMark x1="45333" y1="42222" x2="69333" y2="52889"/>
                        <a14:foregroundMark x1="69333" y1="52889" x2="39556" y2="51111"/>
                        <a14:foregroundMark x1="39556" y1="51111" x2="65333" y2="44444"/>
                        <a14:foregroundMark x1="65333" y1="44444" x2="44889" y2="60444"/>
                        <a14:foregroundMark x1="44889" y1="60444" x2="63556" y2="49778"/>
                      </a14:backgroundRemoval>
                    </a14:imgEffect>
                  </a14:imgLayer>
                </a14:imgProps>
              </a:ext>
            </a:extLst>
          </a:blip>
          <a:stretch>
            <a:fillRect/>
          </a:stretch>
        </p:blipFill>
        <p:spPr>
          <a:xfrm>
            <a:off x="9096165" y="5134513"/>
            <a:ext cx="1860777" cy="1860777"/>
          </a:xfrm>
          <a:prstGeom prst="rect">
            <a:avLst/>
          </a:prstGeom>
        </p:spPr>
      </p:pic>
    </p:spTree>
    <p:extLst>
      <p:ext uri="{BB962C8B-B14F-4D97-AF65-F5344CB8AC3E}">
        <p14:creationId xmlns:p14="http://schemas.microsoft.com/office/powerpoint/2010/main" val="306434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9582" b="93936" l="0" r="100000"/>
                    </a14:imgEffect>
                  </a14:imgLayer>
                </a14:imgProps>
              </a:ext>
              <a:ext uri="{28A0092B-C50C-407E-A947-70E740481C1C}">
                <a14:useLocalDpi xmlns:a14="http://schemas.microsoft.com/office/drawing/2010/main" val="0"/>
              </a:ext>
            </a:extLst>
          </a:blip>
          <a:stretch>
            <a:fillRect/>
          </a:stretch>
        </p:blipFill>
        <p:spPr>
          <a:xfrm>
            <a:off x="6251705" y="1871253"/>
            <a:ext cx="2727058" cy="385746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7324" y="510302"/>
            <a:ext cx="4034118" cy="1053022"/>
          </a:xfrm>
          <a:prstGeom prst="rect">
            <a:avLst/>
          </a:prstGeom>
        </p:spPr>
      </p:pic>
      <p:sp>
        <p:nvSpPr>
          <p:cNvPr id="3" name="Rectangle 2"/>
          <p:cNvSpPr/>
          <p:nvPr/>
        </p:nvSpPr>
        <p:spPr>
          <a:xfrm>
            <a:off x="-119776" y="627999"/>
            <a:ext cx="4623836" cy="87853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r"/>
            <a:r>
              <a:rPr lang="en-GB" sz="2400" b="1" dirty="0">
                <a:solidFill>
                  <a:schemeClr val="tx1"/>
                </a:solidFill>
                <a:latin typeface="Verdana" panose="020B0604030504040204" pitchFamily="34" charset="0"/>
                <a:ea typeface="Verdana" panose="020B0604030504040204" pitchFamily="34" charset="0"/>
              </a:rPr>
              <a:t>Ambition Point totals for since 6</a:t>
            </a:r>
            <a:r>
              <a:rPr lang="en-GB" sz="2400" b="1" baseline="30000" dirty="0">
                <a:solidFill>
                  <a:schemeClr val="tx1"/>
                </a:solidFill>
                <a:latin typeface="Verdana" panose="020B0604030504040204" pitchFamily="34" charset="0"/>
                <a:ea typeface="Verdana" panose="020B0604030504040204" pitchFamily="34" charset="0"/>
              </a:rPr>
              <a:t>th</a:t>
            </a:r>
            <a:r>
              <a:rPr lang="en-GB" sz="2400" b="1" dirty="0">
                <a:solidFill>
                  <a:schemeClr val="tx1"/>
                </a:solidFill>
                <a:latin typeface="Verdana" panose="020B0604030504040204" pitchFamily="34" charset="0"/>
                <a:ea typeface="Verdana" panose="020B0604030504040204" pitchFamily="34" charset="0"/>
              </a:rPr>
              <a:t> September</a:t>
            </a:r>
          </a:p>
        </p:txBody>
      </p:sp>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4548" b="95270" l="0" r="100000"/>
                    </a14:imgEffect>
                  </a14:imgLayer>
                </a14:imgProps>
              </a:ext>
              <a:ext uri="{28A0092B-C50C-407E-A947-70E740481C1C}">
                <a14:useLocalDpi xmlns:a14="http://schemas.microsoft.com/office/drawing/2010/main" val="0"/>
              </a:ext>
            </a:extLst>
          </a:blip>
          <a:stretch>
            <a:fillRect/>
          </a:stretch>
        </p:blipFill>
        <p:spPr>
          <a:xfrm>
            <a:off x="3303458" y="2131445"/>
            <a:ext cx="2514607" cy="3556951"/>
          </a:xfrm>
          <a:prstGeom prst="rect">
            <a:avLst/>
          </a:prstGeom>
        </p:spPr>
      </p:pic>
      <p:pic>
        <p:nvPicPr>
          <p:cNvPr id="23" name="Picture 22"/>
          <p:cNvPicPr>
            <a:picLocks noChangeAspect="1"/>
          </p:cNvPicPr>
          <p:nvPr/>
        </p:nvPicPr>
        <p:blipFill>
          <a:blip r:embed="rId8" cstate="print">
            <a:extLst>
              <a:ext uri="{BEBA8EAE-BF5A-486C-A8C5-ECC9F3942E4B}">
                <a14:imgProps xmlns:a14="http://schemas.microsoft.com/office/drawing/2010/main">
                  <a14:imgLayer r:embed="rId9">
                    <a14:imgEffect>
                      <a14:backgroundRemoval t="1577" b="89933" l="0" r="100000">
                        <a14:foregroundMark x1="34820" y1="44087" x2="83962" y2="63129"/>
                        <a14:foregroundMark x1="52916" y1="60582" x2="65266" y2="41055"/>
                        <a14:foregroundMark x1="54031" y1="45967" x2="46055" y2="61552"/>
                        <a14:foregroundMark x1="36707" y1="58217" x2="62607" y2="56883"/>
                        <a14:foregroundMark x1="56861" y1="48454" x2="58919" y2="45179"/>
                        <a14:foregroundMark x1="51458" y1="44876" x2="62607" y2="47119"/>
                      </a14:backgroundRemoval>
                    </a14:imgEffect>
                  </a14:imgLayer>
                </a14:imgProps>
              </a:ext>
              <a:ext uri="{28A0092B-C50C-407E-A947-70E740481C1C}">
                <a14:useLocalDpi xmlns:a14="http://schemas.microsoft.com/office/drawing/2010/main" val="0"/>
              </a:ext>
            </a:extLst>
          </a:blip>
          <a:stretch>
            <a:fillRect/>
          </a:stretch>
        </p:blipFill>
        <p:spPr>
          <a:xfrm>
            <a:off x="144723" y="2225864"/>
            <a:ext cx="2447856" cy="3462532"/>
          </a:xfrm>
          <a:prstGeom prst="rect">
            <a:avLst/>
          </a:prstGeom>
        </p:spPr>
      </p:pic>
      <p:pic>
        <p:nvPicPr>
          <p:cNvPr id="24" name="Picture 23"/>
          <p:cNvPicPr>
            <a:picLocks noChangeAspect="1"/>
          </p:cNvPicPr>
          <p:nvPr/>
        </p:nvPicPr>
        <p:blipFill>
          <a:blip r:embed="rId10" cstate="print">
            <a:extLst>
              <a:ext uri="{BEBA8EAE-BF5A-486C-A8C5-ECC9F3942E4B}">
                <a14:imgProps xmlns:a14="http://schemas.microsoft.com/office/drawing/2010/main">
                  <a14:imgLayer r:embed="rId11">
                    <a14:imgEffect>
                      <a14:backgroundRemoval t="2062" b="90418" l="0" r="100000"/>
                    </a14:imgEffect>
                  </a14:imgLayer>
                </a14:imgProps>
              </a:ext>
              <a:ext uri="{28A0092B-C50C-407E-A947-70E740481C1C}">
                <a14:useLocalDpi xmlns:a14="http://schemas.microsoft.com/office/drawing/2010/main" val="0"/>
              </a:ext>
            </a:extLst>
          </a:blip>
          <a:stretch>
            <a:fillRect/>
          </a:stretch>
        </p:blipFill>
        <p:spPr>
          <a:xfrm>
            <a:off x="9375042" y="2019319"/>
            <a:ext cx="2657701" cy="3759361"/>
          </a:xfrm>
          <a:prstGeom prst="rect">
            <a:avLst/>
          </a:prstGeom>
        </p:spPr>
      </p:pic>
      <p:sp>
        <p:nvSpPr>
          <p:cNvPr id="29" name="Rounded Rectangle 28"/>
          <p:cNvSpPr/>
          <p:nvPr/>
        </p:nvSpPr>
        <p:spPr>
          <a:xfrm>
            <a:off x="409341" y="5493198"/>
            <a:ext cx="1861935"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1620</a:t>
            </a:r>
          </a:p>
        </p:txBody>
      </p:sp>
      <p:sp>
        <p:nvSpPr>
          <p:cNvPr id="31" name="Rounded Rectangle 30"/>
          <p:cNvSpPr/>
          <p:nvPr/>
        </p:nvSpPr>
        <p:spPr>
          <a:xfrm>
            <a:off x="3567265" y="5493197"/>
            <a:ext cx="1918620"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775</a:t>
            </a:r>
          </a:p>
        </p:txBody>
      </p:sp>
      <p:sp>
        <p:nvSpPr>
          <p:cNvPr id="32" name="Rounded Rectangle 31"/>
          <p:cNvSpPr/>
          <p:nvPr/>
        </p:nvSpPr>
        <p:spPr>
          <a:xfrm>
            <a:off x="6583885" y="5496101"/>
            <a:ext cx="2080978" cy="66370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705</a:t>
            </a:r>
          </a:p>
        </p:txBody>
      </p:sp>
      <p:sp>
        <p:nvSpPr>
          <p:cNvPr id="33" name="Rounded Rectangle 32"/>
          <p:cNvSpPr/>
          <p:nvPr/>
        </p:nvSpPr>
        <p:spPr>
          <a:xfrm>
            <a:off x="9744583" y="5502505"/>
            <a:ext cx="1977474" cy="692221"/>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650</a:t>
            </a:r>
          </a:p>
        </p:txBody>
      </p:sp>
      <p:sp>
        <p:nvSpPr>
          <p:cNvPr id="11" name="Rectangle 1">
            <a:extLst>
              <a:ext uri="{FF2B5EF4-FFF2-40B4-BE49-F238E27FC236}">
                <a16:creationId xmlns:a16="http://schemas.microsoft.com/office/drawing/2014/main" id="{262B3184-23D5-40B5-835D-B1DF8A9A31A0}"/>
              </a:ext>
            </a:extLst>
          </p:cNvPr>
          <p:cNvSpPr>
            <a:spLocks noChangeArrowheads="1"/>
          </p:cNvSpPr>
          <p:nvPr/>
        </p:nvSpPr>
        <p:spPr bwMode="auto">
          <a:xfrm>
            <a:off x="838203" y="3109451"/>
            <a:ext cx="184731" cy="64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46" eaLnBrk="0" fontAlgn="base" hangingPunct="0">
              <a:spcBef>
                <a:spcPct val="0"/>
              </a:spcBef>
              <a:spcAft>
                <a:spcPct val="0"/>
              </a:spcAft>
            </a:pPr>
            <a:br>
              <a:rPr lang="en-US" altLang="en-US" sz="1799">
                <a:latin typeface="Arial" panose="020B0604020202020204" pitchFamily="34" charset="0"/>
              </a:rPr>
            </a:br>
            <a:endParaRPr lang="en-US" altLang="en-US" sz="1799">
              <a:latin typeface="Arial" panose="020B0604020202020204" pitchFamily="34" charset="0"/>
            </a:endParaRPr>
          </a:p>
        </p:txBody>
      </p:sp>
      <p:sp>
        <p:nvSpPr>
          <p:cNvPr id="13" name="Rectangle 12">
            <a:extLst>
              <a:ext uri="{FF2B5EF4-FFF2-40B4-BE49-F238E27FC236}">
                <a16:creationId xmlns:a16="http://schemas.microsoft.com/office/drawing/2014/main" id="{4BE4CB92-5CEF-4A36-A126-98F6EBD4CC86}"/>
              </a:ext>
            </a:extLst>
          </p:cNvPr>
          <p:cNvSpPr/>
          <p:nvPr/>
        </p:nvSpPr>
        <p:spPr>
          <a:xfrm>
            <a:off x="7687942" y="529058"/>
            <a:ext cx="4034117" cy="1323439"/>
          </a:xfrm>
          <a:prstGeom prst="rect">
            <a:avLst/>
          </a:prstGeom>
        </p:spPr>
        <p:txBody>
          <a:bodyPr wrap="square">
            <a:spAutoFit/>
          </a:bodyPr>
          <a:lstStyle/>
          <a:p>
            <a:pPr algn="r"/>
            <a:r>
              <a:rPr lang="en-GB" sz="2000" b="1" dirty="0">
                <a:latin typeface="Verdana" panose="020B0604030504040204" pitchFamily="34" charset="0"/>
                <a:ea typeface="Verdana" panose="020B0604030504040204" pitchFamily="34" charset="0"/>
              </a:rPr>
              <a:t>1</a:t>
            </a:r>
            <a:r>
              <a:rPr lang="en-GB" sz="2000" b="1" baseline="30000" dirty="0">
                <a:latin typeface="Verdana" panose="020B0604030504040204" pitchFamily="34" charset="0"/>
                <a:ea typeface="Verdana" panose="020B0604030504040204" pitchFamily="34" charset="0"/>
              </a:rPr>
              <a:t>st</a:t>
            </a:r>
            <a:r>
              <a:rPr lang="en-GB" sz="2000" b="1" dirty="0">
                <a:latin typeface="Verdana" panose="020B0604030504040204" pitchFamily="34" charset="0"/>
                <a:ea typeface="Verdana" panose="020B0604030504040204" pitchFamily="34" charset="0"/>
              </a:rPr>
              <a:t> Place -100 PTS</a:t>
            </a:r>
          </a:p>
          <a:p>
            <a:pPr algn="r"/>
            <a:r>
              <a:rPr lang="en-GB" sz="2000" b="1" dirty="0">
                <a:latin typeface="Verdana" panose="020B0604030504040204" pitchFamily="34" charset="0"/>
                <a:ea typeface="Verdana" panose="020B0604030504040204" pitchFamily="34" charset="0"/>
              </a:rPr>
              <a:t>2</a:t>
            </a:r>
            <a:r>
              <a:rPr lang="en-GB" sz="2000" b="1" baseline="30000" dirty="0">
                <a:latin typeface="Verdana" panose="020B0604030504040204" pitchFamily="34" charset="0"/>
                <a:ea typeface="Verdana" panose="020B0604030504040204" pitchFamily="34" charset="0"/>
              </a:rPr>
              <a:t>nd</a:t>
            </a:r>
            <a:r>
              <a:rPr lang="en-GB" sz="2000" b="1" dirty="0">
                <a:latin typeface="Verdana" panose="020B0604030504040204" pitchFamily="34" charset="0"/>
                <a:ea typeface="Verdana" panose="020B0604030504040204" pitchFamily="34" charset="0"/>
              </a:rPr>
              <a:t> Place- 50 PTS</a:t>
            </a:r>
            <a:endParaRPr lang="en-GB" sz="2000" b="1" dirty="0">
              <a:solidFill>
                <a:srgbClr val="8A56D2"/>
              </a:solidFill>
              <a:latin typeface="Verdana" panose="020B0604030504040204" pitchFamily="34" charset="0"/>
              <a:ea typeface="Verdana" panose="020B0604030504040204" pitchFamily="34" charset="0"/>
            </a:endParaRPr>
          </a:p>
          <a:p>
            <a:pPr algn="r"/>
            <a:r>
              <a:rPr lang="en-GB" sz="2000" b="1" dirty="0">
                <a:latin typeface="Verdana" panose="020B0604030504040204" pitchFamily="34" charset="0"/>
                <a:ea typeface="Verdana" panose="020B0604030504040204" pitchFamily="34" charset="0"/>
              </a:rPr>
              <a:t>3</a:t>
            </a:r>
            <a:r>
              <a:rPr lang="en-GB" sz="2000" b="1" baseline="30000" dirty="0">
                <a:latin typeface="Verdana" panose="020B0604030504040204" pitchFamily="34" charset="0"/>
                <a:ea typeface="Verdana" panose="020B0604030504040204" pitchFamily="34" charset="0"/>
              </a:rPr>
              <a:t>rd</a:t>
            </a:r>
            <a:r>
              <a:rPr lang="en-GB" sz="2000" b="1" dirty="0">
                <a:latin typeface="Verdana" panose="020B0604030504040204" pitchFamily="34" charset="0"/>
                <a:ea typeface="Verdana" panose="020B0604030504040204" pitchFamily="34" charset="0"/>
              </a:rPr>
              <a:t> Place-25 PTS</a:t>
            </a:r>
            <a:endParaRPr lang="en-GB" sz="2000" b="1" dirty="0">
              <a:solidFill>
                <a:srgbClr val="00B0F0"/>
              </a:solidFill>
              <a:latin typeface="Verdana" panose="020B0604030504040204" pitchFamily="34" charset="0"/>
              <a:ea typeface="Verdana" panose="020B0604030504040204" pitchFamily="34" charset="0"/>
            </a:endParaRPr>
          </a:p>
          <a:p>
            <a:pPr algn="r"/>
            <a:r>
              <a:rPr lang="en-GB" sz="2000" b="1" dirty="0">
                <a:latin typeface="Verdana" panose="020B0604030504040204" pitchFamily="34" charset="0"/>
                <a:ea typeface="Verdana" panose="020B0604030504040204" pitchFamily="34" charset="0"/>
              </a:rPr>
              <a:t>4</a:t>
            </a:r>
            <a:r>
              <a:rPr lang="en-GB" sz="2000" b="1" baseline="30000" dirty="0">
                <a:latin typeface="Verdana" panose="020B0604030504040204" pitchFamily="34" charset="0"/>
                <a:ea typeface="Verdana" panose="020B0604030504040204" pitchFamily="34" charset="0"/>
              </a:rPr>
              <a:t>th</a:t>
            </a:r>
            <a:r>
              <a:rPr lang="en-GB" sz="2000" b="1" dirty="0">
                <a:latin typeface="Verdana" panose="020B0604030504040204" pitchFamily="34" charset="0"/>
                <a:ea typeface="Verdana" panose="020B0604030504040204" pitchFamily="34" charset="0"/>
              </a:rPr>
              <a:t> Place-10 PTS</a:t>
            </a:r>
            <a:endParaRPr lang="en-GB" sz="2000" b="1" dirty="0">
              <a:solidFill>
                <a:srgbClr val="63B024"/>
              </a:solidFill>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F4F73563-DF1C-4D8D-9067-013A11B81DCC}"/>
              </a:ext>
            </a:extLst>
          </p:cNvPr>
          <p:cNvSpPr>
            <a:spLocks noChangeArrowheads="1"/>
          </p:cNvSpPr>
          <p:nvPr/>
        </p:nvSpPr>
        <p:spPr bwMode="auto">
          <a:xfrm>
            <a:off x="0" y="-479876"/>
            <a:ext cx="12192000" cy="369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64" eaLnBrk="0" fontAlgn="base" hangingPunct="0">
              <a:spcBef>
                <a:spcPct val="0"/>
              </a:spcBef>
              <a:spcAft>
                <a:spcPct val="0"/>
              </a:spcAft>
            </a:pPr>
            <a:r>
              <a:rPr lang="en-US" altLang="en-US" sz="1799" dirty="0">
                <a:solidFill>
                  <a:srgbClr val="1155CC"/>
                </a:solidFill>
                <a:latin typeface="Tahoma" panose="020B0604030504040204" pitchFamily="34" charset="0"/>
                <a:cs typeface="Tahoma" panose="020B0604030504040204" pitchFamily="34" charset="0"/>
                <a:hlinkClick r:id="rId12"/>
              </a:rPr>
              <a:t>https://fcat.mydatadash.co.uk/attendance</a:t>
            </a:r>
            <a:r>
              <a:rPr lang="en-US" altLang="en-US" sz="1799" dirty="0"/>
              <a:t> </a:t>
            </a:r>
            <a:endParaRPr lang="en-US" altLang="en-US" sz="1799" dirty="0">
              <a:latin typeface="Arial" panose="020B0604020202020204" pitchFamily="34" charset="0"/>
            </a:endParaRPr>
          </a:p>
        </p:txBody>
      </p:sp>
    </p:spTree>
    <p:extLst>
      <p:ext uri="{BB962C8B-B14F-4D97-AF65-F5344CB8AC3E}">
        <p14:creationId xmlns:p14="http://schemas.microsoft.com/office/powerpoint/2010/main" val="64275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19610</TotalTime>
  <Words>737</Words>
  <Application>Microsoft Office PowerPoint</Application>
  <PresentationFormat>Widescreen</PresentationFormat>
  <Paragraphs>138</Paragraphs>
  <Slides>10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Broadway</vt:lpstr>
      <vt:lpstr>Calibri</vt:lpstr>
      <vt:lpstr>Calibri Light</vt:lpstr>
      <vt:lpstr>Roboto Condensed</vt:lpstr>
      <vt:lpstr>RobotoCondensed-Regular</vt:lpstr>
      <vt:lpstr>Segoe UI Black</vt:lpstr>
      <vt:lpstr>tahoma</vt:lpstr>
      <vt:lpstr>tahoma</vt:lpstr>
      <vt:lpstr>Verdana</vt:lpstr>
      <vt:lpstr>Wingdings</vt:lpstr>
      <vt:lpstr>Office Theme</vt:lpstr>
      <vt:lpstr>Montgomery   Term Two Week Two</vt:lpstr>
      <vt:lpstr>PowerPoint Presentation</vt:lpstr>
      <vt:lpstr>PowerPoint Presentation</vt:lpstr>
      <vt:lpstr>PowerPoint Presentation</vt:lpstr>
      <vt:lpstr>PowerPoint Presentation</vt:lpstr>
      <vt:lpstr>As we are in Mental Health Week the student council would like to make a kindness wall to give those who read it a positive comment or an idea of how to help improve someone’s mental health. Please use the Coloured Cards to share Mental Health and Kindness around Montgomery!</vt:lpstr>
      <vt:lpstr>Extra-Curricular Clubs</vt:lpstr>
      <vt:lpstr>PowerPoint Presentation</vt:lpstr>
      <vt:lpstr>PowerPoint Presentation</vt:lpstr>
      <vt:lpstr>PowerPoint Presentation</vt:lpstr>
    </vt:vector>
  </TitlesOfParts>
  <Company>Montgomery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Cumming</dc:creator>
  <cp:lastModifiedBy>Rob Hegarty</cp:lastModifiedBy>
  <cp:revision>924</cp:revision>
  <cp:lastPrinted>2021-03-12T17:20:29Z</cp:lastPrinted>
  <dcterms:created xsi:type="dcterms:W3CDTF">2018-09-14T09:07:01Z</dcterms:created>
  <dcterms:modified xsi:type="dcterms:W3CDTF">2022-02-20T19:55:15Z</dcterms:modified>
</cp:coreProperties>
</file>