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67" r:id="rId2"/>
    <p:sldId id="578" r:id="rId3"/>
    <p:sldId id="576" r:id="rId4"/>
    <p:sldId id="256" r:id="rId5"/>
    <p:sldId id="579" r:id="rId6"/>
    <p:sldId id="573" r:id="rId7"/>
    <p:sldId id="566" r:id="rId8"/>
    <p:sldId id="470" r:id="rId9"/>
    <p:sldId id="581" r:id="rId10"/>
    <p:sldId id="583" r:id="rId11"/>
    <p:sldId id="582" r:id="rId12"/>
    <p:sldId id="551" r:id="rId13"/>
  </p:sldIdLst>
  <p:sldSz cx="12192000" cy="6858000"/>
  <p:notesSz cx="14355763"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ain" id="{8C4827B3-555C-4AAF-9A6C-E9C69A04454E}">
          <p14:sldIdLst>
            <p14:sldId id="267"/>
            <p14:sldId id="578"/>
            <p14:sldId id="576"/>
            <p14:sldId id="256"/>
            <p14:sldId id="579"/>
            <p14:sldId id="573"/>
            <p14:sldId id="566"/>
            <p14:sldId id="470"/>
            <p14:sldId id="581"/>
            <p14:sldId id="583"/>
            <p14:sldId id="582"/>
            <p14:sldId id="55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A56D2"/>
    <a:srgbClr val="DF4449"/>
    <a:srgbClr val="FF1919"/>
    <a:srgbClr val="63B024"/>
    <a:srgbClr val="00B0F0"/>
    <a:srgbClr val="FDA424"/>
    <a:srgbClr val="1FEDEB"/>
    <a:srgbClr val="E1ED1F"/>
    <a:srgbClr val="FFFFFF"/>
    <a:srgbClr val="00B7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612" autoAdjust="0"/>
    <p:restoredTop sz="87091" autoAdjust="0"/>
  </p:normalViewPr>
  <p:slideViewPr>
    <p:cSldViewPr snapToGrid="0">
      <p:cViewPr>
        <p:scale>
          <a:sx n="54" d="100"/>
          <a:sy n="54" d="100"/>
        </p:scale>
        <p:origin x="1101" y="8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6222395" cy="496889"/>
          </a:xfrm>
          <a:prstGeom prst="rect">
            <a:avLst/>
          </a:prstGeom>
        </p:spPr>
        <p:txBody>
          <a:bodyPr vert="horz" lIns="132762" tIns="66381" rIns="132762" bIns="66381" rtlCol="0"/>
          <a:lstStyle>
            <a:lvl1pPr algn="l">
              <a:defRPr sz="1700"/>
            </a:lvl1pPr>
          </a:lstStyle>
          <a:p>
            <a:endParaRPr lang="en-GB"/>
          </a:p>
        </p:txBody>
      </p:sp>
      <p:sp>
        <p:nvSpPr>
          <p:cNvPr id="3" name="Date Placeholder 2"/>
          <p:cNvSpPr>
            <a:spLocks noGrp="1"/>
          </p:cNvSpPr>
          <p:nvPr>
            <p:ph type="dt" sz="quarter" idx="1"/>
          </p:nvPr>
        </p:nvSpPr>
        <p:spPr>
          <a:xfrm>
            <a:off x="8130019" y="1"/>
            <a:ext cx="6222395" cy="496889"/>
          </a:xfrm>
          <a:prstGeom prst="rect">
            <a:avLst/>
          </a:prstGeom>
        </p:spPr>
        <p:txBody>
          <a:bodyPr vert="horz" lIns="132762" tIns="66381" rIns="132762" bIns="66381" rtlCol="0"/>
          <a:lstStyle>
            <a:lvl1pPr algn="r">
              <a:defRPr sz="1700"/>
            </a:lvl1pPr>
          </a:lstStyle>
          <a:p>
            <a:fld id="{FC4F8C4F-E37A-471B-B76C-6E11FF0A4531}" type="datetimeFigureOut">
              <a:rPr lang="en-GB" smtClean="0"/>
              <a:t>15/05/2020</a:t>
            </a:fld>
            <a:endParaRPr lang="en-GB"/>
          </a:p>
        </p:txBody>
      </p:sp>
      <p:sp>
        <p:nvSpPr>
          <p:cNvPr id="4" name="Footer Placeholder 3"/>
          <p:cNvSpPr>
            <a:spLocks noGrp="1"/>
          </p:cNvSpPr>
          <p:nvPr>
            <p:ph type="ftr" sz="quarter" idx="2"/>
          </p:nvPr>
        </p:nvSpPr>
        <p:spPr>
          <a:xfrm>
            <a:off x="1" y="9429750"/>
            <a:ext cx="6222395" cy="496889"/>
          </a:xfrm>
          <a:prstGeom prst="rect">
            <a:avLst/>
          </a:prstGeom>
        </p:spPr>
        <p:txBody>
          <a:bodyPr vert="horz" lIns="132762" tIns="66381" rIns="132762" bIns="66381" rtlCol="0" anchor="b"/>
          <a:lstStyle>
            <a:lvl1pPr algn="l">
              <a:defRPr sz="1700"/>
            </a:lvl1pPr>
          </a:lstStyle>
          <a:p>
            <a:endParaRPr lang="en-GB"/>
          </a:p>
        </p:txBody>
      </p:sp>
      <p:sp>
        <p:nvSpPr>
          <p:cNvPr id="5" name="Slide Number Placeholder 4"/>
          <p:cNvSpPr>
            <a:spLocks noGrp="1"/>
          </p:cNvSpPr>
          <p:nvPr>
            <p:ph type="sldNum" sz="quarter" idx="3"/>
          </p:nvPr>
        </p:nvSpPr>
        <p:spPr>
          <a:xfrm>
            <a:off x="8130019" y="9429750"/>
            <a:ext cx="6222395" cy="496889"/>
          </a:xfrm>
          <a:prstGeom prst="rect">
            <a:avLst/>
          </a:prstGeom>
        </p:spPr>
        <p:txBody>
          <a:bodyPr vert="horz" lIns="132762" tIns="66381" rIns="132762" bIns="66381" rtlCol="0" anchor="b"/>
          <a:lstStyle>
            <a:lvl1pPr algn="r">
              <a:defRPr sz="1700"/>
            </a:lvl1pPr>
          </a:lstStyle>
          <a:p>
            <a:fld id="{5445E878-D7C2-4C71-B964-7E6C10317306}" type="slidenum">
              <a:rPr lang="en-GB" smtClean="0"/>
              <a:t>‹#›</a:t>
            </a:fld>
            <a:endParaRPr lang="en-GB"/>
          </a:p>
        </p:txBody>
      </p:sp>
    </p:spTree>
    <p:extLst>
      <p:ext uri="{BB962C8B-B14F-4D97-AF65-F5344CB8AC3E}">
        <p14:creationId xmlns:p14="http://schemas.microsoft.com/office/powerpoint/2010/main" val="19825581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7" y="1"/>
            <a:ext cx="6220830" cy="498055"/>
          </a:xfrm>
          <a:prstGeom prst="rect">
            <a:avLst/>
          </a:prstGeom>
        </p:spPr>
        <p:txBody>
          <a:bodyPr vert="horz" lIns="132752" tIns="66377" rIns="132752" bIns="66377" rtlCol="0"/>
          <a:lstStyle>
            <a:lvl1pPr algn="l">
              <a:defRPr sz="1700"/>
            </a:lvl1pPr>
          </a:lstStyle>
          <a:p>
            <a:endParaRPr lang="en-GB"/>
          </a:p>
        </p:txBody>
      </p:sp>
      <p:sp>
        <p:nvSpPr>
          <p:cNvPr id="3" name="Date Placeholder 2"/>
          <p:cNvSpPr>
            <a:spLocks noGrp="1"/>
          </p:cNvSpPr>
          <p:nvPr>
            <p:ph type="dt" idx="1"/>
          </p:nvPr>
        </p:nvSpPr>
        <p:spPr>
          <a:xfrm>
            <a:off x="8131617" y="1"/>
            <a:ext cx="6220830" cy="498055"/>
          </a:xfrm>
          <a:prstGeom prst="rect">
            <a:avLst/>
          </a:prstGeom>
        </p:spPr>
        <p:txBody>
          <a:bodyPr vert="horz" lIns="132752" tIns="66377" rIns="132752" bIns="66377" rtlCol="0"/>
          <a:lstStyle>
            <a:lvl1pPr algn="r">
              <a:defRPr sz="1700"/>
            </a:lvl1pPr>
          </a:lstStyle>
          <a:p>
            <a:fld id="{29A56D4F-5BD4-454D-B07C-C916AE294A4A}" type="datetimeFigureOut">
              <a:rPr lang="en-GB" smtClean="0"/>
              <a:t>15/05/2020</a:t>
            </a:fld>
            <a:endParaRPr lang="en-GB"/>
          </a:p>
        </p:txBody>
      </p:sp>
      <p:sp>
        <p:nvSpPr>
          <p:cNvPr id="4" name="Slide Image Placeholder 3"/>
          <p:cNvSpPr>
            <a:spLocks noGrp="1" noRot="1" noChangeAspect="1"/>
          </p:cNvSpPr>
          <p:nvPr>
            <p:ph type="sldImg" idx="2"/>
          </p:nvPr>
        </p:nvSpPr>
        <p:spPr>
          <a:xfrm>
            <a:off x="4203700" y="1243013"/>
            <a:ext cx="5948363" cy="3346450"/>
          </a:xfrm>
          <a:prstGeom prst="rect">
            <a:avLst/>
          </a:prstGeom>
          <a:noFill/>
          <a:ln w="12700">
            <a:solidFill>
              <a:prstClr val="black"/>
            </a:solidFill>
          </a:ln>
        </p:spPr>
        <p:txBody>
          <a:bodyPr vert="horz" lIns="132752" tIns="66377" rIns="132752" bIns="66377" rtlCol="0" anchor="ctr"/>
          <a:lstStyle/>
          <a:p>
            <a:endParaRPr lang="en-GB"/>
          </a:p>
        </p:txBody>
      </p:sp>
      <p:sp>
        <p:nvSpPr>
          <p:cNvPr id="5" name="Notes Placeholder 4"/>
          <p:cNvSpPr>
            <a:spLocks noGrp="1"/>
          </p:cNvSpPr>
          <p:nvPr>
            <p:ph type="body" sz="quarter" idx="3"/>
          </p:nvPr>
        </p:nvSpPr>
        <p:spPr>
          <a:xfrm>
            <a:off x="1435578" y="4777195"/>
            <a:ext cx="11484610" cy="3908614"/>
          </a:xfrm>
          <a:prstGeom prst="rect">
            <a:avLst/>
          </a:prstGeom>
        </p:spPr>
        <p:txBody>
          <a:bodyPr vert="horz" lIns="132752" tIns="66377" rIns="132752" bIns="66377"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7" y="9428584"/>
            <a:ext cx="6220830" cy="498055"/>
          </a:xfrm>
          <a:prstGeom prst="rect">
            <a:avLst/>
          </a:prstGeom>
        </p:spPr>
        <p:txBody>
          <a:bodyPr vert="horz" lIns="132752" tIns="66377" rIns="132752" bIns="66377" rtlCol="0" anchor="b"/>
          <a:lstStyle>
            <a:lvl1pPr algn="l">
              <a:defRPr sz="1700"/>
            </a:lvl1pPr>
          </a:lstStyle>
          <a:p>
            <a:endParaRPr lang="en-GB"/>
          </a:p>
        </p:txBody>
      </p:sp>
      <p:sp>
        <p:nvSpPr>
          <p:cNvPr id="7" name="Slide Number Placeholder 6"/>
          <p:cNvSpPr>
            <a:spLocks noGrp="1"/>
          </p:cNvSpPr>
          <p:nvPr>
            <p:ph type="sldNum" sz="quarter" idx="5"/>
          </p:nvPr>
        </p:nvSpPr>
        <p:spPr>
          <a:xfrm>
            <a:off x="8131617" y="9428584"/>
            <a:ext cx="6220830" cy="498055"/>
          </a:xfrm>
          <a:prstGeom prst="rect">
            <a:avLst/>
          </a:prstGeom>
        </p:spPr>
        <p:txBody>
          <a:bodyPr vert="horz" lIns="132752" tIns="66377" rIns="132752" bIns="66377" rtlCol="0" anchor="b"/>
          <a:lstStyle>
            <a:lvl1pPr algn="r">
              <a:defRPr sz="1700"/>
            </a:lvl1pPr>
          </a:lstStyle>
          <a:p>
            <a:fld id="{D4B54D58-10C6-4CBA-B844-77D7F3A69922}" type="slidenum">
              <a:rPr lang="en-GB" smtClean="0"/>
              <a:t>‹#›</a:t>
            </a:fld>
            <a:endParaRPr lang="en-GB"/>
          </a:p>
        </p:txBody>
      </p:sp>
    </p:spTree>
    <p:extLst>
      <p:ext uri="{BB962C8B-B14F-4D97-AF65-F5344CB8AC3E}">
        <p14:creationId xmlns:p14="http://schemas.microsoft.com/office/powerpoint/2010/main" val="38832137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4B54D58-10C6-4CBA-B844-77D7F3A69922}" type="slidenum">
              <a:rPr lang="en-GB" smtClean="0"/>
              <a:t>8</a:t>
            </a:fld>
            <a:endParaRPr lang="en-GB"/>
          </a:p>
        </p:txBody>
      </p:sp>
    </p:spTree>
    <p:extLst>
      <p:ext uri="{BB962C8B-B14F-4D97-AF65-F5344CB8AC3E}">
        <p14:creationId xmlns:p14="http://schemas.microsoft.com/office/powerpoint/2010/main" val="8185481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369D1113-4C3B-48DE-92D0-E3738818FA65}" type="datetimeFigureOut">
              <a:rPr lang="en-GB" smtClean="0"/>
              <a:t>15/05/2020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EF6BCE7-975A-42A3-8FBB-FC3797C85A48}" type="slidenum">
              <a:rPr lang="en-GB" smtClean="0"/>
              <a:t>‹#›</a:t>
            </a:fld>
            <a:endParaRPr lang="en-GB"/>
          </a:p>
        </p:txBody>
      </p:sp>
    </p:spTree>
    <p:extLst>
      <p:ext uri="{BB962C8B-B14F-4D97-AF65-F5344CB8AC3E}">
        <p14:creationId xmlns:p14="http://schemas.microsoft.com/office/powerpoint/2010/main" val="25257376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69D1113-4C3B-48DE-92D0-E3738818FA65}" type="datetimeFigureOut">
              <a:rPr lang="en-GB" smtClean="0"/>
              <a:t>15/05/2020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EF6BCE7-975A-42A3-8FBB-FC3797C85A48}" type="slidenum">
              <a:rPr lang="en-GB" smtClean="0"/>
              <a:t>‹#›</a:t>
            </a:fld>
            <a:endParaRPr lang="en-GB"/>
          </a:p>
        </p:txBody>
      </p:sp>
    </p:spTree>
    <p:extLst>
      <p:ext uri="{BB962C8B-B14F-4D97-AF65-F5344CB8AC3E}">
        <p14:creationId xmlns:p14="http://schemas.microsoft.com/office/powerpoint/2010/main" val="33714734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69D1113-4C3B-48DE-92D0-E3738818FA65}" type="datetimeFigureOut">
              <a:rPr lang="en-GB" smtClean="0"/>
              <a:t>15/05/2020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EF6BCE7-975A-42A3-8FBB-FC3797C85A48}" type="slidenum">
              <a:rPr lang="en-GB" smtClean="0"/>
              <a:t>‹#›</a:t>
            </a:fld>
            <a:endParaRPr lang="en-GB"/>
          </a:p>
        </p:txBody>
      </p:sp>
    </p:spTree>
    <p:extLst>
      <p:ext uri="{BB962C8B-B14F-4D97-AF65-F5344CB8AC3E}">
        <p14:creationId xmlns:p14="http://schemas.microsoft.com/office/powerpoint/2010/main" val="1172279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69D1113-4C3B-48DE-92D0-E3738818FA65}" type="datetimeFigureOut">
              <a:rPr lang="en-GB" smtClean="0"/>
              <a:t>15/05/2020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EF6BCE7-975A-42A3-8FBB-FC3797C85A48}" type="slidenum">
              <a:rPr lang="en-GB" smtClean="0"/>
              <a:t>‹#›</a:t>
            </a:fld>
            <a:endParaRPr lang="en-GB"/>
          </a:p>
        </p:txBody>
      </p:sp>
    </p:spTree>
    <p:extLst>
      <p:ext uri="{BB962C8B-B14F-4D97-AF65-F5344CB8AC3E}">
        <p14:creationId xmlns:p14="http://schemas.microsoft.com/office/powerpoint/2010/main" val="3368655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69D1113-4C3B-48DE-92D0-E3738818FA65}" type="datetimeFigureOut">
              <a:rPr lang="en-GB" smtClean="0"/>
              <a:t>15/05/2020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EF6BCE7-975A-42A3-8FBB-FC3797C85A48}" type="slidenum">
              <a:rPr lang="en-GB" smtClean="0"/>
              <a:t>‹#›</a:t>
            </a:fld>
            <a:endParaRPr lang="en-GB"/>
          </a:p>
        </p:txBody>
      </p:sp>
    </p:spTree>
    <p:extLst>
      <p:ext uri="{BB962C8B-B14F-4D97-AF65-F5344CB8AC3E}">
        <p14:creationId xmlns:p14="http://schemas.microsoft.com/office/powerpoint/2010/main" val="3350234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69D1113-4C3B-48DE-92D0-E3738818FA65}" type="datetimeFigureOut">
              <a:rPr lang="en-GB" smtClean="0"/>
              <a:t>15/05/2020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EF6BCE7-975A-42A3-8FBB-FC3797C85A48}" type="slidenum">
              <a:rPr lang="en-GB" smtClean="0"/>
              <a:t>‹#›</a:t>
            </a:fld>
            <a:endParaRPr lang="en-GB"/>
          </a:p>
        </p:txBody>
      </p:sp>
    </p:spTree>
    <p:extLst>
      <p:ext uri="{BB962C8B-B14F-4D97-AF65-F5344CB8AC3E}">
        <p14:creationId xmlns:p14="http://schemas.microsoft.com/office/powerpoint/2010/main" val="3685477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369D1113-4C3B-48DE-92D0-E3738818FA65}" type="datetimeFigureOut">
              <a:rPr lang="en-GB" smtClean="0"/>
              <a:t>15/05/2020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EF6BCE7-975A-42A3-8FBB-FC3797C85A48}" type="slidenum">
              <a:rPr lang="en-GB" smtClean="0"/>
              <a:t>‹#›</a:t>
            </a:fld>
            <a:endParaRPr lang="en-GB"/>
          </a:p>
        </p:txBody>
      </p:sp>
    </p:spTree>
    <p:extLst>
      <p:ext uri="{BB962C8B-B14F-4D97-AF65-F5344CB8AC3E}">
        <p14:creationId xmlns:p14="http://schemas.microsoft.com/office/powerpoint/2010/main" val="2028507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69D1113-4C3B-48DE-92D0-E3738818FA65}" type="datetimeFigureOut">
              <a:rPr lang="en-GB" smtClean="0"/>
              <a:t>15/05/2020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EF6BCE7-975A-42A3-8FBB-FC3797C85A48}" type="slidenum">
              <a:rPr lang="en-GB" smtClean="0"/>
              <a:t>‹#›</a:t>
            </a:fld>
            <a:endParaRPr lang="en-GB"/>
          </a:p>
        </p:txBody>
      </p:sp>
    </p:spTree>
    <p:extLst>
      <p:ext uri="{BB962C8B-B14F-4D97-AF65-F5344CB8AC3E}">
        <p14:creationId xmlns:p14="http://schemas.microsoft.com/office/powerpoint/2010/main" val="5884677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9D1113-4C3B-48DE-92D0-E3738818FA65}" type="datetimeFigureOut">
              <a:rPr lang="en-GB" smtClean="0"/>
              <a:t>15/05/2020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EF6BCE7-975A-42A3-8FBB-FC3797C85A48}" type="slidenum">
              <a:rPr lang="en-GB" smtClean="0"/>
              <a:t>‹#›</a:t>
            </a:fld>
            <a:endParaRPr lang="en-GB"/>
          </a:p>
        </p:txBody>
      </p:sp>
    </p:spTree>
    <p:extLst>
      <p:ext uri="{BB962C8B-B14F-4D97-AF65-F5344CB8AC3E}">
        <p14:creationId xmlns:p14="http://schemas.microsoft.com/office/powerpoint/2010/main" val="22534037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69D1113-4C3B-48DE-92D0-E3738818FA65}" type="datetimeFigureOut">
              <a:rPr lang="en-GB" smtClean="0"/>
              <a:t>15/05/2020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EF6BCE7-975A-42A3-8FBB-FC3797C85A48}" type="slidenum">
              <a:rPr lang="en-GB" smtClean="0"/>
              <a:t>‹#›</a:t>
            </a:fld>
            <a:endParaRPr lang="en-GB"/>
          </a:p>
        </p:txBody>
      </p:sp>
    </p:spTree>
    <p:extLst>
      <p:ext uri="{BB962C8B-B14F-4D97-AF65-F5344CB8AC3E}">
        <p14:creationId xmlns:p14="http://schemas.microsoft.com/office/powerpoint/2010/main" val="2601966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69D1113-4C3B-48DE-92D0-E3738818FA65}" type="datetimeFigureOut">
              <a:rPr lang="en-GB" smtClean="0"/>
              <a:t>15/05/2020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EF6BCE7-975A-42A3-8FBB-FC3797C85A48}" type="slidenum">
              <a:rPr lang="en-GB" smtClean="0"/>
              <a:t>‹#›</a:t>
            </a:fld>
            <a:endParaRPr lang="en-GB"/>
          </a:p>
        </p:txBody>
      </p:sp>
    </p:spTree>
    <p:extLst>
      <p:ext uri="{BB962C8B-B14F-4D97-AF65-F5344CB8AC3E}">
        <p14:creationId xmlns:p14="http://schemas.microsoft.com/office/powerpoint/2010/main" val="2999322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9D1113-4C3B-48DE-92D0-E3738818FA65}" type="datetimeFigureOut">
              <a:rPr lang="en-GB" smtClean="0"/>
              <a:t>15/05/2020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F6BCE7-975A-42A3-8FBB-FC3797C85A48}" type="slidenum">
              <a:rPr lang="en-GB" smtClean="0"/>
              <a:t>‹#›</a:t>
            </a:fld>
            <a:endParaRPr lang="en-GB"/>
          </a:p>
        </p:txBody>
      </p:sp>
      <p:sp>
        <p:nvSpPr>
          <p:cNvPr id="7" name="Freeform: Shape 6">
            <a:extLst>
              <a:ext uri="{FF2B5EF4-FFF2-40B4-BE49-F238E27FC236}">
                <a16:creationId xmlns:a16="http://schemas.microsoft.com/office/drawing/2014/main" id="{2F8477F5-3DFE-473C-9FDE-A6E1BB8C786E}"/>
              </a:ext>
            </a:extLst>
          </p:cNvPr>
          <p:cNvSpPr/>
          <p:nvPr userDrawn="1"/>
        </p:nvSpPr>
        <p:spPr>
          <a:xfrm rot="8014794" flipV="1">
            <a:off x="-1755316" y="7404019"/>
            <a:ext cx="4653624" cy="836047"/>
          </a:xfrm>
          <a:custGeom>
            <a:avLst/>
            <a:gdLst>
              <a:gd name="connsiteX0" fmla="*/ 0 w 6204832"/>
              <a:gd name="connsiteY0" fmla="*/ 0 h 836047"/>
              <a:gd name="connsiteX1" fmla="*/ 304730 w 6204832"/>
              <a:gd name="connsiteY1" fmla="*/ 38149 h 836047"/>
              <a:gd name="connsiteX2" fmla="*/ 3397819 w 6204832"/>
              <a:gd name="connsiteY2" fmla="*/ 210757 h 836047"/>
              <a:gd name="connsiteX3" fmla="*/ 5889052 w 6204832"/>
              <a:gd name="connsiteY3" fmla="*/ 99488 h 836047"/>
              <a:gd name="connsiteX4" fmla="*/ 6204832 w 6204832"/>
              <a:gd name="connsiteY4" fmla="*/ 63660 h 836047"/>
              <a:gd name="connsiteX5" fmla="*/ 6204832 w 6204832"/>
              <a:gd name="connsiteY5" fmla="*/ 741992 h 836047"/>
              <a:gd name="connsiteX6" fmla="*/ 6204831 w 6204832"/>
              <a:gd name="connsiteY6" fmla="*/ 741992 h 836047"/>
              <a:gd name="connsiteX7" fmla="*/ 6204831 w 6204832"/>
              <a:gd name="connsiteY7" fmla="*/ 836047 h 836047"/>
              <a:gd name="connsiteX8" fmla="*/ 2954095 w 6204832"/>
              <a:gd name="connsiteY8" fmla="*/ 836047 h 836047"/>
              <a:gd name="connsiteX9" fmla="*/ 2930417 w 6204832"/>
              <a:gd name="connsiteY9" fmla="*/ 833175 h 836047"/>
              <a:gd name="connsiteX10" fmla="*/ 165022 w 6204832"/>
              <a:gd name="connsiteY10" fmla="*/ 73132 h 836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04832" h="836047">
                <a:moveTo>
                  <a:pt x="0" y="0"/>
                </a:moveTo>
                <a:lnTo>
                  <a:pt x="304730" y="38149"/>
                </a:lnTo>
                <a:cubicBezTo>
                  <a:pt x="1300024" y="151139"/>
                  <a:pt x="2335168" y="210757"/>
                  <a:pt x="3397819" y="210757"/>
                </a:cubicBezTo>
                <a:cubicBezTo>
                  <a:pt x="4247941" y="210757"/>
                  <a:pt x="5080458" y="172602"/>
                  <a:pt x="5889052" y="99488"/>
                </a:cubicBezTo>
                <a:lnTo>
                  <a:pt x="6204832" y="63660"/>
                </a:lnTo>
                <a:lnTo>
                  <a:pt x="6204832" y="741992"/>
                </a:lnTo>
                <a:lnTo>
                  <a:pt x="6204831" y="741992"/>
                </a:lnTo>
                <a:lnTo>
                  <a:pt x="6204831" y="836047"/>
                </a:lnTo>
                <a:lnTo>
                  <a:pt x="2954095" y="836047"/>
                </a:lnTo>
                <a:lnTo>
                  <a:pt x="2930417" y="833175"/>
                </a:lnTo>
                <a:cubicBezTo>
                  <a:pt x="1933531" y="687458"/>
                  <a:pt x="1000874" y="426847"/>
                  <a:pt x="165022" y="73132"/>
                </a:cubicBezTo>
                <a:close/>
              </a:path>
            </a:pathLst>
          </a:custGeom>
          <a:solidFill>
            <a:srgbClr val="63B0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8" name="Freeform: Shape 7">
            <a:extLst>
              <a:ext uri="{FF2B5EF4-FFF2-40B4-BE49-F238E27FC236}">
                <a16:creationId xmlns:a16="http://schemas.microsoft.com/office/drawing/2014/main" id="{2EC07556-2529-4C38-BD6D-0D28EF5EC07F}"/>
              </a:ext>
            </a:extLst>
          </p:cNvPr>
          <p:cNvSpPr/>
          <p:nvPr userDrawn="1"/>
        </p:nvSpPr>
        <p:spPr>
          <a:xfrm>
            <a:off x="-1648475" y="4336338"/>
            <a:ext cx="3296950" cy="1439984"/>
          </a:xfrm>
          <a:custGeom>
            <a:avLst/>
            <a:gdLst>
              <a:gd name="connsiteX0" fmla="*/ 0 w 1467716"/>
              <a:gd name="connsiteY0" fmla="*/ 0 h 943303"/>
              <a:gd name="connsiteX1" fmla="*/ 167092 w 1467716"/>
              <a:gd name="connsiteY1" fmla="*/ 151863 h 943303"/>
              <a:gd name="connsiteX2" fmla="*/ 1402948 w 1467716"/>
              <a:gd name="connsiteY2" fmla="*/ 860884 h 943303"/>
              <a:gd name="connsiteX3" fmla="*/ 1467716 w 1467716"/>
              <a:gd name="connsiteY3" fmla="*/ 882799 h 943303"/>
              <a:gd name="connsiteX4" fmla="*/ 1426853 w 1467716"/>
              <a:gd name="connsiteY4" fmla="*/ 890097 h 943303"/>
              <a:gd name="connsiteX5" fmla="*/ 723619 w 1467716"/>
              <a:gd name="connsiteY5" fmla="*/ 943303 h 943303"/>
              <a:gd name="connsiteX6" fmla="*/ 20386 w 1467716"/>
              <a:gd name="connsiteY6" fmla="*/ 890097 h 943303"/>
              <a:gd name="connsiteX7" fmla="*/ 0 w 1467716"/>
              <a:gd name="connsiteY7" fmla="*/ 886456 h 943303"/>
              <a:gd name="connsiteX0" fmla="*/ 0 w 1467716"/>
              <a:gd name="connsiteY0" fmla="*/ 0 h 943303"/>
              <a:gd name="connsiteX1" fmla="*/ 167092 w 1467716"/>
              <a:gd name="connsiteY1" fmla="*/ 151863 h 943303"/>
              <a:gd name="connsiteX2" fmla="*/ 1402948 w 1467716"/>
              <a:gd name="connsiteY2" fmla="*/ 860884 h 943303"/>
              <a:gd name="connsiteX3" fmla="*/ 1467716 w 1467716"/>
              <a:gd name="connsiteY3" fmla="*/ 882799 h 943303"/>
              <a:gd name="connsiteX4" fmla="*/ 1426853 w 1467716"/>
              <a:gd name="connsiteY4" fmla="*/ 890097 h 943303"/>
              <a:gd name="connsiteX5" fmla="*/ 723619 w 1467716"/>
              <a:gd name="connsiteY5" fmla="*/ 943303 h 943303"/>
              <a:gd name="connsiteX6" fmla="*/ 20386 w 1467716"/>
              <a:gd name="connsiteY6" fmla="*/ 890097 h 943303"/>
              <a:gd name="connsiteX7" fmla="*/ 0 w 1467716"/>
              <a:gd name="connsiteY7" fmla="*/ 886456 h 943303"/>
              <a:gd name="connsiteX8" fmla="*/ 0 w 1467716"/>
              <a:gd name="connsiteY8" fmla="*/ 0 h 943303"/>
              <a:gd name="connsiteX0" fmla="*/ 0 w 1468512"/>
              <a:gd name="connsiteY0" fmla="*/ 0 h 943303"/>
              <a:gd name="connsiteX1" fmla="*/ 167092 w 1468512"/>
              <a:gd name="connsiteY1" fmla="*/ 151863 h 943303"/>
              <a:gd name="connsiteX2" fmla="*/ 1402948 w 1468512"/>
              <a:gd name="connsiteY2" fmla="*/ 860884 h 943303"/>
              <a:gd name="connsiteX3" fmla="*/ 1468512 w 1468512"/>
              <a:gd name="connsiteY3" fmla="*/ 884359 h 943303"/>
              <a:gd name="connsiteX4" fmla="*/ 1426853 w 1468512"/>
              <a:gd name="connsiteY4" fmla="*/ 890097 h 943303"/>
              <a:gd name="connsiteX5" fmla="*/ 723619 w 1468512"/>
              <a:gd name="connsiteY5" fmla="*/ 943303 h 943303"/>
              <a:gd name="connsiteX6" fmla="*/ 20386 w 1468512"/>
              <a:gd name="connsiteY6" fmla="*/ 890097 h 943303"/>
              <a:gd name="connsiteX7" fmla="*/ 0 w 1468512"/>
              <a:gd name="connsiteY7" fmla="*/ 886456 h 943303"/>
              <a:gd name="connsiteX8" fmla="*/ 0 w 1468512"/>
              <a:gd name="connsiteY8" fmla="*/ 0 h 943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8512" h="943303">
                <a:moveTo>
                  <a:pt x="0" y="0"/>
                </a:moveTo>
                <a:lnTo>
                  <a:pt x="167092" y="151863"/>
                </a:lnTo>
                <a:cubicBezTo>
                  <a:pt x="532570" y="453482"/>
                  <a:pt x="949585" y="694885"/>
                  <a:pt x="1402948" y="860884"/>
                </a:cubicBezTo>
                <a:lnTo>
                  <a:pt x="1468512" y="884359"/>
                </a:lnTo>
                <a:lnTo>
                  <a:pt x="1426853" y="890097"/>
                </a:lnTo>
                <a:cubicBezTo>
                  <a:pt x="1197556" y="925132"/>
                  <a:pt x="962710" y="943303"/>
                  <a:pt x="723619" y="943303"/>
                </a:cubicBezTo>
                <a:cubicBezTo>
                  <a:pt x="484529" y="943303"/>
                  <a:pt x="249683" y="925132"/>
                  <a:pt x="20386" y="890097"/>
                </a:cubicBezTo>
                <a:lnTo>
                  <a:pt x="0" y="886456"/>
                </a:lnTo>
                <a:lnTo>
                  <a:pt x="0" y="0"/>
                </a:lnTo>
                <a:close/>
              </a:path>
            </a:pathLst>
          </a:custGeom>
          <a:solidFill>
            <a:srgbClr val="FDA42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9" name="Freeform: Shape 8">
            <a:extLst>
              <a:ext uri="{FF2B5EF4-FFF2-40B4-BE49-F238E27FC236}">
                <a16:creationId xmlns:a16="http://schemas.microsoft.com/office/drawing/2014/main" id="{1FEDEAD1-7AC6-4C17-A51F-CC1E9FB64DF1}"/>
              </a:ext>
            </a:extLst>
          </p:cNvPr>
          <p:cNvSpPr/>
          <p:nvPr userDrawn="1"/>
        </p:nvSpPr>
        <p:spPr>
          <a:xfrm rot="20171070">
            <a:off x="-1625562" y="5112924"/>
            <a:ext cx="3201994" cy="1439984"/>
          </a:xfrm>
          <a:custGeom>
            <a:avLst/>
            <a:gdLst>
              <a:gd name="connsiteX0" fmla="*/ 0 w 1467716"/>
              <a:gd name="connsiteY0" fmla="*/ 0 h 943303"/>
              <a:gd name="connsiteX1" fmla="*/ 167092 w 1467716"/>
              <a:gd name="connsiteY1" fmla="*/ 151863 h 943303"/>
              <a:gd name="connsiteX2" fmla="*/ 1402948 w 1467716"/>
              <a:gd name="connsiteY2" fmla="*/ 860884 h 943303"/>
              <a:gd name="connsiteX3" fmla="*/ 1467716 w 1467716"/>
              <a:gd name="connsiteY3" fmla="*/ 882799 h 943303"/>
              <a:gd name="connsiteX4" fmla="*/ 1426853 w 1467716"/>
              <a:gd name="connsiteY4" fmla="*/ 890097 h 943303"/>
              <a:gd name="connsiteX5" fmla="*/ 723619 w 1467716"/>
              <a:gd name="connsiteY5" fmla="*/ 943303 h 943303"/>
              <a:gd name="connsiteX6" fmla="*/ 20386 w 1467716"/>
              <a:gd name="connsiteY6" fmla="*/ 890097 h 943303"/>
              <a:gd name="connsiteX7" fmla="*/ 0 w 1467716"/>
              <a:gd name="connsiteY7" fmla="*/ 886456 h 943303"/>
              <a:gd name="connsiteX0" fmla="*/ 0 w 1467716"/>
              <a:gd name="connsiteY0" fmla="*/ 0 h 943303"/>
              <a:gd name="connsiteX1" fmla="*/ 167092 w 1467716"/>
              <a:gd name="connsiteY1" fmla="*/ 151863 h 943303"/>
              <a:gd name="connsiteX2" fmla="*/ 1402948 w 1467716"/>
              <a:gd name="connsiteY2" fmla="*/ 860884 h 943303"/>
              <a:gd name="connsiteX3" fmla="*/ 1467716 w 1467716"/>
              <a:gd name="connsiteY3" fmla="*/ 882799 h 943303"/>
              <a:gd name="connsiteX4" fmla="*/ 1426853 w 1467716"/>
              <a:gd name="connsiteY4" fmla="*/ 890097 h 943303"/>
              <a:gd name="connsiteX5" fmla="*/ 723619 w 1467716"/>
              <a:gd name="connsiteY5" fmla="*/ 943303 h 943303"/>
              <a:gd name="connsiteX6" fmla="*/ 20386 w 1467716"/>
              <a:gd name="connsiteY6" fmla="*/ 890097 h 943303"/>
              <a:gd name="connsiteX7" fmla="*/ 0 w 1467716"/>
              <a:gd name="connsiteY7" fmla="*/ 886456 h 943303"/>
              <a:gd name="connsiteX8" fmla="*/ 0 w 1467716"/>
              <a:gd name="connsiteY8" fmla="*/ 0 h 943303"/>
              <a:gd name="connsiteX0" fmla="*/ 0 w 1468512"/>
              <a:gd name="connsiteY0" fmla="*/ 0 h 943303"/>
              <a:gd name="connsiteX1" fmla="*/ 167092 w 1468512"/>
              <a:gd name="connsiteY1" fmla="*/ 151863 h 943303"/>
              <a:gd name="connsiteX2" fmla="*/ 1402948 w 1468512"/>
              <a:gd name="connsiteY2" fmla="*/ 860884 h 943303"/>
              <a:gd name="connsiteX3" fmla="*/ 1468512 w 1468512"/>
              <a:gd name="connsiteY3" fmla="*/ 884359 h 943303"/>
              <a:gd name="connsiteX4" fmla="*/ 1426853 w 1468512"/>
              <a:gd name="connsiteY4" fmla="*/ 890097 h 943303"/>
              <a:gd name="connsiteX5" fmla="*/ 723619 w 1468512"/>
              <a:gd name="connsiteY5" fmla="*/ 943303 h 943303"/>
              <a:gd name="connsiteX6" fmla="*/ 20386 w 1468512"/>
              <a:gd name="connsiteY6" fmla="*/ 890097 h 943303"/>
              <a:gd name="connsiteX7" fmla="*/ 0 w 1468512"/>
              <a:gd name="connsiteY7" fmla="*/ 886456 h 943303"/>
              <a:gd name="connsiteX8" fmla="*/ 0 w 1468512"/>
              <a:gd name="connsiteY8" fmla="*/ 0 h 943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8512" h="943303">
                <a:moveTo>
                  <a:pt x="0" y="0"/>
                </a:moveTo>
                <a:lnTo>
                  <a:pt x="167092" y="151863"/>
                </a:lnTo>
                <a:cubicBezTo>
                  <a:pt x="532570" y="453482"/>
                  <a:pt x="949585" y="694885"/>
                  <a:pt x="1402948" y="860884"/>
                </a:cubicBezTo>
                <a:lnTo>
                  <a:pt x="1468512" y="884359"/>
                </a:lnTo>
                <a:lnTo>
                  <a:pt x="1426853" y="890097"/>
                </a:lnTo>
                <a:cubicBezTo>
                  <a:pt x="1197556" y="925132"/>
                  <a:pt x="962710" y="943303"/>
                  <a:pt x="723619" y="943303"/>
                </a:cubicBezTo>
                <a:cubicBezTo>
                  <a:pt x="484529" y="943303"/>
                  <a:pt x="249683" y="925132"/>
                  <a:pt x="20386" y="890097"/>
                </a:cubicBezTo>
                <a:lnTo>
                  <a:pt x="0" y="886456"/>
                </a:lnTo>
                <a:lnTo>
                  <a:pt x="0" y="0"/>
                </a:lnTo>
                <a:close/>
              </a:path>
            </a:pathLst>
          </a:custGeom>
          <a:solidFill>
            <a:srgbClr val="8A56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0" name="Freeform: Shape 9">
            <a:extLst>
              <a:ext uri="{FF2B5EF4-FFF2-40B4-BE49-F238E27FC236}">
                <a16:creationId xmlns:a16="http://schemas.microsoft.com/office/drawing/2014/main" id="{A60F1F70-E48A-4FBF-AF3A-D6772DE9928A}"/>
              </a:ext>
            </a:extLst>
          </p:cNvPr>
          <p:cNvSpPr/>
          <p:nvPr userDrawn="1"/>
        </p:nvSpPr>
        <p:spPr>
          <a:xfrm rot="18777500">
            <a:off x="-1506710" y="5888849"/>
            <a:ext cx="3296950" cy="1439984"/>
          </a:xfrm>
          <a:custGeom>
            <a:avLst/>
            <a:gdLst>
              <a:gd name="connsiteX0" fmla="*/ 0 w 1467716"/>
              <a:gd name="connsiteY0" fmla="*/ 0 h 943303"/>
              <a:gd name="connsiteX1" fmla="*/ 167092 w 1467716"/>
              <a:gd name="connsiteY1" fmla="*/ 151863 h 943303"/>
              <a:gd name="connsiteX2" fmla="*/ 1402948 w 1467716"/>
              <a:gd name="connsiteY2" fmla="*/ 860884 h 943303"/>
              <a:gd name="connsiteX3" fmla="*/ 1467716 w 1467716"/>
              <a:gd name="connsiteY3" fmla="*/ 882799 h 943303"/>
              <a:gd name="connsiteX4" fmla="*/ 1426853 w 1467716"/>
              <a:gd name="connsiteY4" fmla="*/ 890097 h 943303"/>
              <a:gd name="connsiteX5" fmla="*/ 723619 w 1467716"/>
              <a:gd name="connsiteY5" fmla="*/ 943303 h 943303"/>
              <a:gd name="connsiteX6" fmla="*/ 20386 w 1467716"/>
              <a:gd name="connsiteY6" fmla="*/ 890097 h 943303"/>
              <a:gd name="connsiteX7" fmla="*/ 0 w 1467716"/>
              <a:gd name="connsiteY7" fmla="*/ 886456 h 943303"/>
              <a:gd name="connsiteX0" fmla="*/ 0 w 1467716"/>
              <a:gd name="connsiteY0" fmla="*/ 0 h 943303"/>
              <a:gd name="connsiteX1" fmla="*/ 167092 w 1467716"/>
              <a:gd name="connsiteY1" fmla="*/ 151863 h 943303"/>
              <a:gd name="connsiteX2" fmla="*/ 1402948 w 1467716"/>
              <a:gd name="connsiteY2" fmla="*/ 860884 h 943303"/>
              <a:gd name="connsiteX3" fmla="*/ 1467716 w 1467716"/>
              <a:gd name="connsiteY3" fmla="*/ 882799 h 943303"/>
              <a:gd name="connsiteX4" fmla="*/ 1426853 w 1467716"/>
              <a:gd name="connsiteY4" fmla="*/ 890097 h 943303"/>
              <a:gd name="connsiteX5" fmla="*/ 723619 w 1467716"/>
              <a:gd name="connsiteY5" fmla="*/ 943303 h 943303"/>
              <a:gd name="connsiteX6" fmla="*/ 20386 w 1467716"/>
              <a:gd name="connsiteY6" fmla="*/ 890097 h 943303"/>
              <a:gd name="connsiteX7" fmla="*/ 0 w 1467716"/>
              <a:gd name="connsiteY7" fmla="*/ 886456 h 943303"/>
              <a:gd name="connsiteX8" fmla="*/ 0 w 1467716"/>
              <a:gd name="connsiteY8" fmla="*/ 0 h 943303"/>
              <a:gd name="connsiteX0" fmla="*/ 0 w 1468512"/>
              <a:gd name="connsiteY0" fmla="*/ 0 h 943303"/>
              <a:gd name="connsiteX1" fmla="*/ 167092 w 1468512"/>
              <a:gd name="connsiteY1" fmla="*/ 151863 h 943303"/>
              <a:gd name="connsiteX2" fmla="*/ 1402948 w 1468512"/>
              <a:gd name="connsiteY2" fmla="*/ 860884 h 943303"/>
              <a:gd name="connsiteX3" fmla="*/ 1468512 w 1468512"/>
              <a:gd name="connsiteY3" fmla="*/ 884359 h 943303"/>
              <a:gd name="connsiteX4" fmla="*/ 1426853 w 1468512"/>
              <a:gd name="connsiteY4" fmla="*/ 890097 h 943303"/>
              <a:gd name="connsiteX5" fmla="*/ 723619 w 1468512"/>
              <a:gd name="connsiteY5" fmla="*/ 943303 h 943303"/>
              <a:gd name="connsiteX6" fmla="*/ 20386 w 1468512"/>
              <a:gd name="connsiteY6" fmla="*/ 890097 h 943303"/>
              <a:gd name="connsiteX7" fmla="*/ 0 w 1468512"/>
              <a:gd name="connsiteY7" fmla="*/ 886456 h 943303"/>
              <a:gd name="connsiteX8" fmla="*/ 0 w 1468512"/>
              <a:gd name="connsiteY8" fmla="*/ 0 h 943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8512" h="943303">
                <a:moveTo>
                  <a:pt x="0" y="0"/>
                </a:moveTo>
                <a:lnTo>
                  <a:pt x="167092" y="151863"/>
                </a:lnTo>
                <a:cubicBezTo>
                  <a:pt x="532570" y="453482"/>
                  <a:pt x="949585" y="694885"/>
                  <a:pt x="1402948" y="860884"/>
                </a:cubicBezTo>
                <a:lnTo>
                  <a:pt x="1468512" y="884359"/>
                </a:lnTo>
                <a:lnTo>
                  <a:pt x="1426853" y="890097"/>
                </a:lnTo>
                <a:cubicBezTo>
                  <a:pt x="1197556" y="925132"/>
                  <a:pt x="962710" y="943303"/>
                  <a:pt x="723619" y="943303"/>
                </a:cubicBezTo>
                <a:cubicBezTo>
                  <a:pt x="484529" y="943303"/>
                  <a:pt x="249683" y="925132"/>
                  <a:pt x="20386" y="890097"/>
                </a:cubicBezTo>
                <a:lnTo>
                  <a:pt x="0" y="886456"/>
                </a:ln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Tree>
    <p:extLst>
      <p:ext uri="{BB962C8B-B14F-4D97-AF65-F5344CB8AC3E}">
        <p14:creationId xmlns:p14="http://schemas.microsoft.com/office/powerpoint/2010/main" val="13984696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sam.richardson@blackpool.gov.uk" TargetMode="External"/><Relationship Id="rId2" Type="http://schemas.openxmlformats.org/officeDocument/2006/relationships/hyperlink" Target="https://forms.gle/sKoVDF5w8D7ifPZF6" TargetMode="Externa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8" Type="http://schemas.openxmlformats.org/officeDocument/2006/relationships/hyperlink" Target="https://www.youtube.com/watch?v=OwCBsFefPbc&amp;feature=youtu.be" TargetMode="External"/><Relationship Id="rId3" Type="http://schemas.openxmlformats.org/officeDocument/2006/relationships/image" Target="../media/image20.png"/><Relationship Id="rId7" Type="http://schemas.openxmlformats.org/officeDocument/2006/relationships/hyperlink" Target="https://www.youtube.com/watch?v=sPs0jLtfIvs&amp;feature=youtu.be" TargetMode="External"/><Relationship Id="rId2" Type="http://schemas.openxmlformats.org/officeDocument/2006/relationships/hyperlink" Target="https://orcha.us20.list-manage.com/track/click?u=0bfe4cd3b6d0bf1c9541d198a&amp;id=60902b3a0c&amp;e=6ffdf5217a" TargetMode="External"/><Relationship Id="rId1" Type="http://schemas.openxmlformats.org/officeDocument/2006/relationships/slideLayout" Target="../slideLayouts/slideLayout2.xml"/><Relationship Id="rId6" Type="http://schemas.openxmlformats.org/officeDocument/2006/relationships/hyperlink" Target="https://www.youtube.com/watch?v=WbFGthkeJ5c&amp;feature=youtu.be" TargetMode="External"/><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4.tmp"/><Relationship Id="rId2" Type="http://schemas.openxmlformats.org/officeDocument/2006/relationships/image" Target="../media/image23.tmp"/><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bit.ly/2KXsw38" TargetMode="External"/><Relationship Id="rId2" Type="http://schemas.openxmlformats.org/officeDocument/2006/relationships/hyperlink" Target="https://yhoo.it/2SuVM5G" TargetMode="Externa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mailto:M.Campbell@Montgomery.fcat.org.uk" TargetMode="Externa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microsoft.com/office/2007/relationships/hdphoto" Target="../media/hdphoto3.wdp"/><Relationship Id="rId3" Type="http://schemas.microsoft.com/office/2007/relationships/hdphoto" Target="../media/hdphoto1.wdp"/><Relationship Id="rId7"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9.png"/><Relationship Id="rId10" Type="http://schemas.microsoft.com/office/2007/relationships/hdphoto" Target="../media/hdphoto4.wdp"/><Relationship Id="rId4" Type="http://schemas.openxmlformats.org/officeDocument/2006/relationships/image" Target="../media/image8.png"/><Relationship Id="rId9"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microsoft.com/office/2007/relationships/hdphoto" Target="../media/hdphoto6.wdp"/><Relationship Id="rId11" Type="http://schemas.openxmlformats.org/officeDocument/2006/relationships/image" Target="../media/image16.png"/><Relationship Id="rId5" Type="http://schemas.openxmlformats.org/officeDocument/2006/relationships/image" Target="../media/image13.png"/><Relationship Id="rId10" Type="http://schemas.microsoft.com/office/2007/relationships/hdphoto" Target="../media/hdphoto8.wdp"/><Relationship Id="rId4" Type="http://schemas.microsoft.com/office/2007/relationships/hdphoto" Target="../media/hdphoto5.wdp"/><Relationship Id="rId9"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7309" y="613533"/>
            <a:ext cx="9144000" cy="5138185"/>
          </a:xfrm>
        </p:spPr>
        <p:txBody>
          <a:bodyPr>
            <a:normAutofit/>
          </a:bodyPr>
          <a:lstStyle/>
          <a:p>
            <a:r>
              <a:rPr lang="en-GB" dirty="0">
                <a:solidFill>
                  <a:schemeClr val="bg1"/>
                </a:solidFill>
                <a:latin typeface="Verdana" panose="020B0604030504040204" pitchFamily="34" charset="0"/>
                <a:ea typeface="Verdana" panose="020B0604030504040204" pitchFamily="34" charset="0"/>
              </a:rPr>
              <a:t>Montgomery</a:t>
            </a:r>
            <a:r>
              <a:rPr lang="en-GB" sz="9600" b="1" dirty="0">
                <a:ln w="0">
                  <a:solidFill>
                    <a:schemeClr val="tx1"/>
                  </a:solidFill>
                </a:ln>
                <a:solidFill>
                  <a:schemeClr val="bg1"/>
                </a:solidFill>
                <a:effectLst>
                  <a:outerShdw blurRad="38100" dist="19050" dir="2700000" algn="tl" rotWithShape="0">
                    <a:schemeClr val="dk1">
                      <a:alpha val="40000"/>
                    </a:schemeClr>
                  </a:outerShdw>
                </a:effectLst>
                <a:latin typeface="Broadway" panose="04040905080002020502" pitchFamily="82" charset="0"/>
              </a:rPr>
              <a:t> </a:t>
            </a:r>
            <a:br>
              <a:rPr lang="en-GB" sz="9600" b="1" dirty="0">
                <a:ln w="0">
                  <a:solidFill>
                    <a:schemeClr val="tx1"/>
                  </a:solidFill>
                </a:ln>
                <a:solidFill>
                  <a:schemeClr val="bg1"/>
                </a:solidFill>
                <a:effectLst>
                  <a:outerShdw blurRad="38100" dist="19050" dir="2700000" algn="tl" rotWithShape="0">
                    <a:schemeClr val="dk1">
                      <a:alpha val="40000"/>
                    </a:schemeClr>
                  </a:outerShdw>
                </a:effectLst>
                <a:latin typeface="Broadway" panose="04040905080002020502" pitchFamily="82" charset="0"/>
              </a:rPr>
            </a:br>
            <a:br>
              <a:rPr lang="en-GB" sz="9600" b="1" dirty="0">
                <a:ln w="0">
                  <a:solidFill>
                    <a:schemeClr val="tx1"/>
                  </a:solidFill>
                </a:ln>
                <a:solidFill>
                  <a:schemeClr val="bg1"/>
                </a:solidFill>
                <a:effectLst>
                  <a:outerShdw blurRad="38100" dist="19050" dir="2700000" algn="tl" rotWithShape="0">
                    <a:schemeClr val="dk1">
                      <a:alpha val="40000"/>
                    </a:schemeClr>
                  </a:outerShdw>
                </a:effectLst>
                <a:latin typeface="Broadway" panose="04040905080002020502" pitchFamily="82" charset="0"/>
              </a:rPr>
            </a:br>
            <a:r>
              <a:rPr lang="en-GB" dirty="0">
                <a:solidFill>
                  <a:schemeClr val="bg1"/>
                </a:solidFill>
                <a:latin typeface="Verdana" panose="020B0604030504040204" pitchFamily="34" charset="0"/>
                <a:ea typeface="Verdana" panose="020B0604030504040204" pitchFamily="34" charset="0"/>
              </a:rPr>
              <a:t>Term Two</a:t>
            </a:r>
            <a:br>
              <a:rPr lang="en-GB" dirty="0">
                <a:solidFill>
                  <a:schemeClr val="bg1"/>
                </a:solidFill>
                <a:latin typeface="Verdana" panose="020B0604030504040204" pitchFamily="34" charset="0"/>
                <a:ea typeface="Verdana" panose="020B0604030504040204" pitchFamily="34" charset="0"/>
              </a:rPr>
            </a:br>
            <a:r>
              <a:rPr lang="en-GB" dirty="0">
                <a:solidFill>
                  <a:schemeClr val="bg1"/>
                </a:solidFill>
                <a:latin typeface="Verdana" panose="020B0604030504040204" pitchFamily="34" charset="0"/>
                <a:ea typeface="Verdana" panose="020B0604030504040204" pitchFamily="34" charset="0"/>
              </a:rPr>
              <a:t>Week Two</a:t>
            </a:r>
          </a:p>
        </p:txBody>
      </p:sp>
      <p:sp>
        <p:nvSpPr>
          <p:cNvPr id="41" name="Rectangle 40"/>
          <p:cNvSpPr/>
          <p:nvPr/>
        </p:nvSpPr>
        <p:spPr>
          <a:xfrm>
            <a:off x="1" y="1527932"/>
            <a:ext cx="12191998" cy="53300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500" b="1" dirty="0">
              <a:ln w="0">
                <a:solidFill>
                  <a:schemeClr val="tx1"/>
                </a:solidFill>
              </a:ln>
              <a:solidFill>
                <a:srgbClr val="FFFF00"/>
              </a:solidFill>
              <a:effectLst>
                <a:outerShdw blurRad="38100" dist="19050" dir="2700000" algn="tl" rotWithShape="0">
                  <a:schemeClr val="dk1">
                    <a:alpha val="40000"/>
                  </a:schemeClr>
                </a:outerShdw>
              </a:effectLst>
              <a:latin typeface="Broadway" panose="04040905080002020502" pitchFamily="82" charset="0"/>
            </a:endParaRPr>
          </a:p>
        </p:txBody>
      </p:sp>
      <p:pic>
        <p:nvPicPr>
          <p:cNvPr id="4" name="Picture 3">
            <a:extLst>
              <a:ext uri="{FF2B5EF4-FFF2-40B4-BE49-F238E27FC236}">
                <a16:creationId xmlns:a16="http://schemas.microsoft.com/office/drawing/2014/main" id="{0929B8C2-51FD-47B5-860F-A907F2CB7075}"/>
              </a:ext>
            </a:extLst>
          </p:cNvPr>
          <p:cNvPicPr>
            <a:picLocks noChangeAspect="1"/>
          </p:cNvPicPr>
          <p:nvPr/>
        </p:nvPicPr>
        <p:blipFill rotWithShape="1">
          <a:blip r:embed="rId2">
            <a:extLst>
              <a:ext uri="{28A0092B-C50C-407E-A947-70E740481C1C}">
                <a14:useLocalDpi xmlns:a14="http://schemas.microsoft.com/office/drawing/2010/main" val="0"/>
              </a:ext>
            </a:extLst>
          </a:blip>
          <a:srcRect b="38149"/>
          <a:stretch/>
        </p:blipFill>
        <p:spPr>
          <a:xfrm>
            <a:off x="1446516" y="-223869"/>
            <a:ext cx="9144793" cy="3435155"/>
          </a:xfrm>
          <a:prstGeom prst="rect">
            <a:avLst/>
          </a:prstGeom>
        </p:spPr>
      </p:pic>
      <p:sp>
        <p:nvSpPr>
          <p:cNvPr id="3" name="TextBox 2">
            <a:extLst>
              <a:ext uri="{FF2B5EF4-FFF2-40B4-BE49-F238E27FC236}">
                <a16:creationId xmlns:a16="http://schemas.microsoft.com/office/drawing/2014/main" id="{899B57B2-4F27-46CD-A6E2-806FE6BC663C}"/>
              </a:ext>
            </a:extLst>
          </p:cNvPr>
          <p:cNvSpPr txBox="1"/>
          <p:nvPr/>
        </p:nvSpPr>
        <p:spPr>
          <a:xfrm>
            <a:off x="2569028" y="3263858"/>
            <a:ext cx="7053943" cy="2308324"/>
          </a:xfrm>
          <a:prstGeom prst="rect">
            <a:avLst/>
          </a:prstGeom>
          <a:noFill/>
        </p:spPr>
        <p:txBody>
          <a:bodyPr wrap="square" rtlCol="0">
            <a:spAutoFit/>
          </a:bodyPr>
          <a:lstStyle/>
          <a:p>
            <a:pPr algn="ctr"/>
            <a:r>
              <a:rPr lang="en-GB" sz="4800" dirty="0">
                <a:latin typeface="Verdana" panose="020B0604030504040204" pitchFamily="34" charset="0"/>
                <a:ea typeface="Verdana" panose="020B0604030504040204" pitchFamily="34" charset="0"/>
              </a:rPr>
              <a:t>Term Three </a:t>
            </a:r>
          </a:p>
          <a:p>
            <a:pPr algn="ctr"/>
            <a:r>
              <a:rPr lang="en-GB" sz="4800" dirty="0">
                <a:latin typeface="Verdana" panose="020B0604030504040204" pitchFamily="34" charset="0"/>
                <a:ea typeface="Verdana" panose="020B0604030504040204" pitchFamily="34" charset="0"/>
              </a:rPr>
              <a:t>Week Five</a:t>
            </a:r>
          </a:p>
          <a:p>
            <a:pPr algn="ctr"/>
            <a:r>
              <a:rPr lang="en-GB" sz="4800" dirty="0">
                <a:latin typeface="Verdana" panose="020B0604030504040204" pitchFamily="34" charset="0"/>
                <a:ea typeface="Verdana" panose="020B0604030504040204" pitchFamily="34" charset="0"/>
              </a:rPr>
              <a:t>18</a:t>
            </a:r>
            <a:r>
              <a:rPr lang="en-GB" sz="4800" baseline="30000" dirty="0">
                <a:latin typeface="Verdana" panose="020B0604030504040204" pitchFamily="34" charset="0"/>
                <a:ea typeface="Verdana" panose="020B0604030504040204" pitchFamily="34" charset="0"/>
              </a:rPr>
              <a:t>th </a:t>
            </a:r>
            <a:r>
              <a:rPr lang="en-GB" sz="4800">
                <a:latin typeface="Verdana" panose="020B0604030504040204" pitchFamily="34" charset="0"/>
                <a:ea typeface="Verdana" panose="020B0604030504040204" pitchFamily="34" charset="0"/>
              </a:rPr>
              <a:t>– 22</a:t>
            </a:r>
            <a:r>
              <a:rPr lang="en-GB" sz="4800" baseline="30000">
                <a:latin typeface="Verdana" panose="020B0604030504040204" pitchFamily="34" charset="0"/>
                <a:ea typeface="Verdana" panose="020B0604030504040204" pitchFamily="34" charset="0"/>
              </a:rPr>
              <a:t>nd</a:t>
            </a:r>
            <a:r>
              <a:rPr lang="en-GB" sz="4800">
                <a:latin typeface="Verdana" panose="020B0604030504040204" pitchFamily="34" charset="0"/>
                <a:ea typeface="Verdana" panose="020B0604030504040204" pitchFamily="34" charset="0"/>
              </a:rPr>
              <a:t> </a:t>
            </a:r>
            <a:r>
              <a:rPr lang="en-GB" sz="4800" dirty="0">
                <a:latin typeface="Verdana" panose="020B0604030504040204" pitchFamily="34" charset="0"/>
                <a:ea typeface="Verdana" panose="020B0604030504040204" pitchFamily="34" charset="0"/>
              </a:rPr>
              <a:t>May</a:t>
            </a:r>
          </a:p>
        </p:txBody>
      </p:sp>
    </p:spTree>
    <p:extLst>
      <p:ext uri="{BB962C8B-B14F-4D97-AF65-F5344CB8AC3E}">
        <p14:creationId xmlns:p14="http://schemas.microsoft.com/office/powerpoint/2010/main" val="29888407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172ED95-D7A0-42F3-B182-8D779622951C}"/>
              </a:ext>
            </a:extLst>
          </p:cNvPr>
          <p:cNvSpPr>
            <a:spLocks noGrp="1"/>
          </p:cNvSpPr>
          <p:nvPr>
            <p:ph type="title"/>
          </p:nvPr>
        </p:nvSpPr>
        <p:spPr>
          <a:xfrm>
            <a:off x="337351" y="365125"/>
            <a:ext cx="7838983" cy="1325563"/>
          </a:xfrm>
        </p:spPr>
        <p:txBody>
          <a:bodyPr>
            <a:normAutofit/>
          </a:bodyPr>
          <a:lstStyle/>
          <a:p>
            <a:r>
              <a:rPr lang="en-GB" sz="3200" u="sng" dirty="0"/>
              <a:t>Resilience Revolution Survey on how you feel about returning to school.</a:t>
            </a:r>
          </a:p>
        </p:txBody>
      </p:sp>
      <p:sp>
        <p:nvSpPr>
          <p:cNvPr id="4" name="Content Placeholder 3">
            <a:extLst>
              <a:ext uri="{FF2B5EF4-FFF2-40B4-BE49-F238E27FC236}">
                <a16:creationId xmlns:a16="http://schemas.microsoft.com/office/drawing/2014/main" id="{23BB6598-3F6B-4E38-A85C-E1339D83A464}"/>
              </a:ext>
            </a:extLst>
          </p:cNvPr>
          <p:cNvSpPr>
            <a:spLocks noGrp="1"/>
          </p:cNvSpPr>
          <p:nvPr>
            <p:ph idx="1"/>
          </p:nvPr>
        </p:nvSpPr>
        <p:spPr>
          <a:xfrm>
            <a:off x="2015231" y="1825625"/>
            <a:ext cx="9338569" cy="4351338"/>
          </a:xfrm>
        </p:spPr>
        <p:txBody>
          <a:bodyPr>
            <a:noAutofit/>
          </a:bodyPr>
          <a:lstStyle/>
          <a:p>
            <a:r>
              <a:rPr lang="en-GB" dirty="0"/>
              <a:t>Spare 2 minutes to shape your school! By completing this survey, you can help suggest what is needed in your school.</a:t>
            </a:r>
          </a:p>
          <a:p>
            <a:r>
              <a:rPr lang="en-GB" dirty="0"/>
              <a:t>Lots has changed because of coronavirus, so your views are needed now more than ever. </a:t>
            </a:r>
          </a:p>
          <a:p>
            <a:endParaRPr lang="en-GB" dirty="0"/>
          </a:p>
          <a:p>
            <a:r>
              <a:rPr lang="en-GB" dirty="0">
                <a:hlinkClick r:id="rId2"/>
              </a:rPr>
              <a:t>https://forms.gle/sKoVDF5w8D7ifPZF6</a:t>
            </a:r>
            <a:endParaRPr lang="en-GB" dirty="0"/>
          </a:p>
          <a:p>
            <a:endParaRPr lang="en-GB" dirty="0"/>
          </a:p>
          <a:p>
            <a:r>
              <a:rPr lang="en-GB" dirty="0"/>
              <a:t>If you would like to get more involved in the Resilience Revolution, you can get in touch with the youth engagement team by emailing </a:t>
            </a:r>
            <a:r>
              <a:rPr lang="en-GB" dirty="0">
                <a:hlinkClick r:id="rId3"/>
              </a:rPr>
              <a:t>sam.richardson@blackpool.gov.uk</a:t>
            </a:r>
            <a:endParaRPr lang="en-GB" dirty="0"/>
          </a:p>
        </p:txBody>
      </p:sp>
      <p:pic>
        <p:nvPicPr>
          <p:cNvPr id="6" name="Picture 5">
            <a:extLst>
              <a:ext uri="{FF2B5EF4-FFF2-40B4-BE49-F238E27FC236}">
                <a16:creationId xmlns:a16="http://schemas.microsoft.com/office/drawing/2014/main" id="{43998258-26DE-4DE1-B8FC-60C4F93E7F01}"/>
              </a:ext>
            </a:extLst>
          </p:cNvPr>
          <p:cNvPicPr>
            <a:picLocks noChangeAspect="1"/>
          </p:cNvPicPr>
          <p:nvPr/>
        </p:nvPicPr>
        <p:blipFill rotWithShape="1">
          <a:blip r:embed="rId4"/>
          <a:srcRect b="19099"/>
          <a:stretch/>
        </p:blipFill>
        <p:spPr>
          <a:xfrm>
            <a:off x="8176334" y="-88775"/>
            <a:ext cx="4235758" cy="1713390"/>
          </a:xfrm>
          <a:prstGeom prst="rect">
            <a:avLst/>
          </a:prstGeom>
        </p:spPr>
      </p:pic>
    </p:spTree>
    <p:extLst>
      <p:ext uri="{BB962C8B-B14F-4D97-AF65-F5344CB8AC3E}">
        <p14:creationId xmlns:p14="http://schemas.microsoft.com/office/powerpoint/2010/main" val="41471832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6E09C4E-C6F6-4741-924D-DC8DF1DFC2A1}"/>
              </a:ext>
            </a:extLst>
          </p:cNvPr>
          <p:cNvSpPr>
            <a:spLocks noGrp="1"/>
          </p:cNvSpPr>
          <p:nvPr>
            <p:ph type="title"/>
          </p:nvPr>
        </p:nvSpPr>
        <p:spPr>
          <a:xfrm>
            <a:off x="838200" y="365126"/>
            <a:ext cx="10515600" cy="723446"/>
          </a:xfrm>
        </p:spPr>
        <p:txBody>
          <a:bodyPr/>
          <a:lstStyle/>
          <a:p>
            <a:r>
              <a:rPr lang="en-GB" b="1" u="sng" dirty="0"/>
              <a:t>Best Apps for Managing Heart Health at Home</a:t>
            </a:r>
            <a:endParaRPr lang="en-GB" u="sng" dirty="0"/>
          </a:p>
        </p:txBody>
      </p:sp>
      <p:sp>
        <p:nvSpPr>
          <p:cNvPr id="5" name="Content Placeholder 4">
            <a:extLst>
              <a:ext uri="{FF2B5EF4-FFF2-40B4-BE49-F238E27FC236}">
                <a16:creationId xmlns:a16="http://schemas.microsoft.com/office/drawing/2014/main" id="{750AD0A0-195C-4892-9A26-89E678F0576C}"/>
              </a:ext>
            </a:extLst>
          </p:cNvPr>
          <p:cNvSpPr>
            <a:spLocks noGrp="1"/>
          </p:cNvSpPr>
          <p:nvPr>
            <p:ph idx="1"/>
          </p:nvPr>
        </p:nvSpPr>
        <p:spPr>
          <a:xfrm>
            <a:off x="838200" y="1299029"/>
            <a:ext cx="10515600" cy="3440846"/>
          </a:xfrm>
        </p:spPr>
        <p:txBody>
          <a:bodyPr/>
          <a:lstStyle/>
          <a:p>
            <a:pPr marL="0" indent="0">
              <a:buNone/>
            </a:pPr>
            <a:r>
              <a:rPr lang="en-GB" dirty="0"/>
              <a:t>In today’s newsletter, we look at some of the best apps for heart health. After using the COVID-19 App Formulary, Dr Tom </a:t>
            </a:r>
            <a:r>
              <a:rPr lang="en-GB" dirty="0" err="1"/>
              <a:t>Micklewright</a:t>
            </a:r>
            <a:r>
              <a:rPr lang="en-GB" dirty="0"/>
              <a:t> gives another personal, practical view on three apps which can help patients better manage heart health at home.</a:t>
            </a:r>
            <a:br>
              <a:rPr lang="en-GB" dirty="0"/>
            </a:br>
            <a:endParaRPr lang="en-GB" dirty="0"/>
          </a:p>
          <a:p>
            <a:pPr marL="0" indent="0">
              <a:buNone/>
            </a:pPr>
            <a:r>
              <a:rPr lang="en-GB" dirty="0"/>
              <a:t>Details of a webinar in a COVID-19 series, taking place on 27</a:t>
            </a:r>
            <a:r>
              <a:rPr lang="en-GB" baseline="30000" dirty="0"/>
              <a:t>th</a:t>
            </a:r>
            <a:r>
              <a:rPr lang="en-GB" dirty="0"/>
              <a:t> May: Apps for Managing Patient Heart Health at Home. </a:t>
            </a:r>
            <a:r>
              <a:rPr lang="en-GB" u="sng" dirty="0">
                <a:hlinkClick r:id="rId2"/>
              </a:rPr>
              <a:t>Register for free</a:t>
            </a:r>
            <a:r>
              <a:rPr lang="en-GB" dirty="0"/>
              <a:t> to join the session, with guests from top-scoring app developers.</a:t>
            </a:r>
          </a:p>
        </p:txBody>
      </p:sp>
      <p:pic>
        <p:nvPicPr>
          <p:cNvPr id="1026" name="Picture 2" descr="Kardia - Apps on Google Play">
            <a:extLst>
              <a:ext uri="{FF2B5EF4-FFF2-40B4-BE49-F238E27FC236}">
                <a16:creationId xmlns:a16="http://schemas.microsoft.com/office/drawing/2014/main" id="{DD567928-B507-4320-85CC-A427E2270E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4297" y="4642060"/>
            <a:ext cx="1457528" cy="145752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D6A1AC78-873E-4D6D-8163-B45204F42614}"/>
              </a:ext>
            </a:extLst>
          </p:cNvPr>
          <p:cNvPicPr>
            <a:picLocks noChangeAspect="1"/>
          </p:cNvPicPr>
          <p:nvPr/>
        </p:nvPicPr>
        <p:blipFill>
          <a:blip r:embed="rId4"/>
          <a:stretch>
            <a:fillRect/>
          </a:stretch>
        </p:blipFill>
        <p:spPr>
          <a:xfrm>
            <a:off x="4815778" y="4604163"/>
            <a:ext cx="3057525" cy="1495425"/>
          </a:xfrm>
          <a:prstGeom prst="rect">
            <a:avLst/>
          </a:prstGeom>
        </p:spPr>
      </p:pic>
      <p:pic>
        <p:nvPicPr>
          <p:cNvPr id="7" name="Picture 6">
            <a:extLst>
              <a:ext uri="{FF2B5EF4-FFF2-40B4-BE49-F238E27FC236}">
                <a16:creationId xmlns:a16="http://schemas.microsoft.com/office/drawing/2014/main" id="{343B8AB5-99DA-4F96-B8DE-9EB2E844E9D4}"/>
              </a:ext>
            </a:extLst>
          </p:cNvPr>
          <p:cNvPicPr>
            <a:picLocks noChangeAspect="1"/>
          </p:cNvPicPr>
          <p:nvPr/>
        </p:nvPicPr>
        <p:blipFill rotWithShape="1">
          <a:blip r:embed="rId5"/>
          <a:srcRect t="25801" b="29839"/>
          <a:stretch/>
        </p:blipFill>
        <p:spPr>
          <a:xfrm>
            <a:off x="8322113" y="5048655"/>
            <a:ext cx="2143125" cy="950686"/>
          </a:xfrm>
          <a:prstGeom prst="rect">
            <a:avLst/>
          </a:prstGeom>
        </p:spPr>
      </p:pic>
      <p:sp>
        <p:nvSpPr>
          <p:cNvPr id="8" name="TextBox 7">
            <a:hlinkClick r:id="rId6"/>
            <a:extLst>
              <a:ext uri="{FF2B5EF4-FFF2-40B4-BE49-F238E27FC236}">
                <a16:creationId xmlns:a16="http://schemas.microsoft.com/office/drawing/2014/main" id="{E073D827-4894-469B-9395-1BF5CAE98EC1}"/>
              </a:ext>
            </a:extLst>
          </p:cNvPr>
          <p:cNvSpPr txBox="1"/>
          <p:nvPr/>
        </p:nvSpPr>
        <p:spPr>
          <a:xfrm>
            <a:off x="2302444" y="6054050"/>
            <a:ext cx="2286000" cy="646331"/>
          </a:xfrm>
          <a:prstGeom prst="rect">
            <a:avLst/>
          </a:prstGeom>
          <a:noFill/>
        </p:spPr>
        <p:txBody>
          <a:bodyPr wrap="square" rtlCol="0">
            <a:spAutoFit/>
          </a:bodyPr>
          <a:lstStyle/>
          <a:p>
            <a:pPr algn="ctr"/>
            <a:r>
              <a:rPr lang="en-GB" dirty="0">
                <a:hlinkClick r:id="rId6"/>
              </a:rPr>
              <a:t>Kardia App Review Here</a:t>
            </a:r>
            <a:endParaRPr lang="en-GB" dirty="0"/>
          </a:p>
        </p:txBody>
      </p:sp>
      <p:sp>
        <p:nvSpPr>
          <p:cNvPr id="10" name="TextBox 9">
            <a:hlinkClick r:id="rId7"/>
            <a:extLst>
              <a:ext uri="{FF2B5EF4-FFF2-40B4-BE49-F238E27FC236}">
                <a16:creationId xmlns:a16="http://schemas.microsoft.com/office/drawing/2014/main" id="{9CA7176F-AE1D-4E42-895A-42639C741742}"/>
              </a:ext>
            </a:extLst>
          </p:cNvPr>
          <p:cNvSpPr txBox="1"/>
          <p:nvPr/>
        </p:nvSpPr>
        <p:spPr>
          <a:xfrm>
            <a:off x="5201540" y="6099588"/>
            <a:ext cx="2286000" cy="646331"/>
          </a:xfrm>
          <a:prstGeom prst="rect">
            <a:avLst/>
          </a:prstGeom>
          <a:noFill/>
        </p:spPr>
        <p:txBody>
          <a:bodyPr wrap="square" rtlCol="0">
            <a:spAutoFit/>
          </a:bodyPr>
          <a:lstStyle/>
          <a:p>
            <a:pPr algn="ctr"/>
            <a:r>
              <a:rPr lang="en-GB" dirty="0">
                <a:hlinkClick r:id="rId7"/>
              </a:rPr>
              <a:t>FibriCheck  App Review Here</a:t>
            </a:r>
            <a:endParaRPr lang="en-GB" dirty="0"/>
          </a:p>
        </p:txBody>
      </p:sp>
      <p:sp>
        <p:nvSpPr>
          <p:cNvPr id="12" name="TextBox 11">
            <a:hlinkClick r:id="rId8"/>
            <a:extLst>
              <a:ext uri="{FF2B5EF4-FFF2-40B4-BE49-F238E27FC236}">
                <a16:creationId xmlns:a16="http://schemas.microsoft.com/office/drawing/2014/main" id="{A46A12E4-585B-4BE1-BBB9-9610E020E066}"/>
              </a:ext>
            </a:extLst>
          </p:cNvPr>
          <p:cNvSpPr txBox="1"/>
          <p:nvPr/>
        </p:nvSpPr>
        <p:spPr>
          <a:xfrm>
            <a:off x="8322113" y="6144224"/>
            <a:ext cx="2286000" cy="646331"/>
          </a:xfrm>
          <a:prstGeom prst="rect">
            <a:avLst/>
          </a:prstGeom>
          <a:noFill/>
        </p:spPr>
        <p:txBody>
          <a:bodyPr wrap="square" rtlCol="0">
            <a:spAutoFit/>
          </a:bodyPr>
          <a:lstStyle/>
          <a:p>
            <a:pPr algn="ctr"/>
            <a:r>
              <a:rPr lang="en-GB" dirty="0">
                <a:hlinkClick r:id="rId8"/>
              </a:rPr>
              <a:t>Fitbit App Review Here</a:t>
            </a:r>
            <a:endParaRPr lang="en-GB" dirty="0"/>
          </a:p>
        </p:txBody>
      </p:sp>
    </p:spTree>
    <p:extLst>
      <p:ext uri="{BB962C8B-B14F-4D97-AF65-F5344CB8AC3E}">
        <p14:creationId xmlns:p14="http://schemas.microsoft.com/office/powerpoint/2010/main" val="10811076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71CB398A-762F-4479-9619-58AF0CC0AAD5}"/>
              </a:ext>
            </a:extLst>
          </p:cNvPr>
          <p:cNvSpPr txBox="1">
            <a:spLocks/>
          </p:cNvSpPr>
          <p:nvPr/>
        </p:nvSpPr>
        <p:spPr>
          <a:xfrm>
            <a:off x="5334001" y="288907"/>
            <a:ext cx="981075" cy="15017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6600" b="1" dirty="0">
                <a:solidFill>
                  <a:srgbClr val="FDA424"/>
                </a:solidFill>
                <a:latin typeface="Verdana" panose="020B0604030504040204" pitchFamily="34" charset="0"/>
                <a:ea typeface="Verdana" panose="020B0604030504040204" pitchFamily="34" charset="0"/>
              </a:rPr>
              <a:t>E</a:t>
            </a:r>
          </a:p>
        </p:txBody>
      </p:sp>
      <p:sp>
        <p:nvSpPr>
          <p:cNvPr id="9" name="Title 1">
            <a:extLst>
              <a:ext uri="{FF2B5EF4-FFF2-40B4-BE49-F238E27FC236}">
                <a16:creationId xmlns:a16="http://schemas.microsoft.com/office/drawing/2014/main" id="{64B2E4DF-D536-4BBA-BAD4-F4625FCFECD6}"/>
              </a:ext>
            </a:extLst>
          </p:cNvPr>
          <p:cNvSpPr txBox="1">
            <a:spLocks/>
          </p:cNvSpPr>
          <p:nvPr/>
        </p:nvSpPr>
        <p:spPr>
          <a:xfrm>
            <a:off x="4067856" y="288911"/>
            <a:ext cx="1704977" cy="15017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6600" b="1" dirty="0">
                <a:solidFill>
                  <a:srgbClr val="DF4449"/>
                </a:solidFill>
                <a:latin typeface="Verdana" panose="020B0604030504040204" pitchFamily="34" charset="0"/>
                <a:ea typeface="Verdana" panose="020B0604030504040204" pitchFamily="34" charset="0"/>
              </a:rPr>
              <a:t>N</a:t>
            </a:r>
          </a:p>
        </p:txBody>
      </p:sp>
      <p:sp>
        <p:nvSpPr>
          <p:cNvPr id="8" name="Title 1">
            <a:extLst>
              <a:ext uri="{FF2B5EF4-FFF2-40B4-BE49-F238E27FC236}">
                <a16:creationId xmlns:a16="http://schemas.microsoft.com/office/drawing/2014/main" id="{4C914289-F87C-4113-9C4A-A24BCEA6A7E0}"/>
              </a:ext>
            </a:extLst>
          </p:cNvPr>
          <p:cNvSpPr txBox="1">
            <a:spLocks/>
          </p:cNvSpPr>
          <p:nvPr/>
        </p:nvSpPr>
        <p:spPr>
          <a:xfrm>
            <a:off x="3376611" y="288915"/>
            <a:ext cx="1704977" cy="15017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6600" b="1" dirty="0">
                <a:solidFill>
                  <a:srgbClr val="63B024"/>
                </a:solidFill>
                <a:latin typeface="Verdana" panose="020B0604030504040204" pitchFamily="34" charset="0"/>
                <a:ea typeface="Verdana" panose="020B0604030504040204" pitchFamily="34" charset="0"/>
              </a:rPr>
              <a:t>I</a:t>
            </a:r>
          </a:p>
        </p:txBody>
      </p:sp>
      <p:sp>
        <p:nvSpPr>
          <p:cNvPr id="7" name="Title 1">
            <a:extLst>
              <a:ext uri="{FF2B5EF4-FFF2-40B4-BE49-F238E27FC236}">
                <a16:creationId xmlns:a16="http://schemas.microsoft.com/office/drawing/2014/main" id="{C010014D-3614-4D65-A9D0-FC37304B0A1B}"/>
              </a:ext>
            </a:extLst>
          </p:cNvPr>
          <p:cNvSpPr txBox="1">
            <a:spLocks/>
          </p:cNvSpPr>
          <p:nvPr/>
        </p:nvSpPr>
        <p:spPr>
          <a:xfrm>
            <a:off x="2425474" y="288919"/>
            <a:ext cx="1809753" cy="15017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6600" b="1" dirty="0">
                <a:solidFill>
                  <a:srgbClr val="00B0F0"/>
                </a:solidFill>
                <a:latin typeface="Verdana" panose="020B0604030504040204" pitchFamily="34" charset="0"/>
                <a:ea typeface="Verdana" panose="020B0604030504040204" pitchFamily="34" charset="0"/>
              </a:rPr>
              <a:t>L</a:t>
            </a:r>
          </a:p>
        </p:txBody>
      </p:sp>
      <p:sp>
        <p:nvSpPr>
          <p:cNvPr id="6" name="Title 1">
            <a:extLst>
              <a:ext uri="{FF2B5EF4-FFF2-40B4-BE49-F238E27FC236}">
                <a16:creationId xmlns:a16="http://schemas.microsoft.com/office/drawing/2014/main" id="{B23259B4-BCEE-451F-BD66-D3AFB4B569F4}"/>
              </a:ext>
            </a:extLst>
          </p:cNvPr>
          <p:cNvSpPr txBox="1">
            <a:spLocks/>
          </p:cNvSpPr>
          <p:nvPr/>
        </p:nvSpPr>
        <p:spPr>
          <a:xfrm>
            <a:off x="1214434" y="288923"/>
            <a:ext cx="2033591" cy="15017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6600" b="1" dirty="0">
                <a:solidFill>
                  <a:srgbClr val="8A56D2"/>
                </a:solidFill>
                <a:latin typeface="Verdana" panose="020B0604030504040204" pitchFamily="34" charset="0"/>
                <a:ea typeface="Verdana" panose="020B0604030504040204" pitchFamily="34" charset="0"/>
              </a:rPr>
              <a:t>N</a:t>
            </a:r>
          </a:p>
        </p:txBody>
      </p:sp>
      <p:sp>
        <p:nvSpPr>
          <p:cNvPr id="2" name="Title 1">
            <a:extLst>
              <a:ext uri="{FF2B5EF4-FFF2-40B4-BE49-F238E27FC236}">
                <a16:creationId xmlns:a16="http://schemas.microsoft.com/office/drawing/2014/main" id="{86FF26A8-35D0-409F-8628-3EBF1F90F418}"/>
              </a:ext>
            </a:extLst>
          </p:cNvPr>
          <p:cNvSpPr>
            <a:spLocks noGrp="1"/>
          </p:cNvSpPr>
          <p:nvPr>
            <p:ph type="title"/>
          </p:nvPr>
        </p:nvSpPr>
        <p:spPr>
          <a:xfrm>
            <a:off x="233359" y="288922"/>
            <a:ext cx="981075" cy="1501775"/>
          </a:xfrm>
        </p:spPr>
        <p:txBody>
          <a:bodyPr>
            <a:noAutofit/>
          </a:bodyPr>
          <a:lstStyle/>
          <a:p>
            <a:r>
              <a:rPr lang="en-GB" sz="16600" b="1" dirty="0">
                <a:solidFill>
                  <a:srgbClr val="FDA424"/>
                </a:solidFill>
                <a:latin typeface="Verdana" panose="020B0604030504040204" pitchFamily="34" charset="0"/>
                <a:ea typeface="Verdana" panose="020B0604030504040204" pitchFamily="34" charset="0"/>
              </a:rPr>
              <a:t>O</a:t>
            </a:r>
          </a:p>
        </p:txBody>
      </p:sp>
      <p:sp>
        <p:nvSpPr>
          <p:cNvPr id="10" name="Rectangle 9">
            <a:extLst>
              <a:ext uri="{FF2B5EF4-FFF2-40B4-BE49-F238E27FC236}">
                <a16:creationId xmlns:a16="http://schemas.microsoft.com/office/drawing/2014/main" id="{D8A4C6B8-8766-465B-BDCE-37995FB7439F}"/>
              </a:ext>
            </a:extLst>
          </p:cNvPr>
          <p:cNvSpPr/>
          <p:nvPr/>
        </p:nvSpPr>
        <p:spPr>
          <a:xfrm>
            <a:off x="334935" y="1974824"/>
            <a:ext cx="11129185" cy="3416320"/>
          </a:xfrm>
          <a:prstGeom prst="rect">
            <a:avLst/>
          </a:prstGeom>
          <a:ln w="38100">
            <a:solidFill>
              <a:srgbClr val="FF0000"/>
            </a:solidFill>
          </a:ln>
        </p:spPr>
        <p:style>
          <a:lnRef idx="2">
            <a:schemeClr val="dk1"/>
          </a:lnRef>
          <a:fillRef idx="1">
            <a:schemeClr val="lt1"/>
          </a:fillRef>
          <a:effectRef idx="0">
            <a:schemeClr val="dk1"/>
          </a:effectRef>
          <a:fontRef idx="minor">
            <a:schemeClr val="dk1"/>
          </a:fontRef>
        </p:style>
        <p:txBody>
          <a:bodyPr wrap="square">
            <a:spAutoFit/>
          </a:bodyPr>
          <a:lstStyle/>
          <a:p>
            <a:r>
              <a:rPr lang="en-GB" sz="3600" b="1" dirty="0">
                <a:latin typeface="Verdana" panose="020B0604030504040204" pitchFamily="34" charset="0"/>
                <a:ea typeface="Verdana" panose="020B0604030504040204" pitchFamily="34" charset="0"/>
              </a:rPr>
              <a:t>Work can be found on Class Charts and Google Classroom.</a:t>
            </a:r>
          </a:p>
          <a:p>
            <a:endParaRPr lang="en-GB" sz="3600" b="1" dirty="0">
              <a:latin typeface="Verdana" panose="020B0604030504040204" pitchFamily="34" charset="0"/>
              <a:ea typeface="Verdana" panose="020B0604030504040204" pitchFamily="34" charset="0"/>
            </a:endParaRPr>
          </a:p>
          <a:p>
            <a:r>
              <a:rPr lang="en-GB" sz="3600" b="1" dirty="0">
                <a:latin typeface="Verdana" panose="020B0604030504040204" pitchFamily="34" charset="0"/>
                <a:ea typeface="Verdana" panose="020B0604030504040204" pitchFamily="34" charset="0"/>
              </a:rPr>
              <a:t>If you need to contact a teacher – you can find email addresses on the school website</a:t>
            </a:r>
            <a:endParaRPr lang="en-GB" sz="3600" dirty="0"/>
          </a:p>
        </p:txBody>
      </p:sp>
      <p:pic>
        <p:nvPicPr>
          <p:cNvPr id="4" name="Picture 3">
            <a:extLst>
              <a:ext uri="{FF2B5EF4-FFF2-40B4-BE49-F238E27FC236}">
                <a16:creationId xmlns:a16="http://schemas.microsoft.com/office/drawing/2014/main" id="{C8761DF0-DA2E-49FD-ADF5-434312B37D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3027" y="4943685"/>
            <a:ext cx="2643207" cy="1843101"/>
          </a:xfrm>
          <a:prstGeom prst="rect">
            <a:avLst/>
          </a:prstGeom>
        </p:spPr>
      </p:pic>
      <p:pic>
        <p:nvPicPr>
          <p:cNvPr id="11" name="Picture 10">
            <a:extLst>
              <a:ext uri="{FF2B5EF4-FFF2-40B4-BE49-F238E27FC236}">
                <a16:creationId xmlns:a16="http://schemas.microsoft.com/office/drawing/2014/main" id="{DCF682D6-2DFE-483A-8C68-16D03C7866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6022" y="5713833"/>
            <a:ext cx="5595978" cy="619130"/>
          </a:xfrm>
          <a:prstGeom prst="rect">
            <a:avLst/>
          </a:prstGeom>
        </p:spPr>
      </p:pic>
      <p:sp>
        <p:nvSpPr>
          <p:cNvPr id="12" name="Arrow: Chevron 11">
            <a:extLst>
              <a:ext uri="{FF2B5EF4-FFF2-40B4-BE49-F238E27FC236}">
                <a16:creationId xmlns:a16="http://schemas.microsoft.com/office/drawing/2014/main" id="{C764013D-1FA9-4170-9720-EDD54B4C599A}"/>
              </a:ext>
            </a:extLst>
          </p:cNvPr>
          <p:cNvSpPr/>
          <p:nvPr/>
        </p:nvSpPr>
        <p:spPr>
          <a:xfrm>
            <a:off x="5557310" y="5521953"/>
            <a:ext cx="861306" cy="1002890"/>
          </a:xfrm>
          <a:prstGeom prst="chevr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33725463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64B2E4DF-D536-4BBA-BAD4-F4625FCFECD6}"/>
              </a:ext>
            </a:extLst>
          </p:cNvPr>
          <p:cNvSpPr txBox="1">
            <a:spLocks/>
          </p:cNvSpPr>
          <p:nvPr/>
        </p:nvSpPr>
        <p:spPr>
          <a:xfrm>
            <a:off x="3590354" y="-1730948"/>
            <a:ext cx="1704977" cy="15017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6600" b="1" dirty="0">
                <a:solidFill>
                  <a:srgbClr val="DF4449"/>
                </a:solidFill>
                <a:latin typeface="Verdana" panose="020B0604030504040204" pitchFamily="34" charset="0"/>
                <a:ea typeface="Verdana" panose="020B0604030504040204" pitchFamily="34" charset="0"/>
              </a:rPr>
              <a:t>T</a:t>
            </a:r>
          </a:p>
        </p:txBody>
      </p:sp>
      <p:sp>
        <p:nvSpPr>
          <p:cNvPr id="8" name="Title 1">
            <a:extLst>
              <a:ext uri="{FF2B5EF4-FFF2-40B4-BE49-F238E27FC236}">
                <a16:creationId xmlns:a16="http://schemas.microsoft.com/office/drawing/2014/main" id="{4C914289-F87C-4113-9C4A-A24BCEA6A7E0}"/>
              </a:ext>
            </a:extLst>
          </p:cNvPr>
          <p:cNvSpPr txBox="1">
            <a:spLocks/>
          </p:cNvSpPr>
          <p:nvPr/>
        </p:nvSpPr>
        <p:spPr>
          <a:xfrm>
            <a:off x="2390204" y="-1730947"/>
            <a:ext cx="1704977" cy="15017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6600" b="1" dirty="0">
                <a:solidFill>
                  <a:srgbClr val="63B024"/>
                </a:solidFill>
                <a:latin typeface="Verdana" panose="020B0604030504040204" pitchFamily="34" charset="0"/>
                <a:ea typeface="Verdana" panose="020B0604030504040204" pitchFamily="34" charset="0"/>
              </a:rPr>
              <a:t>R</a:t>
            </a:r>
          </a:p>
        </p:txBody>
      </p:sp>
      <p:sp>
        <p:nvSpPr>
          <p:cNvPr id="7" name="Title 1">
            <a:extLst>
              <a:ext uri="{FF2B5EF4-FFF2-40B4-BE49-F238E27FC236}">
                <a16:creationId xmlns:a16="http://schemas.microsoft.com/office/drawing/2014/main" id="{C010014D-3614-4D65-A9D0-FC37304B0A1B}"/>
              </a:ext>
            </a:extLst>
          </p:cNvPr>
          <p:cNvSpPr txBox="1">
            <a:spLocks/>
          </p:cNvSpPr>
          <p:nvPr/>
        </p:nvSpPr>
        <p:spPr>
          <a:xfrm>
            <a:off x="1190054" y="-1730947"/>
            <a:ext cx="1809753" cy="15017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6600" b="1" dirty="0">
                <a:solidFill>
                  <a:srgbClr val="00B0F0"/>
                </a:solidFill>
                <a:latin typeface="Verdana" panose="020B0604030504040204" pitchFamily="34" charset="0"/>
                <a:ea typeface="Verdana" panose="020B0604030504040204" pitchFamily="34" charset="0"/>
              </a:rPr>
              <a:t>A</a:t>
            </a:r>
          </a:p>
        </p:txBody>
      </p:sp>
      <p:sp>
        <p:nvSpPr>
          <p:cNvPr id="6" name="Title 1">
            <a:extLst>
              <a:ext uri="{FF2B5EF4-FFF2-40B4-BE49-F238E27FC236}">
                <a16:creationId xmlns:a16="http://schemas.microsoft.com/office/drawing/2014/main" id="{B23259B4-BCEE-451F-BD66-D3AFB4B569F4}"/>
              </a:ext>
            </a:extLst>
          </p:cNvPr>
          <p:cNvSpPr txBox="1">
            <a:spLocks/>
          </p:cNvSpPr>
          <p:nvPr/>
        </p:nvSpPr>
        <p:spPr>
          <a:xfrm>
            <a:off x="-348235" y="-1730946"/>
            <a:ext cx="2033591" cy="15017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6600" b="1" dirty="0">
                <a:solidFill>
                  <a:srgbClr val="8A56D2"/>
                </a:solidFill>
                <a:latin typeface="Verdana" panose="020B0604030504040204" pitchFamily="34" charset="0"/>
                <a:ea typeface="Verdana" panose="020B0604030504040204" pitchFamily="34" charset="0"/>
              </a:rPr>
              <a:t>M</a:t>
            </a:r>
          </a:p>
        </p:txBody>
      </p:sp>
      <p:sp>
        <p:nvSpPr>
          <p:cNvPr id="2" name="Title 1">
            <a:extLst>
              <a:ext uri="{FF2B5EF4-FFF2-40B4-BE49-F238E27FC236}">
                <a16:creationId xmlns:a16="http://schemas.microsoft.com/office/drawing/2014/main" id="{86FF26A8-35D0-409F-8628-3EBF1F90F418}"/>
              </a:ext>
            </a:extLst>
          </p:cNvPr>
          <p:cNvSpPr>
            <a:spLocks noGrp="1"/>
          </p:cNvSpPr>
          <p:nvPr>
            <p:ph type="title"/>
          </p:nvPr>
        </p:nvSpPr>
        <p:spPr>
          <a:xfrm>
            <a:off x="-1329310" y="-1730947"/>
            <a:ext cx="981075" cy="1501775"/>
          </a:xfrm>
        </p:spPr>
        <p:txBody>
          <a:bodyPr>
            <a:noAutofit/>
          </a:bodyPr>
          <a:lstStyle/>
          <a:p>
            <a:r>
              <a:rPr lang="en-GB" sz="16600" b="1" dirty="0">
                <a:solidFill>
                  <a:srgbClr val="FDA424"/>
                </a:solidFill>
                <a:latin typeface="Verdana" panose="020B0604030504040204" pitchFamily="34" charset="0"/>
                <a:ea typeface="Verdana" panose="020B0604030504040204" pitchFamily="34" charset="0"/>
              </a:rPr>
              <a:t>S</a:t>
            </a:r>
          </a:p>
        </p:txBody>
      </p:sp>
      <p:sp>
        <p:nvSpPr>
          <p:cNvPr id="12" name="Rectangle 11">
            <a:extLst>
              <a:ext uri="{FF2B5EF4-FFF2-40B4-BE49-F238E27FC236}">
                <a16:creationId xmlns:a16="http://schemas.microsoft.com/office/drawing/2014/main" id="{864D7FB5-461D-4F38-8E88-A1DAE2F50E82}"/>
              </a:ext>
            </a:extLst>
          </p:cNvPr>
          <p:cNvSpPr/>
          <p:nvPr/>
        </p:nvSpPr>
        <p:spPr>
          <a:xfrm>
            <a:off x="408674" y="76013"/>
            <a:ext cx="11556654" cy="646331"/>
          </a:xfrm>
          <a:prstGeom prst="rect">
            <a:avLst/>
          </a:prstGeom>
        </p:spPr>
        <p:txBody>
          <a:bodyPr wrap="square">
            <a:spAutoFit/>
          </a:bodyPr>
          <a:lstStyle/>
          <a:p>
            <a:r>
              <a:rPr lang="en-GB" sz="3600" u="sng" dirty="0"/>
              <a:t>Kindness Calendar. </a:t>
            </a:r>
            <a:r>
              <a:rPr lang="en-GB" sz="3600" dirty="0"/>
              <a:t>Be Kind to our homes</a:t>
            </a:r>
            <a:endParaRPr lang="en-GB" sz="3600" u="sng" dirty="0"/>
          </a:p>
        </p:txBody>
      </p:sp>
      <p:graphicFrame>
        <p:nvGraphicFramePr>
          <p:cNvPr id="5" name="Table 10">
            <a:extLst>
              <a:ext uri="{FF2B5EF4-FFF2-40B4-BE49-F238E27FC236}">
                <a16:creationId xmlns:a16="http://schemas.microsoft.com/office/drawing/2014/main" id="{C558AF7A-581D-4EE8-A2D3-6B95134C9857}"/>
              </a:ext>
            </a:extLst>
          </p:cNvPr>
          <p:cNvGraphicFramePr>
            <a:graphicFrameLocks noGrp="1"/>
          </p:cNvGraphicFramePr>
          <p:nvPr>
            <p:extLst>
              <p:ext uri="{D42A27DB-BD31-4B8C-83A1-F6EECF244321}">
                <p14:modId xmlns:p14="http://schemas.microsoft.com/office/powerpoint/2010/main" val="4322127"/>
              </p:ext>
            </p:extLst>
          </p:nvPr>
        </p:nvGraphicFramePr>
        <p:xfrm>
          <a:off x="275971" y="838387"/>
          <a:ext cx="11640057" cy="5943600"/>
        </p:xfrm>
        <a:graphic>
          <a:graphicData uri="http://schemas.openxmlformats.org/drawingml/2006/table">
            <a:tbl>
              <a:tblPr firstRow="1" bandRow="1">
                <a:tableStyleId>{91EBBBCC-DAD2-459C-BE2E-F6DE35CF9A28}</a:tableStyleId>
              </a:tblPr>
              <a:tblGrid>
                <a:gridCol w="1332042">
                  <a:extLst>
                    <a:ext uri="{9D8B030D-6E8A-4147-A177-3AD203B41FA5}">
                      <a16:colId xmlns:a16="http://schemas.microsoft.com/office/drawing/2014/main" val="3156618934"/>
                    </a:ext>
                  </a:extLst>
                </a:gridCol>
                <a:gridCol w="1214782">
                  <a:extLst>
                    <a:ext uri="{9D8B030D-6E8A-4147-A177-3AD203B41FA5}">
                      <a16:colId xmlns:a16="http://schemas.microsoft.com/office/drawing/2014/main" val="3227255115"/>
                    </a:ext>
                  </a:extLst>
                </a:gridCol>
                <a:gridCol w="9093233">
                  <a:extLst>
                    <a:ext uri="{9D8B030D-6E8A-4147-A177-3AD203B41FA5}">
                      <a16:colId xmlns:a16="http://schemas.microsoft.com/office/drawing/2014/main" val="2330019119"/>
                    </a:ext>
                  </a:extLst>
                </a:gridCol>
              </a:tblGrid>
              <a:tr h="370840">
                <a:tc>
                  <a:txBody>
                    <a:bodyPr/>
                    <a:lstStyle/>
                    <a:p>
                      <a:r>
                        <a:rPr lang="en-GB" b="1" dirty="0">
                          <a:solidFill>
                            <a:schemeClr val="tx1"/>
                          </a:solidFill>
                        </a:rPr>
                        <a:t>Monday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b="0" dirty="0">
                          <a:solidFill>
                            <a:schemeClr val="tx1"/>
                          </a:solidFill>
                        </a:rPr>
                        <a:t>Kind to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b="0" dirty="0">
                          <a:solidFill>
                            <a:schemeClr val="tx1"/>
                          </a:solidFill>
                        </a:rPr>
                        <a:t>Keeping your space clean and tidy is a great way to keep your mood and feelings up. </a:t>
                      </a:r>
                      <a:r>
                        <a:rPr lang="en-GB" b="1" dirty="0">
                          <a:solidFill>
                            <a:schemeClr val="tx1"/>
                          </a:solidFill>
                        </a:rPr>
                        <a:t>Take 30 minutes today to properly and thoroughly clean and tidy up your room at home</a:t>
                      </a:r>
                      <a:r>
                        <a:rPr lang="en-GB" b="0" dirty="0">
                          <a:solidFill>
                            <a:schemeClr val="tx1"/>
                          </a:solidFill>
                        </a:rPr>
                        <a:t>. After a few hours, write down a few sentences about how it makes a difference to how you are feeling.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59707746"/>
                  </a:ext>
                </a:extLst>
              </a:tr>
              <a:tr h="370840">
                <a:tc>
                  <a:txBody>
                    <a:bodyPr/>
                    <a:lstStyle/>
                    <a:p>
                      <a:r>
                        <a:rPr lang="en-GB" b="1" dirty="0">
                          <a:solidFill>
                            <a:schemeClr val="tx1"/>
                          </a:solidFill>
                        </a:rPr>
                        <a:t>Tuesday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dirty="0">
                          <a:solidFill>
                            <a:schemeClr val="tx1"/>
                          </a:solidFill>
                        </a:rPr>
                        <a:t>Kind to others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b="1" dirty="0"/>
                        <a:t>Who is keeping your home clean and tidy? </a:t>
                      </a:r>
                      <a:r>
                        <a:rPr lang="en-GB" dirty="0"/>
                        <a:t>Often, as floors are hoovered and messes cleaned up, we forget that someone is working very hard to stay on top of this. Ask members of your household about all the different things they do at home, and then make a list – it may surprise you how much someone cleans. </a:t>
                      </a: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60275824"/>
                  </a:ext>
                </a:extLst>
              </a:tr>
              <a:tr h="370840">
                <a:tc>
                  <a:txBody>
                    <a:bodyPr/>
                    <a:lstStyle/>
                    <a:p>
                      <a:r>
                        <a:rPr lang="en-GB" b="1" dirty="0">
                          <a:solidFill>
                            <a:schemeClr val="tx1"/>
                          </a:solidFill>
                        </a:rPr>
                        <a:t>Wednesday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a:solidFill>
                            <a:schemeClr val="tx1"/>
                          </a:solidFill>
                        </a:rPr>
                        <a:t>Kind to the world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b="1" dirty="0"/>
                        <a:t>Write a short story about two different homes – one where everyone cleans up together, and one where only one person cleans the whole home, while everyone else never cleans. Write the story from the perspective of the person cleaning alone</a:t>
                      </a:r>
                      <a:r>
                        <a:rPr lang="en-GB" dirty="0"/>
                        <a:t>. What can this story tell you about how people think about cleaning?</a:t>
                      </a: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52845696"/>
                  </a:ext>
                </a:extLst>
              </a:tr>
              <a:tr h="370840">
                <a:tc>
                  <a:txBody>
                    <a:bodyPr/>
                    <a:lstStyle/>
                    <a:p>
                      <a:r>
                        <a:rPr lang="en-GB" b="1" dirty="0">
                          <a:solidFill>
                            <a:schemeClr val="tx1"/>
                          </a:solidFill>
                        </a:rPr>
                        <a:t>Thursday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a:solidFill>
                            <a:schemeClr val="tx1"/>
                          </a:solidFill>
                        </a:rPr>
                        <a:t>Kind to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b="1" dirty="0"/>
                        <a:t>How is your room looking today? </a:t>
                      </a:r>
                      <a:r>
                        <a:rPr lang="en-GB" b="0" dirty="0"/>
                        <a:t>Has it stayed tidy and clean, or has it started getting a bit messy? Have you, or someone else, been cleaning and tidying up? </a:t>
                      </a:r>
                      <a:r>
                        <a:rPr lang="en-GB" b="1" dirty="0"/>
                        <a:t>Think about how your room has affected your mood and feelings since Monday, and think about how your mood and feelings have affected how clean your room is. Afterwards, write down a plan about how often you should clean your room to keep your mood and feelings up.</a:t>
                      </a:r>
                      <a:endParaRPr lang="en-GB"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57239298"/>
                  </a:ext>
                </a:extLst>
              </a:tr>
              <a:tr h="370840">
                <a:tc>
                  <a:txBody>
                    <a:bodyPr/>
                    <a:lstStyle/>
                    <a:p>
                      <a:r>
                        <a:rPr lang="en-GB" b="1" dirty="0">
                          <a:solidFill>
                            <a:schemeClr val="tx1"/>
                          </a:solidFill>
                        </a:rPr>
                        <a:t>Friday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a:solidFill>
                            <a:schemeClr val="tx1"/>
                          </a:solidFill>
                        </a:rPr>
                        <a:t>Kind to others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b="1" dirty="0"/>
                        <a:t>Look at the list you made on Tuesday and help your household clean today. </a:t>
                      </a:r>
                      <a:r>
                        <a:rPr lang="en-GB" b="0" dirty="0"/>
                        <a:t>You can help as much as you want, but you should ask a member of your household for help. </a:t>
                      </a:r>
                      <a:r>
                        <a:rPr lang="en-GB" b="1" dirty="0"/>
                        <a:t>After you have cleaned, think about what part you enjoyed most. It could be a good idea for you to start helping with this every week.</a:t>
                      </a:r>
                      <a:endParaRPr lang="en-GB"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61458363"/>
                  </a:ext>
                </a:extLst>
              </a:tr>
            </a:tbl>
          </a:graphicData>
        </a:graphic>
      </p:graphicFrame>
    </p:spTree>
    <p:extLst>
      <p:ext uri="{BB962C8B-B14F-4D97-AF65-F5344CB8AC3E}">
        <p14:creationId xmlns:p14="http://schemas.microsoft.com/office/powerpoint/2010/main" val="27566573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01B876E-AAE3-4082-BE3D-CBC3532B8345}"/>
              </a:ext>
            </a:extLst>
          </p:cNvPr>
          <p:cNvSpPr>
            <a:spLocks noGrp="1"/>
          </p:cNvSpPr>
          <p:nvPr>
            <p:ph idx="1"/>
          </p:nvPr>
        </p:nvSpPr>
        <p:spPr/>
        <p:txBody>
          <a:bodyPr/>
          <a:lstStyle/>
          <a:p>
            <a:endParaRPr lang="en-GB"/>
          </a:p>
        </p:txBody>
      </p:sp>
      <p:pic>
        <p:nvPicPr>
          <p:cNvPr id="1026" name="Picture 2" descr="Image">
            <a:extLst>
              <a:ext uri="{FF2B5EF4-FFF2-40B4-BE49-F238E27FC236}">
                <a16:creationId xmlns:a16="http://schemas.microsoft.com/office/drawing/2014/main" id="{84F43143-4188-4A63-B495-3C3397CD34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2175" y="977831"/>
            <a:ext cx="8172450" cy="577539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A02CF72-76B3-4BE3-BB0B-17A948CA32EF}"/>
              </a:ext>
            </a:extLst>
          </p:cNvPr>
          <p:cNvSpPr>
            <a:spLocks noGrp="1"/>
          </p:cNvSpPr>
          <p:nvPr>
            <p:ph type="title"/>
          </p:nvPr>
        </p:nvSpPr>
        <p:spPr>
          <a:xfrm>
            <a:off x="838200" y="315049"/>
            <a:ext cx="10515600" cy="1325563"/>
          </a:xfrm>
        </p:spPr>
        <p:style>
          <a:lnRef idx="2">
            <a:schemeClr val="dk1"/>
          </a:lnRef>
          <a:fillRef idx="1">
            <a:schemeClr val="lt1"/>
          </a:fillRef>
          <a:effectRef idx="0">
            <a:schemeClr val="dk1"/>
          </a:effectRef>
          <a:fontRef idx="minor">
            <a:schemeClr val="dk1"/>
          </a:fontRef>
        </p:style>
        <p:txBody>
          <a:bodyPr>
            <a:normAutofit/>
          </a:bodyPr>
          <a:lstStyle/>
          <a:p>
            <a:r>
              <a:rPr lang="en-GB" sz="2800" b="1" dirty="0">
                <a:latin typeface="Verdana" panose="020B0604030504040204" pitchFamily="34" charset="0"/>
                <a:ea typeface="Verdana" panose="020B0604030504040204" pitchFamily="34" charset="0"/>
              </a:rPr>
              <a:t>What will be your resilience move this week?</a:t>
            </a:r>
          </a:p>
        </p:txBody>
      </p:sp>
    </p:spTree>
    <p:extLst>
      <p:ext uri="{BB962C8B-B14F-4D97-AF65-F5344CB8AC3E}">
        <p14:creationId xmlns:p14="http://schemas.microsoft.com/office/powerpoint/2010/main" val="14475961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33882" y="62736"/>
            <a:ext cx="8475735" cy="668145"/>
          </a:xfrm>
        </p:spPr>
        <p:txBody>
          <a:bodyPr>
            <a:noAutofit/>
          </a:bodyPr>
          <a:lstStyle/>
          <a:p>
            <a:r>
              <a:rPr lang="en-GB" sz="2800" u="sng" dirty="0"/>
              <a:t>Where we live…</a:t>
            </a:r>
            <a:endParaRPr lang="en-GB" sz="1400" u="sng" dirty="0"/>
          </a:p>
        </p:txBody>
      </p:sp>
      <p:sp>
        <p:nvSpPr>
          <p:cNvPr id="12" name="Rectangle 11">
            <a:extLst>
              <a:ext uri="{FF2B5EF4-FFF2-40B4-BE49-F238E27FC236}">
                <a16:creationId xmlns:a16="http://schemas.microsoft.com/office/drawing/2014/main" id="{4633386C-B1B8-4CB9-BA7A-1B55BC468E7A}"/>
              </a:ext>
            </a:extLst>
          </p:cNvPr>
          <p:cNvSpPr/>
          <p:nvPr/>
        </p:nvSpPr>
        <p:spPr>
          <a:xfrm>
            <a:off x="49115" y="5036392"/>
            <a:ext cx="4937760" cy="1569660"/>
          </a:xfrm>
          <a:prstGeom prst="rect">
            <a:avLst/>
          </a:prstGeom>
        </p:spPr>
        <p:style>
          <a:lnRef idx="2">
            <a:schemeClr val="accent2"/>
          </a:lnRef>
          <a:fillRef idx="1">
            <a:schemeClr val="lt1"/>
          </a:fillRef>
          <a:effectRef idx="0">
            <a:schemeClr val="accent2"/>
          </a:effectRef>
          <a:fontRef idx="minor">
            <a:schemeClr val="dk1"/>
          </a:fontRef>
        </p:style>
        <p:txBody>
          <a:bodyPr wrap="square" numCol="2">
            <a:spAutoFit/>
          </a:bodyPr>
          <a:lstStyle/>
          <a:p>
            <a:pPr lvl="0"/>
            <a:r>
              <a:rPr lang="en-GB" sz="1200" dirty="0"/>
              <a:t> Do you think it is a good idea? Would you like to live there?</a:t>
            </a:r>
          </a:p>
          <a:p>
            <a:pPr lvl="0"/>
            <a:r>
              <a:rPr lang="en-GB" sz="1200" dirty="0"/>
              <a:t>Do you think it’s likely this is how lots of people will live in the future? Why?</a:t>
            </a:r>
          </a:p>
          <a:p>
            <a:pPr lvl="0"/>
            <a:endParaRPr lang="en-GB" sz="1200" dirty="0"/>
          </a:p>
          <a:p>
            <a:pPr lvl="0"/>
            <a:r>
              <a:rPr lang="en-GB" sz="1200" dirty="0"/>
              <a:t>What do you think is the biggest single factor in deciding where to live? </a:t>
            </a:r>
          </a:p>
          <a:p>
            <a:pPr lvl="0"/>
            <a:endParaRPr lang="en-GB" sz="1200" dirty="0"/>
          </a:p>
          <a:p>
            <a:pPr lvl="0"/>
            <a:r>
              <a:rPr lang="en-GB" sz="1200" dirty="0"/>
              <a:t>If you have to use three adjectives to describe your ideal home, what would they be and why?  </a:t>
            </a:r>
          </a:p>
          <a:p>
            <a:pPr lvl="0"/>
            <a:endParaRPr lang="en-GB" sz="1200" dirty="0"/>
          </a:p>
          <a:p>
            <a:pPr lvl="0"/>
            <a:r>
              <a:rPr lang="en-GB" sz="1200" dirty="0"/>
              <a:t>How is the transport around where you live? Do you need to travel by car or is there public transport, or can you walk to most places</a:t>
            </a:r>
            <a:r>
              <a:rPr lang="en-GB" sz="1000" dirty="0"/>
              <a:t>? </a:t>
            </a:r>
          </a:p>
        </p:txBody>
      </p:sp>
      <p:sp>
        <p:nvSpPr>
          <p:cNvPr id="3" name="Subtitle 2"/>
          <p:cNvSpPr>
            <a:spLocks noGrp="1"/>
          </p:cNvSpPr>
          <p:nvPr>
            <p:ph type="subTitle" idx="1"/>
          </p:nvPr>
        </p:nvSpPr>
        <p:spPr>
          <a:xfrm>
            <a:off x="4725382" y="800207"/>
            <a:ext cx="7318585" cy="5995057"/>
          </a:xfrm>
        </p:spPr>
        <p:txBody>
          <a:bodyPr>
            <a:normAutofit fontScale="92500"/>
          </a:bodyPr>
          <a:lstStyle/>
          <a:p>
            <a:pPr fontAlgn="base"/>
            <a:r>
              <a:rPr lang="en-GB" dirty="0"/>
              <a:t>An Italian architect is planning a city of skyscrapers! Luca </a:t>
            </a:r>
            <a:r>
              <a:rPr lang="en-GB" dirty="0" err="1"/>
              <a:t>Curci</a:t>
            </a:r>
            <a:r>
              <a:rPr lang="en-GB" dirty="0"/>
              <a:t> said that he wanted to build four self-sufficient, interconnected towers with trees, wildlife and farms.  He claimed that his buildings, for 200,000 people, would be the best way to tackle population growth, pollution and poverty. He says his project, The Link, could save the world and halt urban sprawl. He says, “We need a sustainable vision, my towers are designed to encourage a sense of community.” He envisages communities rising 300 floors with shops, cafés and recreation areas with homes, complete with solar panels. Trees and plants would recycle all the carbon dioxide produced. </a:t>
            </a:r>
            <a:r>
              <a:rPr lang="en-GB" dirty="0" err="1"/>
              <a:t>Curci’s</a:t>
            </a:r>
            <a:r>
              <a:rPr lang="en-GB" dirty="0"/>
              <a:t> towers have a horse-shoe shape to create wildlife havens. The blocks would gain stability from their conical form. The communities would be self-sufficient with farms on lower floors. </a:t>
            </a:r>
          </a:p>
          <a:p>
            <a:pPr fontAlgn="base"/>
            <a:r>
              <a:rPr lang="en-GB" dirty="0"/>
              <a:t> </a:t>
            </a:r>
          </a:p>
          <a:p>
            <a:pPr algn="r" fontAlgn="base"/>
            <a:r>
              <a:rPr lang="en-GB" dirty="0"/>
              <a:t>This week’s news story: </a:t>
            </a:r>
            <a:r>
              <a:rPr lang="en-GB" dirty="0">
                <a:hlinkClick r:id="rId2"/>
              </a:rPr>
              <a:t>https://yhoo.it/2SuVM5G</a:t>
            </a:r>
            <a:endParaRPr lang="en-GB" dirty="0"/>
          </a:p>
          <a:p>
            <a:pPr algn="r" fontAlgn="base"/>
            <a:r>
              <a:rPr lang="en-GB" dirty="0"/>
              <a:t> This week’s useful video: </a:t>
            </a:r>
            <a:r>
              <a:rPr lang="en-GB" dirty="0">
                <a:hlinkClick r:id="rId3"/>
              </a:rPr>
              <a:t>https://bit.ly/2KXsw38</a:t>
            </a:r>
            <a:endParaRPr lang="en-GB" dirty="0"/>
          </a:p>
        </p:txBody>
      </p:sp>
      <p:pic>
        <p:nvPicPr>
          <p:cNvPr id="7" name="Picture 6">
            <a:extLst>
              <a:ext uri="{FF2B5EF4-FFF2-40B4-BE49-F238E27FC236}">
                <a16:creationId xmlns:a16="http://schemas.microsoft.com/office/drawing/2014/main" id="{F8E370B1-EE35-4DC2-A407-6010811C79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3123" y="2461068"/>
            <a:ext cx="3742201" cy="2285960"/>
          </a:xfrm>
          <a:prstGeom prst="rect">
            <a:avLst/>
          </a:prstGeom>
        </p:spPr>
      </p:pic>
      <p:pic>
        <p:nvPicPr>
          <p:cNvPr id="5" name="Picture 4">
            <a:extLst>
              <a:ext uri="{FF2B5EF4-FFF2-40B4-BE49-F238E27FC236}">
                <a16:creationId xmlns:a16="http://schemas.microsoft.com/office/drawing/2014/main" id="{D41B8B4A-5A67-4464-AEB9-68B2D9D2232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115" y="62736"/>
            <a:ext cx="4568204" cy="2608240"/>
          </a:xfrm>
          <a:prstGeom prst="rect">
            <a:avLst/>
          </a:prstGeom>
        </p:spPr>
      </p:pic>
    </p:spTree>
    <p:extLst>
      <p:ext uri="{BB962C8B-B14F-4D97-AF65-F5344CB8AC3E}">
        <p14:creationId xmlns:p14="http://schemas.microsoft.com/office/powerpoint/2010/main" val="32609360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197A8808-8722-4B96-86DB-CF71F461D9EB}"/>
              </a:ext>
            </a:extLst>
          </p:cNvPr>
          <p:cNvSpPr txBox="1">
            <a:spLocks/>
          </p:cNvSpPr>
          <p:nvPr/>
        </p:nvSpPr>
        <p:spPr>
          <a:xfrm>
            <a:off x="8301033" y="288917"/>
            <a:ext cx="1704977" cy="15017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6600" b="1" dirty="0">
                <a:solidFill>
                  <a:srgbClr val="DF4449"/>
                </a:solidFill>
                <a:latin typeface="Verdana" panose="020B0604030504040204" pitchFamily="34" charset="0"/>
                <a:ea typeface="Verdana" panose="020B0604030504040204" pitchFamily="34" charset="0"/>
              </a:rPr>
              <a:t>E</a:t>
            </a:r>
          </a:p>
        </p:txBody>
      </p:sp>
      <p:sp>
        <p:nvSpPr>
          <p:cNvPr id="13" name="Title 1">
            <a:extLst>
              <a:ext uri="{FF2B5EF4-FFF2-40B4-BE49-F238E27FC236}">
                <a16:creationId xmlns:a16="http://schemas.microsoft.com/office/drawing/2014/main" id="{F7BC470F-0214-4556-A35E-577906B48580}"/>
              </a:ext>
            </a:extLst>
          </p:cNvPr>
          <p:cNvSpPr txBox="1">
            <a:spLocks/>
          </p:cNvSpPr>
          <p:nvPr/>
        </p:nvSpPr>
        <p:spPr>
          <a:xfrm>
            <a:off x="7196135" y="304801"/>
            <a:ext cx="1704977" cy="15017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6600" b="1" dirty="0">
                <a:solidFill>
                  <a:srgbClr val="FDA424"/>
                </a:solidFill>
                <a:latin typeface="Verdana" panose="020B0604030504040204" pitchFamily="34" charset="0"/>
                <a:ea typeface="Verdana" panose="020B0604030504040204" pitchFamily="34" charset="0"/>
              </a:rPr>
              <a:t>G</a:t>
            </a:r>
          </a:p>
        </p:txBody>
      </p:sp>
      <p:sp>
        <p:nvSpPr>
          <p:cNvPr id="14" name="Title 1">
            <a:extLst>
              <a:ext uri="{FF2B5EF4-FFF2-40B4-BE49-F238E27FC236}">
                <a16:creationId xmlns:a16="http://schemas.microsoft.com/office/drawing/2014/main" id="{51E0CEC9-3660-49BA-B206-63E8BE4A69EC}"/>
              </a:ext>
            </a:extLst>
          </p:cNvPr>
          <p:cNvSpPr txBox="1">
            <a:spLocks/>
          </p:cNvSpPr>
          <p:nvPr/>
        </p:nvSpPr>
        <p:spPr>
          <a:xfrm>
            <a:off x="6096000" y="288917"/>
            <a:ext cx="1704977" cy="15017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6600" b="1" dirty="0">
                <a:solidFill>
                  <a:srgbClr val="8A56D2"/>
                </a:solidFill>
                <a:latin typeface="Verdana" panose="020B0604030504040204" pitchFamily="34" charset="0"/>
                <a:ea typeface="Verdana" panose="020B0604030504040204" pitchFamily="34" charset="0"/>
              </a:rPr>
              <a:t>N</a:t>
            </a:r>
          </a:p>
        </p:txBody>
      </p:sp>
      <p:sp>
        <p:nvSpPr>
          <p:cNvPr id="15" name="Title 1">
            <a:extLst>
              <a:ext uri="{FF2B5EF4-FFF2-40B4-BE49-F238E27FC236}">
                <a16:creationId xmlns:a16="http://schemas.microsoft.com/office/drawing/2014/main" id="{6C6F3C9F-CD18-4F33-886E-CB2C297B8394}"/>
              </a:ext>
            </a:extLst>
          </p:cNvPr>
          <p:cNvSpPr txBox="1">
            <a:spLocks/>
          </p:cNvSpPr>
          <p:nvPr/>
        </p:nvSpPr>
        <p:spPr>
          <a:xfrm>
            <a:off x="5281619" y="288917"/>
            <a:ext cx="1704977" cy="15017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6600" b="1" dirty="0">
                <a:solidFill>
                  <a:srgbClr val="00B0F0"/>
                </a:solidFill>
                <a:latin typeface="Verdana" panose="020B0604030504040204" pitchFamily="34" charset="0"/>
                <a:ea typeface="Verdana" panose="020B0604030504040204" pitchFamily="34" charset="0"/>
              </a:rPr>
              <a:t>E</a:t>
            </a:r>
          </a:p>
        </p:txBody>
      </p:sp>
      <p:sp>
        <p:nvSpPr>
          <p:cNvPr id="16" name="Title 1">
            <a:extLst>
              <a:ext uri="{FF2B5EF4-FFF2-40B4-BE49-F238E27FC236}">
                <a16:creationId xmlns:a16="http://schemas.microsoft.com/office/drawing/2014/main" id="{B3F2F16E-C8A2-4C23-A905-631EFB515AD8}"/>
              </a:ext>
            </a:extLst>
          </p:cNvPr>
          <p:cNvSpPr txBox="1">
            <a:spLocks/>
          </p:cNvSpPr>
          <p:nvPr/>
        </p:nvSpPr>
        <p:spPr>
          <a:xfrm>
            <a:off x="4481512" y="288917"/>
            <a:ext cx="1704977" cy="15017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6600" b="1" dirty="0">
                <a:solidFill>
                  <a:srgbClr val="DF4449"/>
                </a:solidFill>
                <a:latin typeface="Verdana" panose="020B0604030504040204" pitchFamily="34" charset="0"/>
                <a:ea typeface="Verdana" panose="020B0604030504040204" pitchFamily="34" charset="0"/>
              </a:rPr>
              <a:t>L</a:t>
            </a:r>
          </a:p>
        </p:txBody>
      </p:sp>
      <p:sp>
        <p:nvSpPr>
          <p:cNvPr id="17" name="Title 1">
            <a:extLst>
              <a:ext uri="{FF2B5EF4-FFF2-40B4-BE49-F238E27FC236}">
                <a16:creationId xmlns:a16="http://schemas.microsoft.com/office/drawing/2014/main" id="{5547BC33-2F48-49D2-93B3-599C31798E9E}"/>
              </a:ext>
            </a:extLst>
          </p:cNvPr>
          <p:cNvSpPr txBox="1">
            <a:spLocks/>
          </p:cNvSpPr>
          <p:nvPr/>
        </p:nvSpPr>
        <p:spPr>
          <a:xfrm>
            <a:off x="3695700" y="288919"/>
            <a:ext cx="1704977" cy="15017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6600" b="1" dirty="0">
                <a:solidFill>
                  <a:srgbClr val="63B024"/>
                </a:solidFill>
                <a:latin typeface="Verdana" panose="020B0604030504040204" pitchFamily="34" charset="0"/>
                <a:ea typeface="Verdana" panose="020B0604030504040204" pitchFamily="34" charset="0"/>
              </a:rPr>
              <a:t>L</a:t>
            </a:r>
          </a:p>
        </p:txBody>
      </p:sp>
      <p:sp>
        <p:nvSpPr>
          <p:cNvPr id="18" name="Title 1">
            <a:extLst>
              <a:ext uri="{FF2B5EF4-FFF2-40B4-BE49-F238E27FC236}">
                <a16:creationId xmlns:a16="http://schemas.microsoft.com/office/drawing/2014/main" id="{60D8026C-CD7F-48DE-9314-000B744AD91E}"/>
              </a:ext>
            </a:extLst>
          </p:cNvPr>
          <p:cNvSpPr txBox="1">
            <a:spLocks/>
          </p:cNvSpPr>
          <p:nvPr/>
        </p:nvSpPr>
        <p:spPr>
          <a:xfrm>
            <a:off x="2514598" y="288921"/>
            <a:ext cx="1809753" cy="15017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6600" b="1" dirty="0">
                <a:solidFill>
                  <a:srgbClr val="00B0F0"/>
                </a:solidFill>
                <a:latin typeface="Verdana" panose="020B0604030504040204" pitchFamily="34" charset="0"/>
                <a:ea typeface="Verdana" panose="020B0604030504040204" pitchFamily="34" charset="0"/>
              </a:rPr>
              <a:t>A</a:t>
            </a:r>
          </a:p>
        </p:txBody>
      </p:sp>
      <p:sp>
        <p:nvSpPr>
          <p:cNvPr id="19" name="Title 1">
            <a:extLst>
              <a:ext uri="{FF2B5EF4-FFF2-40B4-BE49-F238E27FC236}">
                <a16:creationId xmlns:a16="http://schemas.microsoft.com/office/drawing/2014/main" id="{80EF0492-862D-410B-9908-B108A3911C83}"/>
              </a:ext>
            </a:extLst>
          </p:cNvPr>
          <p:cNvSpPr txBox="1">
            <a:spLocks/>
          </p:cNvSpPr>
          <p:nvPr/>
        </p:nvSpPr>
        <p:spPr>
          <a:xfrm>
            <a:off x="1214434" y="288923"/>
            <a:ext cx="2033591" cy="15017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6600" b="1" dirty="0">
                <a:solidFill>
                  <a:srgbClr val="8A56D2"/>
                </a:solidFill>
                <a:latin typeface="Verdana" panose="020B0604030504040204" pitchFamily="34" charset="0"/>
                <a:ea typeface="Verdana" panose="020B0604030504040204" pitchFamily="34" charset="0"/>
              </a:rPr>
              <a:t>H</a:t>
            </a:r>
          </a:p>
        </p:txBody>
      </p:sp>
      <p:sp>
        <p:nvSpPr>
          <p:cNvPr id="20" name="Title 1">
            <a:extLst>
              <a:ext uri="{FF2B5EF4-FFF2-40B4-BE49-F238E27FC236}">
                <a16:creationId xmlns:a16="http://schemas.microsoft.com/office/drawing/2014/main" id="{1A7DDFF5-36AF-451B-9BF7-A046881DC7A5}"/>
              </a:ext>
            </a:extLst>
          </p:cNvPr>
          <p:cNvSpPr txBox="1">
            <a:spLocks/>
          </p:cNvSpPr>
          <p:nvPr/>
        </p:nvSpPr>
        <p:spPr>
          <a:xfrm>
            <a:off x="233359" y="288922"/>
            <a:ext cx="981075" cy="15017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6600" b="1">
                <a:solidFill>
                  <a:srgbClr val="FDA424"/>
                </a:solidFill>
                <a:latin typeface="Verdana" panose="020B0604030504040204" pitchFamily="34" charset="0"/>
                <a:ea typeface="Verdana" panose="020B0604030504040204" pitchFamily="34" charset="0"/>
              </a:rPr>
              <a:t>C</a:t>
            </a:r>
            <a:endParaRPr lang="en-GB" sz="16600" b="1" dirty="0">
              <a:solidFill>
                <a:srgbClr val="FDA424"/>
              </a:solidFill>
              <a:latin typeface="Verdana" panose="020B0604030504040204" pitchFamily="34" charset="0"/>
              <a:ea typeface="Verdana" panose="020B0604030504040204" pitchFamily="34" charset="0"/>
            </a:endParaRPr>
          </a:p>
        </p:txBody>
      </p:sp>
      <p:sp>
        <p:nvSpPr>
          <p:cNvPr id="3" name="Content Placeholder 2">
            <a:extLst>
              <a:ext uri="{FF2B5EF4-FFF2-40B4-BE49-F238E27FC236}">
                <a16:creationId xmlns:a16="http://schemas.microsoft.com/office/drawing/2014/main" id="{6BCDF21A-39CB-4798-A716-DEFCEF31A811}"/>
              </a:ext>
            </a:extLst>
          </p:cNvPr>
          <p:cNvSpPr>
            <a:spLocks noGrp="1"/>
          </p:cNvSpPr>
          <p:nvPr>
            <p:ph idx="1"/>
          </p:nvPr>
        </p:nvSpPr>
        <p:spPr>
          <a:xfrm>
            <a:off x="587314" y="1951249"/>
            <a:ext cx="9354402" cy="4351338"/>
          </a:xfrm>
          <a:solidFill>
            <a:schemeClr val="bg1"/>
          </a:solidFill>
        </p:spPr>
        <p:txBody>
          <a:bodyPr>
            <a:normAutofit fontScale="92500"/>
          </a:bodyPr>
          <a:lstStyle/>
          <a:p>
            <a:pPr marL="0" indent="0">
              <a:lnSpc>
                <a:spcPct val="70000"/>
              </a:lnSpc>
              <a:spcBef>
                <a:spcPts val="900"/>
              </a:spcBef>
              <a:buNone/>
            </a:pPr>
            <a:r>
              <a:rPr lang="en-GB" sz="2400" b="1" u="sng" dirty="0"/>
              <a:t>School Games Virtual Competition Programme </a:t>
            </a:r>
          </a:p>
          <a:p>
            <a:pPr marL="0" indent="0">
              <a:lnSpc>
                <a:spcPct val="70000"/>
              </a:lnSpc>
              <a:spcBef>
                <a:spcPts val="900"/>
              </a:spcBef>
              <a:buNone/>
            </a:pPr>
            <a:r>
              <a:rPr lang="en-GB" sz="2400" dirty="0"/>
              <a:t>Closing date of Friday 12 June</a:t>
            </a:r>
          </a:p>
          <a:p>
            <a:pPr marL="0" indent="0">
              <a:lnSpc>
                <a:spcPct val="70000"/>
              </a:lnSpc>
              <a:spcBef>
                <a:spcPts val="900"/>
              </a:spcBef>
              <a:buNone/>
            </a:pPr>
            <a:r>
              <a:rPr lang="en-GB" sz="2400" b="1" dirty="0"/>
              <a:t>Passing a rugby ball accurately into a wheelie-bin from the greatest distance! </a:t>
            </a:r>
          </a:p>
          <a:p>
            <a:pPr marL="0" indent="0">
              <a:lnSpc>
                <a:spcPct val="70000"/>
              </a:lnSpc>
              <a:spcBef>
                <a:spcPts val="900"/>
              </a:spcBef>
              <a:buNone/>
            </a:pPr>
            <a:r>
              <a:rPr lang="en-GB" sz="2400" dirty="0"/>
              <a:t>You’re allowed to tilt the bin to make it easier!</a:t>
            </a:r>
          </a:p>
          <a:p>
            <a:pPr marL="0" indent="0">
              <a:lnSpc>
                <a:spcPct val="70000"/>
              </a:lnSpc>
              <a:spcBef>
                <a:spcPts val="900"/>
              </a:spcBef>
              <a:buNone/>
            </a:pPr>
            <a:endParaRPr lang="en-GB" sz="2400" dirty="0"/>
          </a:p>
          <a:p>
            <a:pPr marL="0" indent="0">
              <a:lnSpc>
                <a:spcPct val="70000"/>
              </a:lnSpc>
              <a:spcBef>
                <a:spcPts val="900"/>
              </a:spcBef>
              <a:buNone/>
            </a:pPr>
            <a:r>
              <a:rPr lang="en-GB" sz="2400" dirty="0"/>
              <a:t>Also </a:t>
            </a:r>
            <a:r>
              <a:rPr lang="en-GB" sz="2400" b="1" dirty="0"/>
              <a:t>‘keep a ball up with a hockey stick the longest’ </a:t>
            </a:r>
          </a:p>
          <a:p>
            <a:pPr marL="0" indent="0">
              <a:lnSpc>
                <a:spcPct val="70000"/>
              </a:lnSpc>
              <a:spcBef>
                <a:spcPts val="900"/>
              </a:spcBef>
              <a:buNone/>
            </a:pPr>
            <a:r>
              <a:rPr lang="en-GB" sz="2400" dirty="0"/>
              <a:t>Use a bigger ball to help make it easier!</a:t>
            </a:r>
          </a:p>
          <a:p>
            <a:pPr marL="0" indent="0">
              <a:lnSpc>
                <a:spcPct val="70000"/>
              </a:lnSpc>
              <a:spcBef>
                <a:spcPts val="900"/>
              </a:spcBef>
              <a:buNone/>
            </a:pPr>
            <a:endParaRPr lang="en-GB" sz="2400" dirty="0"/>
          </a:p>
          <a:p>
            <a:pPr marL="0" indent="0">
              <a:lnSpc>
                <a:spcPct val="70000"/>
              </a:lnSpc>
              <a:spcBef>
                <a:spcPts val="900"/>
              </a:spcBef>
              <a:buNone/>
            </a:pPr>
            <a:r>
              <a:rPr lang="en-GB" sz="2400" dirty="0"/>
              <a:t>The school with the most entries wins </a:t>
            </a:r>
            <a:r>
              <a:rPr lang="en-GB" sz="2400" b="1" u="sng" dirty="0"/>
              <a:t>the Lancashire School Games Prizes </a:t>
            </a:r>
            <a:r>
              <a:rPr lang="en-GB" sz="2400" dirty="0"/>
              <a:t>and the individuals who can keep it up the longest and with the best trick videos will also win a prize. </a:t>
            </a:r>
          </a:p>
          <a:p>
            <a:pPr marL="0" indent="0">
              <a:lnSpc>
                <a:spcPct val="70000"/>
              </a:lnSpc>
              <a:spcBef>
                <a:spcPts val="900"/>
              </a:spcBef>
              <a:buNone/>
            </a:pPr>
            <a:endParaRPr lang="en-GB" sz="2400" dirty="0"/>
          </a:p>
          <a:p>
            <a:pPr marL="0" indent="0">
              <a:lnSpc>
                <a:spcPct val="70000"/>
              </a:lnSpc>
              <a:spcBef>
                <a:spcPts val="900"/>
              </a:spcBef>
              <a:buNone/>
            </a:pPr>
            <a:r>
              <a:rPr lang="en-GB" sz="2400" dirty="0"/>
              <a:t>Send a video clip to Mrs Campbell on </a:t>
            </a:r>
            <a:r>
              <a:rPr lang="en-GB" sz="2400" dirty="0">
                <a:hlinkClick r:id="rId2"/>
              </a:rPr>
              <a:t>M.Campbell@Montgomery.fcat.org.uk</a:t>
            </a:r>
            <a:endParaRPr lang="en-GB" sz="2400" dirty="0"/>
          </a:p>
        </p:txBody>
      </p:sp>
      <p:pic>
        <p:nvPicPr>
          <p:cNvPr id="1026" name="Picture 2" descr="Rugby Ball Free Stock Photo - Public Domain Pictures">
            <a:extLst>
              <a:ext uri="{FF2B5EF4-FFF2-40B4-BE49-F238E27FC236}">
                <a16:creationId xmlns:a16="http://schemas.microsoft.com/office/drawing/2014/main" id="{7B1A911B-B962-4A83-AAA7-68887EF8199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06010" y="2140120"/>
            <a:ext cx="1954209" cy="195420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ockey stick and ball | Public domain vectors">
            <a:extLst>
              <a:ext uri="{FF2B5EF4-FFF2-40B4-BE49-F238E27FC236}">
                <a16:creationId xmlns:a16="http://schemas.microsoft.com/office/drawing/2014/main" id="{892EBECC-A5F9-4582-AAA2-BC0C3393C8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34598" y="63193"/>
            <a:ext cx="1947859" cy="1888056"/>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a:extLst>
              <a:ext uri="{FF2B5EF4-FFF2-40B4-BE49-F238E27FC236}">
                <a16:creationId xmlns:a16="http://schemas.microsoft.com/office/drawing/2014/main" id="{650EAFE3-6548-4418-872F-07832240F369}"/>
              </a:ext>
            </a:extLst>
          </p:cNvPr>
          <p:cNvSpPr/>
          <p:nvPr/>
        </p:nvSpPr>
        <p:spPr>
          <a:xfrm>
            <a:off x="-4316381" y="130641"/>
            <a:ext cx="6645603" cy="646331"/>
          </a:xfrm>
          <a:prstGeom prst="rect">
            <a:avLst/>
          </a:prstGeom>
          <a:solidFill>
            <a:schemeClr val="bg1">
              <a:alpha val="52000"/>
            </a:schemeClr>
          </a:solidFill>
          <a:ln w="28575">
            <a:solidFill>
              <a:schemeClr val="tx1"/>
            </a:solidFill>
          </a:ln>
        </p:spPr>
        <p:txBody>
          <a:bodyPr wrap="square">
            <a:spAutoFit/>
          </a:bodyPr>
          <a:lstStyle/>
          <a:p>
            <a:pPr algn="r"/>
            <a:r>
              <a:rPr lang="en-GB" sz="3600" b="1" dirty="0">
                <a:latin typeface="Verdana" panose="020B0604030504040204" pitchFamily="34" charset="0"/>
                <a:ea typeface="Verdana" panose="020B0604030504040204" pitchFamily="34" charset="0"/>
              </a:rPr>
              <a:t>HOUSE</a:t>
            </a:r>
            <a:endParaRPr lang="en-GB" sz="3600" dirty="0"/>
          </a:p>
        </p:txBody>
      </p:sp>
    </p:spTree>
    <p:extLst>
      <p:ext uri="{BB962C8B-B14F-4D97-AF65-F5344CB8AC3E}">
        <p14:creationId xmlns:p14="http://schemas.microsoft.com/office/powerpoint/2010/main" val="23271985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9A6F2437-BDB5-42E4-9EDA-CB62913A16CD}"/>
              </a:ext>
            </a:extLst>
          </p:cNvPr>
          <p:cNvSpPr txBox="1">
            <a:spLocks/>
          </p:cNvSpPr>
          <p:nvPr/>
        </p:nvSpPr>
        <p:spPr>
          <a:xfrm>
            <a:off x="8301033" y="288917"/>
            <a:ext cx="1704977" cy="15017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6600" b="1" dirty="0">
                <a:solidFill>
                  <a:srgbClr val="DF4449"/>
                </a:solidFill>
                <a:latin typeface="Verdana" panose="020B0604030504040204" pitchFamily="34" charset="0"/>
                <a:ea typeface="Verdana" panose="020B0604030504040204" pitchFamily="34" charset="0"/>
              </a:rPr>
              <a:t>E</a:t>
            </a:r>
          </a:p>
        </p:txBody>
      </p:sp>
      <p:sp>
        <p:nvSpPr>
          <p:cNvPr id="14" name="Title 1">
            <a:extLst>
              <a:ext uri="{FF2B5EF4-FFF2-40B4-BE49-F238E27FC236}">
                <a16:creationId xmlns:a16="http://schemas.microsoft.com/office/drawing/2014/main" id="{C11FFDE6-901B-421C-9019-20D11836B268}"/>
              </a:ext>
            </a:extLst>
          </p:cNvPr>
          <p:cNvSpPr txBox="1">
            <a:spLocks/>
          </p:cNvSpPr>
          <p:nvPr/>
        </p:nvSpPr>
        <p:spPr>
          <a:xfrm>
            <a:off x="7196135" y="304801"/>
            <a:ext cx="1704977" cy="15017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6600" b="1" dirty="0">
                <a:solidFill>
                  <a:srgbClr val="FDA424"/>
                </a:solidFill>
                <a:latin typeface="Verdana" panose="020B0604030504040204" pitchFamily="34" charset="0"/>
                <a:ea typeface="Verdana" panose="020B0604030504040204" pitchFamily="34" charset="0"/>
              </a:rPr>
              <a:t>G</a:t>
            </a:r>
          </a:p>
        </p:txBody>
      </p:sp>
      <p:sp>
        <p:nvSpPr>
          <p:cNvPr id="11" name="Title 1">
            <a:extLst>
              <a:ext uri="{FF2B5EF4-FFF2-40B4-BE49-F238E27FC236}">
                <a16:creationId xmlns:a16="http://schemas.microsoft.com/office/drawing/2014/main" id="{77786581-0FB1-4D63-AB9D-58D0C33787EA}"/>
              </a:ext>
            </a:extLst>
          </p:cNvPr>
          <p:cNvSpPr txBox="1">
            <a:spLocks/>
          </p:cNvSpPr>
          <p:nvPr/>
        </p:nvSpPr>
        <p:spPr>
          <a:xfrm>
            <a:off x="6096000" y="288917"/>
            <a:ext cx="1704977" cy="15017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6600" b="1" dirty="0">
                <a:solidFill>
                  <a:srgbClr val="8A56D2"/>
                </a:solidFill>
                <a:latin typeface="Verdana" panose="020B0604030504040204" pitchFamily="34" charset="0"/>
                <a:ea typeface="Verdana" panose="020B0604030504040204" pitchFamily="34" charset="0"/>
              </a:rPr>
              <a:t>N</a:t>
            </a:r>
          </a:p>
        </p:txBody>
      </p:sp>
      <p:sp>
        <p:nvSpPr>
          <p:cNvPr id="10" name="Title 1">
            <a:extLst>
              <a:ext uri="{FF2B5EF4-FFF2-40B4-BE49-F238E27FC236}">
                <a16:creationId xmlns:a16="http://schemas.microsoft.com/office/drawing/2014/main" id="{8AA0C7F8-5E8D-43FE-B721-4D6762D527C4}"/>
              </a:ext>
            </a:extLst>
          </p:cNvPr>
          <p:cNvSpPr txBox="1">
            <a:spLocks/>
          </p:cNvSpPr>
          <p:nvPr/>
        </p:nvSpPr>
        <p:spPr>
          <a:xfrm>
            <a:off x="5281619" y="288917"/>
            <a:ext cx="1704977" cy="15017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6600" b="1" dirty="0">
                <a:solidFill>
                  <a:srgbClr val="00B0F0"/>
                </a:solidFill>
                <a:latin typeface="Verdana" panose="020B0604030504040204" pitchFamily="34" charset="0"/>
                <a:ea typeface="Verdana" panose="020B0604030504040204" pitchFamily="34" charset="0"/>
              </a:rPr>
              <a:t>E</a:t>
            </a:r>
          </a:p>
        </p:txBody>
      </p:sp>
      <p:sp>
        <p:nvSpPr>
          <p:cNvPr id="9" name="Title 1">
            <a:extLst>
              <a:ext uri="{FF2B5EF4-FFF2-40B4-BE49-F238E27FC236}">
                <a16:creationId xmlns:a16="http://schemas.microsoft.com/office/drawing/2014/main" id="{64B2E4DF-D536-4BBA-BAD4-F4625FCFECD6}"/>
              </a:ext>
            </a:extLst>
          </p:cNvPr>
          <p:cNvSpPr txBox="1">
            <a:spLocks/>
          </p:cNvSpPr>
          <p:nvPr/>
        </p:nvSpPr>
        <p:spPr>
          <a:xfrm>
            <a:off x="4481512" y="288917"/>
            <a:ext cx="1704977" cy="15017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6600" b="1" dirty="0">
                <a:solidFill>
                  <a:srgbClr val="DF4449"/>
                </a:solidFill>
                <a:latin typeface="Verdana" panose="020B0604030504040204" pitchFamily="34" charset="0"/>
                <a:ea typeface="Verdana" panose="020B0604030504040204" pitchFamily="34" charset="0"/>
              </a:rPr>
              <a:t>L</a:t>
            </a:r>
          </a:p>
        </p:txBody>
      </p:sp>
      <p:sp>
        <p:nvSpPr>
          <p:cNvPr id="8" name="Title 1">
            <a:extLst>
              <a:ext uri="{FF2B5EF4-FFF2-40B4-BE49-F238E27FC236}">
                <a16:creationId xmlns:a16="http://schemas.microsoft.com/office/drawing/2014/main" id="{4C914289-F87C-4113-9C4A-A24BCEA6A7E0}"/>
              </a:ext>
            </a:extLst>
          </p:cNvPr>
          <p:cNvSpPr txBox="1">
            <a:spLocks/>
          </p:cNvSpPr>
          <p:nvPr/>
        </p:nvSpPr>
        <p:spPr>
          <a:xfrm>
            <a:off x="3695700" y="288919"/>
            <a:ext cx="1704977" cy="15017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6600" b="1" dirty="0">
                <a:solidFill>
                  <a:srgbClr val="63B024"/>
                </a:solidFill>
                <a:latin typeface="Verdana" panose="020B0604030504040204" pitchFamily="34" charset="0"/>
                <a:ea typeface="Verdana" panose="020B0604030504040204" pitchFamily="34" charset="0"/>
              </a:rPr>
              <a:t>L</a:t>
            </a:r>
          </a:p>
        </p:txBody>
      </p:sp>
      <p:sp>
        <p:nvSpPr>
          <p:cNvPr id="7" name="Title 1">
            <a:extLst>
              <a:ext uri="{FF2B5EF4-FFF2-40B4-BE49-F238E27FC236}">
                <a16:creationId xmlns:a16="http://schemas.microsoft.com/office/drawing/2014/main" id="{C010014D-3614-4D65-A9D0-FC37304B0A1B}"/>
              </a:ext>
            </a:extLst>
          </p:cNvPr>
          <p:cNvSpPr txBox="1">
            <a:spLocks/>
          </p:cNvSpPr>
          <p:nvPr/>
        </p:nvSpPr>
        <p:spPr>
          <a:xfrm>
            <a:off x="2514598" y="288921"/>
            <a:ext cx="1809753" cy="15017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6600" b="1" dirty="0">
                <a:solidFill>
                  <a:srgbClr val="00B0F0"/>
                </a:solidFill>
                <a:latin typeface="Verdana" panose="020B0604030504040204" pitchFamily="34" charset="0"/>
                <a:ea typeface="Verdana" panose="020B0604030504040204" pitchFamily="34" charset="0"/>
              </a:rPr>
              <a:t>A</a:t>
            </a:r>
          </a:p>
        </p:txBody>
      </p:sp>
      <p:sp>
        <p:nvSpPr>
          <p:cNvPr id="6" name="Title 1">
            <a:extLst>
              <a:ext uri="{FF2B5EF4-FFF2-40B4-BE49-F238E27FC236}">
                <a16:creationId xmlns:a16="http://schemas.microsoft.com/office/drawing/2014/main" id="{B23259B4-BCEE-451F-BD66-D3AFB4B569F4}"/>
              </a:ext>
            </a:extLst>
          </p:cNvPr>
          <p:cNvSpPr txBox="1">
            <a:spLocks/>
          </p:cNvSpPr>
          <p:nvPr/>
        </p:nvSpPr>
        <p:spPr>
          <a:xfrm>
            <a:off x="1214434" y="288923"/>
            <a:ext cx="2033591" cy="15017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6600" b="1" dirty="0">
                <a:solidFill>
                  <a:srgbClr val="8A56D2"/>
                </a:solidFill>
                <a:latin typeface="Verdana" panose="020B0604030504040204" pitchFamily="34" charset="0"/>
                <a:ea typeface="Verdana" panose="020B0604030504040204" pitchFamily="34" charset="0"/>
              </a:rPr>
              <a:t>H</a:t>
            </a:r>
          </a:p>
        </p:txBody>
      </p:sp>
      <p:sp>
        <p:nvSpPr>
          <p:cNvPr id="2" name="Title 1">
            <a:extLst>
              <a:ext uri="{FF2B5EF4-FFF2-40B4-BE49-F238E27FC236}">
                <a16:creationId xmlns:a16="http://schemas.microsoft.com/office/drawing/2014/main" id="{86FF26A8-35D0-409F-8628-3EBF1F90F418}"/>
              </a:ext>
            </a:extLst>
          </p:cNvPr>
          <p:cNvSpPr>
            <a:spLocks noGrp="1"/>
          </p:cNvSpPr>
          <p:nvPr>
            <p:ph type="title"/>
          </p:nvPr>
        </p:nvSpPr>
        <p:spPr>
          <a:xfrm>
            <a:off x="354453" y="377022"/>
            <a:ext cx="10515600" cy="1325563"/>
          </a:xfrm>
        </p:spPr>
        <p:txBody>
          <a:bodyPr>
            <a:noAutofit/>
          </a:bodyPr>
          <a:lstStyle/>
          <a:p>
            <a:r>
              <a:rPr lang="en-GB" sz="16600" b="1" dirty="0">
                <a:solidFill>
                  <a:srgbClr val="FDA424"/>
                </a:solidFill>
                <a:latin typeface="Verdana" panose="020B0604030504040204" pitchFamily="34" charset="0"/>
                <a:ea typeface="Verdana" panose="020B0604030504040204" pitchFamily="34" charset="0"/>
              </a:rPr>
              <a:t>C</a:t>
            </a:r>
          </a:p>
        </p:txBody>
      </p:sp>
      <p:sp>
        <p:nvSpPr>
          <p:cNvPr id="16" name="Rectangle 15">
            <a:extLst>
              <a:ext uri="{FF2B5EF4-FFF2-40B4-BE49-F238E27FC236}">
                <a16:creationId xmlns:a16="http://schemas.microsoft.com/office/drawing/2014/main" id="{57607F33-3938-444A-A059-A4418D69EC0B}"/>
              </a:ext>
            </a:extLst>
          </p:cNvPr>
          <p:cNvSpPr/>
          <p:nvPr/>
        </p:nvSpPr>
        <p:spPr>
          <a:xfrm>
            <a:off x="-1746057" y="149413"/>
            <a:ext cx="3855838" cy="646331"/>
          </a:xfrm>
          <a:prstGeom prst="rect">
            <a:avLst/>
          </a:prstGeom>
          <a:solidFill>
            <a:schemeClr val="bg1">
              <a:alpha val="52000"/>
            </a:schemeClr>
          </a:solidFill>
          <a:ln w="28575">
            <a:solidFill>
              <a:schemeClr val="tx1"/>
            </a:solidFill>
          </a:ln>
        </p:spPr>
        <p:txBody>
          <a:bodyPr wrap="square">
            <a:spAutoFit/>
          </a:bodyPr>
          <a:lstStyle/>
          <a:p>
            <a:r>
              <a:rPr lang="en-GB" sz="3600" b="1" dirty="0">
                <a:latin typeface="Verdana" panose="020B0604030504040204" pitchFamily="34" charset="0"/>
                <a:ea typeface="Verdana" panose="020B0604030504040204" pitchFamily="34" charset="0"/>
              </a:rPr>
              <a:t>           HOUSE</a:t>
            </a:r>
            <a:endParaRPr lang="en-GB" sz="3600" dirty="0"/>
          </a:p>
        </p:txBody>
      </p:sp>
      <p:sp>
        <p:nvSpPr>
          <p:cNvPr id="5" name="TextBox 4">
            <a:extLst>
              <a:ext uri="{FF2B5EF4-FFF2-40B4-BE49-F238E27FC236}">
                <a16:creationId xmlns:a16="http://schemas.microsoft.com/office/drawing/2014/main" id="{D00AB81B-4AED-4CD3-9C43-3B19D159DBF6}"/>
              </a:ext>
            </a:extLst>
          </p:cNvPr>
          <p:cNvSpPr txBox="1"/>
          <p:nvPr/>
        </p:nvSpPr>
        <p:spPr>
          <a:xfrm>
            <a:off x="4548188" y="2758981"/>
            <a:ext cx="6473793" cy="2062103"/>
          </a:xfrm>
          <a:prstGeom prst="rect">
            <a:avLst/>
          </a:prstGeom>
          <a:noFill/>
        </p:spPr>
        <p:txBody>
          <a:bodyPr wrap="square" rtlCol="0">
            <a:spAutoFit/>
          </a:bodyPr>
          <a:lstStyle/>
          <a:p>
            <a:pPr algn="ctr"/>
            <a:r>
              <a:rPr lang="en-GB" sz="3200" b="1" dirty="0"/>
              <a:t>Well Done Green House Winners for sending the most VE Day entries to the house Instagram account @</a:t>
            </a:r>
            <a:r>
              <a:rPr lang="en-GB" sz="3200" b="1" dirty="0" err="1"/>
              <a:t>Monty_House_System</a:t>
            </a:r>
            <a:r>
              <a:rPr lang="en-GB" sz="3200" b="1" dirty="0"/>
              <a:t>!</a:t>
            </a:r>
          </a:p>
        </p:txBody>
      </p:sp>
      <p:pic>
        <p:nvPicPr>
          <p:cNvPr id="17" name="Picture 16">
            <a:extLst>
              <a:ext uri="{FF2B5EF4-FFF2-40B4-BE49-F238E27FC236}">
                <a16:creationId xmlns:a16="http://schemas.microsoft.com/office/drawing/2014/main" id="{13B8B6ED-19C5-40D9-980E-4C9957EFD9EA}"/>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9582" b="93936" l="0" r="100000"/>
                    </a14:imgEffect>
                  </a14:imgLayer>
                </a14:imgProps>
              </a:ext>
              <a:ext uri="{28A0092B-C50C-407E-A947-70E740481C1C}">
                <a14:useLocalDpi xmlns:a14="http://schemas.microsoft.com/office/drawing/2010/main" val="0"/>
              </a:ext>
            </a:extLst>
          </a:blip>
          <a:stretch>
            <a:fillRect/>
          </a:stretch>
        </p:blipFill>
        <p:spPr>
          <a:xfrm>
            <a:off x="1884496" y="1878791"/>
            <a:ext cx="2727058" cy="3857468"/>
          </a:xfrm>
          <a:prstGeom prst="rect">
            <a:avLst/>
          </a:prstGeom>
        </p:spPr>
      </p:pic>
    </p:spTree>
    <p:extLst>
      <p:ext uri="{BB962C8B-B14F-4D97-AF65-F5344CB8AC3E}">
        <p14:creationId xmlns:p14="http://schemas.microsoft.com/office/powerpoint/2010/main" val="27651210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cstate="print">
            <a:extLst>
              <a:ext uri="{BEBA8EAE-BF5A-486C-A8C5-ECC9F3942E4B}">
                <a14:imgProps xmlns:a14="http://schemas.microsoft.com/office/drawing/2010/main">
                  <a14:imgLayer r:embed="rId3">
                    <a14:imgEffect>
                      <a14:backgroundRemoval t="9582" b="93936" l="0" r="100000"/>
                    </a14:imgEffect>
                  </a14:imgLayer>
                </a14:imgProps>
              </a:ext>
              <a:ext uri="{28A0092B-C50C-407E-A947-70E740481C1C}">
                <a14:useLocalDpi xmlns:a14="http://schemas.microsoft.com/office/drawing/2010/main" val="0"/>
              </a:ext>
            </a:extLst>
          </a:blip>
          <a:stretch>
            <a:fillRect/>
          </a:stretch>
        </p:blipFill>
        <p:spPr>
          <a:xfrm>
            <a:off x="3283985" y="2295709"/>
            <a:ext cx="2727058" cy="3857468"/>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92947" y="567119"/>
            <a:ext cx="4034118" cy="1053023"/>
          </a:xfrm>
          <a:prstGeom prst="rect">
            <a:avLst/>
          </a:prstGeom>
        </p:spPr>
      </p:pic>
      <p:sp>
        <p:nvSpPr>
          <p:cNvPr id="3" name="Rectangle 2"/>
          <p:cNvSpPr/>
          <p:nvPr/>
        </p:nvSpPr>
        <p:spPr>
          <a:xfrm>
            <a:off x="-119776" y="627999"/>
            <a:ext cx="3128781" cy="87853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GB" sz="2400" b="1" dirty="0">
                <a:solidFill>
                  <a:schemeClr val="tx1"/>
                </a:solidFill>
                <a:latin typeface="Verdana" panose="020B0604030504040204" pitchFamily="34" charset="0"/>
                <a:ea typeface="Verdana" panose="020B0604030504040204" pitchFamily="34" charset="0"/>
              </a:rPr>
              <a:t>House Points Weekly Totals</a:t>
            </a:r>
          </a:p>
        </p:txBody>
      </p:sp>
      <p:pic>
        <p:nvPicPr>
          <p:cNvPr id="10" name="Picture 9"/>
          <p:cNvPicPr>
            <a:picLocks noChangeAspect="1"/>
          </p:cNvPicPr>
          <p:nvPr/>
        </p:nvPicPr>
        <p:blipFill>
          <a:blip r:embed="rId5" cstate="print">
            <a:extLst>
              <a:ext uri="{BEBA8EAE-BF5A-486C-A8C5-ECC9F3942E4B}">
                <a14:imgProps xmlns:a14="http://schemas.microsoft.com/office/drawing/2010/main">
                  <a14:imgLayer r:embed="rId6">
                    <a14:imgEffect>
                      <a14:backgroundRemoval t="4548" b="95270" l="0" r="100000"/>
                    </a14:imgEffect>
                  </a14:imgLayer>
                </a14:imgProps>
              </a:ext>
              <a:ext uri="{28A0092B-C50C-407E-A947-70E740481C1C}">
                <a14:useLocalDpi xmlns:a14="http://schemas.microsoft.com/office/drawing/2010/main" val="0"/>
              </a:ext>
            </a:extLst>
          </a:blip>
          <a:stretch>
            <a:fillRect/>
          </a:stretch>
        </p:blipFill>
        <p:spPr>
          <a:xfrm>
            <a:off x="6392446" y="2543005"/>
            <a:ext cx="2514607" cy="3556951"/>
          </a:xfrm>
          <a:prstGeom prst="rect">
            <a:avLst/>
          </a:prstGeom>
        </p:spPr>
      </p:pic>
      <p:pic>
        <p:nvPicPr>
          <p:cNvPr id="23" name="Picture 22"/>
          <p:cNvPicPr>
            <a:picLocks noChangeAspect="1"/>
          </p:cNvPicPr>
          <p:nvPr/>
        </p:nvPicPr>
        <p:blipFill>
          <a:blip r:embed="rId7" cstate="print">
            <a:extLst>
              <a:ext uri="{BEBA8EAE-BF5A-486C-A8C5-ECC9F3942E4B}">
                <a14:imgProps xmlns:a14="http://schemas.microsoft.com/office/drawing/2010/main">
                  <a14:imgLayer r:embed="rId8">
                    <a14:imgEffect>
                      <a14:backgroundRemoval t="1577" b="89933" l="0" r="100000">
                        <a14:foregroundMark x1="34820" y1="44087" x2="83962" y2="63129"/>
                        <a14:foregroundMark x1="52916" y1="60582" x2="65266" y2="41055"/>
                        <a14:foregroundMark x1="54031" y1="45967" x2="46055" y2="61552"/>
                        <a14:foregroundMark x1="36707" y1="58217" x2="62607" y2="56883"/>
                        <a14:foregroundMark x1="56861" y1="48454" x2="58919" y2="45179"/>
                        <a14:foregroundMark x1="51458" y1="44876" x2="62607" y2="47119"/>
                      </a14:backgroundRemoval>
                    </a14:imgEffect>
                  </a14:imgLayer>
                </a14:imgProps>
              </a:ext>
              <a:ext uri="{28A0092B-C50C-407E-A947-70E740481C1C}">
                <a14:useLocalDpi xmlns:a14="http://schemas.microsoft.com/office/drawing/2010/main" val="0"/>
              </a:ext>
            </a:extLst>
          </a:blip>
          <a:stretch>
            <a:fillRect/>
          </a:stretch>
        </p:blipFill>
        <p:spPr>
          <a:xfrm>
            <a:off x="9509392" y="2690645"/>
            <a:ext cx="2447856" cy="3462532"/>
          </a:xfrm>
          <a:prstGeom prst="rect">
            <a:avLst/>
          </a:prstGeom>
        </p:spPr>
      </p:pic>
      <p:pic>
        <p:nvPicPr>
          <p:cNvPr id="24" name="Picture 23"/>
          <p:cNvPicPr>
            <a:picLocks noChangeAspect="1"/>
          </p:cNvPicPr>
          <p:nvPr/>
        </p:nvPicPr>
        <p:blipFill>
          <a:blip r:embed="rId9" cstate="print">
            <a:extLst>
              <a:ext uri="{BEBA8EAE-BF5A-486C-A8C5-ECC9F3942E4B}">
                <a14:imgProps xmlns:a14="http://schemas.microsoft.com/office/drawing/2010/main">
                  <a14:imgLayer r:embed="rId10">
                    <a14:imgEffect>
                      <a14:backgroundRemoval t="2062" b="90418" l="0" r="100000"/>
                    </a14:imgEffect>
                  </a14:imgLayer>
                </a14:imgProps>
              </a:ext>
              <a:ext uri="{28A0092B-C50C-407E-A947-70E740481C1C}">
                <a14:useLocalDpi xmlns:a14="http://schemas.microsoft.com/office/drawing/2010/main" val="0"/>
              </a:ext>
            </a:extLst>
          </a:blip>
          <a:stretch>
            <a:fillRect/>
          </a:stretch>
        </p:blipFill>
        <p:spPr>
          <a:xfrm>
            <a:off x="115765" y="2522383"/>
            <a:ext cx="2657701" cy="3759361"/>
          </a:xfrm>
          <a:prstGeom prst="rect">
            <a:avLst/>
          </a:prstGeom>
        </p:spPr>
      </p:pic>
      <p:sp>
        <p:nvSpPr>
          <p:cNvPr id="29" name="Rounded Rectangle 28"/>
          <p:cNvSpPr/>
          <p:nvPr/>
        </p:nvSpPr>
        <p:spPr>
          <a:xfrm>
            <a:off x="409341" y="5954849"/>
            <a:ext cx="1861935" cy="692220"/>
          </a:xfrm>
          <a:prstGeom prst="round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4800" b="1" dirty="0">
                <a:solidFill>
                  <a:schemeClr val="tx1"/>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rPr>
              <a:t>10</a:t>
            </a:r>
          </a:p>
        </p:txBody>
      </p:sp>
      <p:sp>
        <p:nvSpPr>
          <p:cNvPr id="31" name="Rounded Rectangle 30"/>
          <p:cNvSpPr/>
          <p:nvPr/>
        </p:nvSpPr>
        <p:spPr>
          <a:xfrm>
            <a:off x="3656636" y="5964154"/>
            <a:ext cx="1918620" cy="692220"/>
          </a:xfrm>
          <a:prstGeom prst="round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4800" dirty="0">
                <a:solidFill>
                  <a:schemeClr val="tx1"/>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rPr>
              <a:t>40</a:t>
            </a:r>
          </a:p>
        </p:txBody>
      </p:sp>
      <p:sp>
        <p:nvSpPr>
          <p:cNvPr id="32" name="Rounded Rectangle 31"/>
          <p:cNvSpPr/>
          <p:nvPr/>
        </p:nvSpPr>
        <p:spPr>
          <a:xfrm>
            <a:off x="6695822" y="5954849"/>
            <a:ext cx="1838577" cy="692220"/>
          </a:xfrm>
          <a:prstGeom prst="round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4800" b="1" dirty="0">
                <a:solidFill>
                  <a:schemeClr val="tx1"/>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rPr>
              <a:t>30</a:t>
            </a:r>
          </a:p>
        </p:txBody>
      </p:sp>
      <p:sp>
        <p:nvSpPr>
          <p:cNvPr id="33" name="Rounded Rectangle 32"/>
          <p:cNvSpPr/>
          <p:nvPr/>
        </p:nvSpPr>
        <p:spPr>
          <a:xfrm>
            <a:off x="9744583" y="5964154"/>
            <a:ext cx="1977474" cy="692220"/>
          </a:xfrm>
          <a:prstGeom prst="round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4800" b="1" dirty="0">
                <a:solidFill>
                  <a:schemeClr val="tx1"/>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rPr>
              <a:t>20</a:t>
            </a:r>
          </a:p>
        </p:txBody>
      </p:sp>
      <p:sp>
        <p:nvSpPr>
          <p:cNvPr id="11" name="Rectangle 1">
            <a:extLst>
              <a:ext uri="{FF2B5EF4-FFF2-40B4-BE49-F238E27FC236}">
                <a16:creationId xmlns:a16="http://schemas.microsoft.com/office/drawing/2014/main" id="{262B3184-23D5-40B5-835D-B1DF8A9A31A0}"/>
              </a:ext>
            </a:extLst>
          </p:cNvPr>
          <p:cNvSpPr>
            <a:spLocks noChangeArrowheads="1"/>
          </p:cNvSpPr>
          <p:nvPr/>
        </p:nvSpPr>
        <p:spPr bwMode="auto">
          <a:xfrm>
            <a:off x="838200" y="38941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Rectangle 12">
            <a:extLst>
              <a:ext uri="{FF2B5EF4-FFF2-40B4-BE49-F238E27FC236}">
                <a16:creationId xmlns:a16="http://schemas.microsoft.com/office/drawing/2014/main" id="{4BE4CB92-5CEF-4A36-A126-98F6EBD4CC86}"/>
              </a:ext>
            </a:extLst>
          </p:cNvPr>
          <p:cNvSpPr/>
          <p:nvPr/>
        </p:nvSpPr>
        <p:spPr>
          <a:xfrm>
            <a:off x="7687940" y="529058"/>
            <a:ext cx="4034117" cy="1323439"/>
          </a:xfrm>
          <a:prstGeom prst="rect">
            <a:avLst/>
          </a:prstGeom>
        </p:spPr>
        <p:txBody>
          <a:bodyPr wrap="square">
            <a:spAutoFit/>
          </a:bodyPr>
          <a:lstStyle/>
          <a:p>
            <a:pPr algn="r"/>
            <a:r>
              <a:rPr lang="en-GB" sz="2000" b="1" dirty="0">
                <a:latin typeface="Verdana" panose="020B0604030504040204" pitchFamily="34" charset="0"/>
                <a:ea typeface="Verdana" panose="020B0604030504040204" pitchFamily="34" charset="0"/>
              </a:rPr>
              <a:t>1st-40 PTS </a:t>
            </a:r>
            <a:r>
              <a:rPr lang="en-GB" sz="2000" b="1" dirty="0">
                <a:solidFill>
                  <a:srgbClr val="63B024"/>
                </a:solidFill>
                <a:latin typeface="Verdana" panose="020B0604030504040204" pitchFamily="34" charset="0"/>
                <a:ea typeface="Verdana" panose="020B0604030504040204" pitchFamily="34" charset="0"/>
              </a:rPr>
              <a:t>Green House </a:t>
            </a:r>
            <a:r>
              <a:rPr lang="en-GB" sz="2000" b="1" dirty="0">
                <a:latin typeface="Verdana" panose="020B0604030504040204" pitchFamily="34" charset="0"/>
                <a:ea typeface="Verdana" panose="020B0604030504040204" pitchFamily="34" charset="0"/>
              </a:rPr>
              <a:t>2nd- 30 PTS </a:t>
            </a:r>
            <a:r>
              <a:rPr lang="en-GB" sz="2000" b="1" dirty="0">
                <a:solidFill>
                  <a:srgbClr val="00B0F0"/>
                </a:solidFill>
                <a:latin typeface="Verdana" panose="020B0604030504040204" pitchFamily="34" charset="0"/>
                <a:ea typeface="Verdana" panose="020B0604030504040204" pitchFamily="34" charset="0"/>
              </a:rPr>
              <a:t>Blue House</a:t>
            </a:r>
            <a:endParaRPr lang="en-GB" sz="2000" b="1" dirty="0">
              <a:solidFill>
                <a:srgbClr val="8A56D2"/>
              </a:solidFill>
              <a:latin typeface="Verdana" panose="020B0604030504040204" pitchFamily="34" charset="0"/>
              <a:ea typeface="Verdana" panose="020B0604030504040204" pitchFamily="34" charset="0"/>
            </a:endParaRPr>
          </a:p>
          <a:p>
            <a:pPr algn="r"/>
            <a:r>
              <a:rPr lang="en-GB" sz="2000" b="1" dirty="0">
                <a:latin typeface="Verdana" panose="020B0604030504040204" pitchFamily="34" charset="0"/>
                <a:ea typeface="Verdana" panose="020B0604030504040204" pitchFamily="34" charset="0"/>
              </a:rPr>
              <a:t>3rd-20 PTS </a:t>
            </a:r>
            <a:r>
              <a:rPr lang="en-GB" sz="2000" b="1" dirty="0">
                <a:solidFill>
                  <a:srgbClr val="FDA424"/>
                </a:solidFill>
                <a:latin typeface="Verdana" panose="020B0604030504040204" pitchFamily="34" charset="0"/>
                <a:ea typeface="Verdana" panose="020B0604030504040204" pitchFamily="34" charset="0"/>
              </a:rPr>
              <a:t>Orange House</a:t>
            </a:r>
            <a:endParaRPr lang="en-GB" sz="2000" b="1" dirty="0">
              <a:solidFill>
                <a:srgbClr val="00B0F0"/>
              </a:solidFill>
              <a:latin typeface="Verdana" panose="020B0604030504040204" pitchFamily="34" charset="0"/>
              <a:ea typeface="Verdana" panose="020B0604030504040204" pitchFamily="34" charset="0"/>
            </a:endParaRPr>
          </a:p>
          <a:p>
            <a:pPr algn="r"/>
            <a:r>
              <a:rPr lang="en-GB" sz="2000" b="1" dirty="0">
                <a:latin typeface="Verdana" panose="020B0604030504040204" pitchFamily="34" charset="0"/>
                <a:ea typeface="Verdana" panose="020B0604030504040204" pitchFamily="34" charset="0"/>
              </a:rPr>
              <a:t>4th-10 PTS </a:t>
            </a:r>
            <a:r>
              <a:rPr lang="en-GB" sz="2000" b="1" dirty="0">
                <a:solidFill>
                  <a:srgbClr val="8A56D2"/>
                </a:solidFill>
                <a:latin typeface="Verdana" panose="020B0604030504040204" pitchFamily="34" charset="0"/>
                <a:ea typeface="Verdana" panose="020B0604030504040204" pitchFamily="34" charset="0"/>
              </a:rPr>
              <a:t>Purple House</a:t>
            </a:r>
            <a:endParaRPr lang="en-GB" sz="2000" b="1" dirty="0">
              <a:solidFill>
                <a:srgbClr val="63B024"/>
              </a:solidFill>
              <a:latin typeface="Verdana" panose="020B0604030504040204" pitchFamily="34" charset="0"/>
              <a:ea typeface="Verdana" panose="020B0604030504040204" pitchFamily="34" charset="0"/>
            </a:endParaRPr>
          </a:p>
        </p:txBody>
      </p:sp>
      <p:sp>
        <p:nvSpPr>
          <p:cNvPr id="16" name="Rounded Rectangle 30">
            <a:extLst>
              <a:ext uri="{FF2B5EF4-FFF2-40B4-BE49-F238E27FC236}">
                <a16:creationId xmlns:a16="http://schemas.microsoft.com/office/drawing/2014/main" id="{D0E8AFA6-BDC0-49C2-A403-44B98EA8A7DF}"/>
              </a:ext>
            </a:extLst>
          </p:cNvPr>
          <p:cNvSpPr/>
          <p:nvPr/>
        </p:nvSpPr>
        <p:spPr>
          <a:xfrm>
            <a:off x="3656636" y="2064920"/>
            <a:ext cx="1918620" cy="692220"/>
          </a:xfrm>
          <a:prstGeom prst="round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400" dirty="0">
                <a:solidFill>
                  <a:schemeClr val="tx1"/>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rPr>
              <a:t>263 Points</a:t>
            </a:r>
          </a:p>
        </p:txBody>
      </p:sp>
      <p:sp>
        <p:nvSpPr>
          <p:cNvPr id="18" name="Rounded Rectangle 30">
            <a:extLst>
              <a:ext uri="{FF2B5EF4-FFF2-40B4-BE49-F238E27FC236}">
                <a16:creationId xmlns:a16="http://schemas.microsoft.com/office/drawing/2014/main" id="{D41DD03A-93C1-4864-B2A7-A153AF60B0F9}"/>
              </a:ext>
            </a:extLst>
          </p:cNvPr>
          <p:cNvSpPr/>
          <p:nvPr/>
        </p:nvSpPr>
        <p:spPr>
          <a:xfrm>
            <a:off x="6690439" y="2064920"/>
            <a:ext cx="1918620" cy="692220"/>
          </a:xfrm>
          <a:prstGeom prst="round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400" dirty="0">
                <a:solidFill>
                  <a:schemeClr val="tx1"/>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rPr>
              <a:t>261 Points</a:t>
            </a:r>
          </a:p>
        </p:txBody>
      </p:sp>
      <p:sp>
        <p:nvSpPr>
          <p:cNvPr id="19" name="Rounded Rectangle 30">
            <a:extLst>
              <a:ext uri="{FF2B5EF4-FFF2-40B4-BE49-F238E27FC236}">
                <a16:creationId xmlns:a16="http://schemas.microsoft.com/office/drawing/2014/main" id="{31ACC921-36E2-42C0-9922-452578A55C61}"/>
              </a:ext>
            </a:extLst>
          </p:cNvPr>
          <p:cNvSpPr/>
          <p:nvPr/>
        </p:nvSpPr>
        <p:spPr>
          <a:xfrm>
            <a:off x="9744583" y="2064920"/>
            <a:ext cx="1918620" cy="692220"/>
          </a:xfrm>
          <a:prstGeom prst="round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400" dirty="0">
                <a:solidFill>
                  <a:schemeClr val="tx1"/>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rPr>
              <a:t>235 Points</a:t>
            </a:r>
          </a:p>
        </p:txBody>
      </p:sp>
      <p:sp>
        <p:nvSpPr>
          <p:cNvPr id="20" name="Rounded Rectangle 30">
            <a:extLst>
              <a:ext uri="{FF2B5EF4-FFF2-40B4-BE49-F238E27FC236}">
                <a16:creationId xmlns:a16="http://schemas.microsoft.com/office/drawing/2014/main" id="{2E1B4C00-0CEF-47EA-B070-2BDEBB4D122E}"/>
              </a:ext>
            </a:extLst>
          </p:cNvPr>
          <p:cNvSpPr/>
          <p:nvPr/>
        </p:nvSpPr>
        <p:spPr>
          <a:xfrm>
            <a:off x="409341" y="2064920"/>
            <a:ext cx="1918620" cy="692220"/>
          </a:xfrm>
          <a:prstGeom prst="round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400" dirty="0">
                <a:solidFill>
                  <a:schemeClr val="tx1"/>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rPr>
              <a:t>184 Points</a:t>
            </a:r>
          </a:p>
        </p:txBody>
      </p:sp>
    </p:spTree>
    <p:extLst>
      <p:ext uri="{BB962C8B-B14F-4D97-AF65-F5344CB8AC3E}">
        <p14:creationId xmlns:p14="http://schemas.microsoft.com/office/powerpoint/2010/main" val="40806168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ounded Rectangle 20">
            <a:extLst>
              <a:ext uri="{FF2B5EF4-FFF2-40B4-BE49-F238E27FC236}">
                <a16:creationId xmlns:a16="http://schemas.microsoft.com/office/drawing/2014/main" id="{7B200B72-E5AB-4A31-B7DC-D368E0F971FB}"/>
              </a:ext>
            </a:extLst>
          </p:cNvPr>
          <p:cNvSpPr/>
          <p:nvPr/>
        </p:nvSpPr>
        <p:spPr>
          <a:xfrm>
            <a:off x="5967659" y="3913806"/>
            <a:ext cx="2191926" cy="790826"/>
          </a:xfrm>
          <a:prstGeom prst="round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6000" dirty="0">
                <a:ln w="0"/>
                <a:solidFill>
                  <a:schemeClr val="tx1"/>
                </a:solidFill>
                <a:effectLst>
                  <a:outerShdw blurRad="38100" dist="19050" dir="2700000" algn="tl" rotWithShape="0">
                    <a:schemeClr val="dk1">
                      <a:alpha val="40000"/>
                    </a:schemeClr>
                  </a:outerShdw>
                </a:effectLst>
                <a:latin typeface="KBSticktoIt" panose="02000603000000000000" pitchFamily="2" charset="0"/>
                <a:ea typeface="KBSticktoIt" panose="02000603000000000000" pitchFamily="2" charset="0"/>
              </a:rPr>
              <a:t>3400</a:t>
            </a:r>
            <a:endParaRPr lang="en-GB" sz="6000" dirty="0">
              <a:solidFill>
                <a:srgbClr val="FF0000"/>
              </a:solidFill>
              <a:effectLst>
                <a:outerShdw blurRad="38100" dist="38100" dir="2700000" algn="tl">
                  <a:srgbClr val="000000">
                    <a:alpha val="43137"/>
                  </a:srgbClr>
                </a:outerShdw>
              </a:effectLst>
              <a:latin typeface="KBSticktoIt" panose="02000603000000000000" pitchFamily="2" charset="0"/>
              <a:ea typeface="KBSticktoIt" panose="02000603000000000000" pitchFamily="2" charset="0"/>
            </a:endParaRPr>
          </a:p>
        </p:txBody>
      </p:sp>
      <p:pic>
        <p:nvPicPr>
          <p:cNvPr id="18" name="Picture 17"/>
          <p:cNvPicPr>
            <a:picLocks noChangeAspect="1"/>
          </p:cNvPicPr>
          <p:nvPr/>
        </p:nvPicPr>
        <p:blipFill>
          <a:blip r:embed="rId3" cstate="print">
            <a:extLst>
              <a:ext uri="{BEBA8EAE-BF5A-486C-A8C5-ECC9F3942E4B}">
                <a14:imgProps xmlns:a14="http://schemas.microsoft.com/office/drawing/2010/main">
                  <a14:imgLayer r:embed="rId4">
                    <a14:imgEffect>
                      <a14:backgroundRemoval t="1577" b="89933" l="0" r="100000">
                        <a14:foregroundMark x1="34820" y1="44087" x2="83962" y2="63129"/>
                        <a14:foregroundMark x1="52916" y1="60582" x2="65266" y2="41055"/>
                        <a14:foregroundMark x1="54031" y1="45967" x2="46055" y2="61552"/>
                        <a14:foregroundMark x1="36707" y1="58217" x2="62607" y2="56883"/>
                        <a14:foregroundMark x1="56861" y1="48454" x2="58919" y2="45179"/>
                        <a14:foregroundMark x1="51458" y1="44876" x2="62607" y2="47119"/>
                      </a14:backgroundRemoval>
                    </a14:imgEffect>
                  </a14:imgLayer>
                </a14:imgProps>
              </a:ext>
              <a:ext uri="{28A0092B-C50C-407E-A947-70E740481C1C}">
                <a14:useLocalDpi xmlns:a14="http://schemas.microsoft.com/office/drawing/2010/main" val="0"/>
              </a:ext>
            </a:extLst>
          </a:blip>
          <a:stretch>
            <a:fillRect/>
          </a:stretch>
        </p:blipFill>
        <p:spPr>
          <a:xfrm>
            <a:off x="4147555" y="1"/>
            <a:ext cx="1320933" cy="1868481"/>
          </a:xfrm>
          <a:prstGeom prst="rect">
            <a:avLst/>
          </a:prstGeom>
        </p:spPr>
      </p:pic>
      <p:sp>
        <p:nvSpPr>
          <p:cNvPr id="25" name="Rounded Rectangle 24"/>
          <p:cNvSpPr/>
          <p:nvPr/>
        </p:nvSpPr>
        <p:spPr>
          <a:xfrm>
            <a:off x="5967660" y="443126"/>
            <a:ext cx="2123412" cy="790826"/>
          </a:xfrm>
          <a:prstGeom prst="round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6000" dirty="0">
                <a:solidFill>
                  <a:schemeClr val="tx1"/>
                </a:solidFill>
                <a:effectLst>
                  <a:outerShdw blurRad="38100" dist="38100" dir="2700000" algn="tl">
                    <a:srgbClr val="000000">
                      <a:alpha val="43137"/>
                    </a:srgbClr>
                  </a:outerShdw>
                </a:effectLst>
                <a:latin typeface="KBSticktoIt" panose="02000603000000000000" pitchFamily="2" charset="0"/>
                <a:ea typeface="KBSticktoIt" panose="02000603000000000000" pitchFamily="2" charset="0"/>
              </a:rPr>
              <a:t>4090</a:t>
            </a:r>
          </a:p>
        </p:txBody>
      </p:sp>
      <p:pic>
        <p:nvPicPr>
          <p:cNvPr id="16" name="Picture 15"/>
          <p:cNvPicPr>
            <a:picLocks noChangeAspect="1"/>
          </p:cNvPicPr>
          <p:nvPr/>
        </p:nvPicPr>
        <p:blipFill>
          <a:blip r:embed="rId5" cstate="print">
            <a:extLst>
              <a:ext uri="{BEBA8EAE-BF5A-486C-A8C5-ECC9F3942E4B}">
                <a14:imgProps xmlns:a14="http://schemas.microsoft.com/office/drawing/2010/main">
                  <a14:imgLayer r:embed="rId6">
                    <a14:imgEffect>
                      <a14:backgroundRemoval t="4548" b="95270" l="0" r="100000"/>
                    </a14:imgEffect>
                  </a14:imgLayer>
                </a14:imgProps>
              </a:ext>
              <a:ext uri="{28A0092B-C50C-407E-A947-70E740481C1C}">
                <a14:useLocalDpi xmlns:a14="http://schemas.microsoft.com/office/drawing/2010/main" val="0"/>
              </a:ext>
            </a:extLst>
          </a:blip>
          <a:stretch>
            <a:fillRect/>
          </a:stretch>
        </p:blipFill>
        <p:spPr>
          <a:xfrm>
            <a:off x="4163453" y="1656508"/>
            <a:ext cx="1298405" cy="1836614"/>
          </a:xfrm>
          <a:prstGeom prst="rect">
            <a:avLst/>
          </a:prstGeom>
        </p:spPr>
      </p:pic>
      <p:sp>
        <p:nvSpPr>
          <p:cNvPr id="23" name="Rounded Rectangle 22"/>
          <p:cNvSpPr/>
          <p:nvPr/>
        </p:nvSpPr>
        <p:spPr>
          <a:xfrm>
            <a:off x="5977248" y="2255792"/>
            <a:ext cx="2127166" cy="790826"/>
          </a:xfrm>
          <a:prstGeom prst="round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6000" dirty="0">
                <a:solidFill>
                  <a:schemeClr val="tx1"/>
                </a:solidFill>
                <a:effectLst>
                  <a:outerShdw blurRad="38100" dist="38100" dir="2700000" algn="tl">
                    <a:srgbClr val="000000">
                      <a:alpha val="43137"/>
                    </a:srgbClr>
                  </a:outerShdw>
                </a:effectLst>
                <a:latin typeface="KBSticktoIt" panose="02000603000000000000" pitchFamily="2" charset="0"/>
                <a:ea typeface="KBSticktoIt" panose="02000603000000000000" pitchFamily="2" charset="0"/>
              </a:rPr>
              <a:t>3580</a:t>
            </a:r>
          </a:p>
        </p:txBody>
      </p:sp>
      <p:pic>
        <p:nvPicPr>
          <p:cNvPr id="17" name="Picture 16"/>
          <p:cNvPicPr>
            <a:picLocks noChangeAspect="1"/>
          </p:cNvPicPr>
          <p:nvPr/>
        </p:nvPicPr>
        <p:blipFill>
          <a:blip r:embed="rId7" cstate="print">
            <a:extLst>
              <a:ext uri="{BEBA8EAE-BF5A-486C-A8C5-ECC9F3942E4B}">
                <a14:imgProps xmlns:a14="http://schemas.microsoft.com/office/drawing/2010/main">
                  <a14:imgLayer r:embed="rId8">
                    <a14:imgEffect>
                      <a14:backgroundRemoval t="2062" b="90418" l="0" r="100000"/>
                    </a14:imgEffect>
                  </a14:imgLayer>
                </a14:imgProps>
              </a:ext>
              <a:ext uri="{28A0092B-C50C-407E-A947-70E740481C1C}">
                <a14:useLocalDpi xmlns:a14="http://schemas.microsoft.com/office/drawing/2010/main" val="0"/>
              </a:ext>
            </a:extLst>
          </a:blip>
          <a:stretch>
            <a:fillRect/>
          </a:stretch>
        </p:blipFill>
        <p:spPr>
          <a:xfrm>
            <a:off x="4194704" y="5100851"/>
            <a:ext cx="1372290" cy="1941126"/>
          </a:xfrm>
          <a:prstGeom prst="rect">
            <a:avLst/>
          </a:prstGeom>
        </p:spPr>
      </p:pic>
      <p:sp>
        <p:nvSpPr>
          <p:cNvPr id="20" name="Rounded Rectangle 19"/>
          <p:cNvSpPr/>
          <p:nvPr/>
        </p:nvSpPr>
        <p:spPr>
          <a:xfrm>
            <a:off x="5990591" y="5676001"/>
            <a:ext cx="2100480" cy="790826"/>
          </a:xfrm>
          <a:prstGeom prst="round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6000" dirty="0">
                <a:ln w="0"/>
                <a:solidFill>
                  <a:schemeClr val="tx1"/>
                </a:solidFill>
                <a:effectLst>
                  <a:outerShdw blurRad="38100" dist="19050" dir="2700000" algn="tl" rotWithShape="0">
                    <a:schemeClr val="dk1">
                      <a:alpha val="40000"/>
                    </a:schemeClr>
                  </a:outerShdw>
                </a:effectLst>
                <a:latin typeface="KBSticktoIt" panose="02000603000000000000" pitchFamily="2" charset="0"/>
                <a:ea typeface="KBSticktoIt" panose="02000603000000000000" pitchFamily="2" charset="0"/>
              </a:rPr>
              <a:t>3060</a:t>
            </a:r>
          </a:p>
        </p:txBody>
      </p:sp>
      <p:pic>
        <p:nvPicPr>
          <p:cNvPr id="22" name="Picture 21">
            <a:extLst>
              <a:ext uri="{FF2B5EF4-FFF2-40B4-BE49-F238E27FC236}">
                <a16:creationId xmlns:a16="http://schemas.microsoft.com/office/drawing/2014/main" id="{A1CD48C5-ED2A-4E44-B5CE-451E188A27C8}"/>
              </a:ext>
            </a:extLst>
          </p:cNvPr>
          <p:cNvPicPr>
            <a:picLocks noChangeAspect="1"/>
          </p:cNvPicPr>
          <p:nvPr/>
        </p:nvPicPr>
        <p:blipFill>
          <a:blip r:embed="rId9" cstate="print">
            <a:extLst>
              <a:ext uri="{BEBA8EAE-BF5A-486C-A8C5-ECC9F3942E4B}">
                <a14:imgProps xmlns:a14="http://schemas.microsoft.com/office/drawing/2010/main">
                  <a14:imgLayer r:embed="rId10">
                    <a14:imgEffect>
                      <a14:backgroundRemoval t="9582" b="93936" l="0" r="100000"/>
                    </a14:imgEffect>
                  </a14:imgLayer>
                </a14:imgProps>
              </a:ext>
              <a:ext uri="{28A0092B-C50C-407E-A947-70E740481C1C}">
                <a14:useLocalDpi xmlns:a14="http://schemas.microsoft.com/office/drawing/2010/main" val="0"/>
              </a:ext>
            </a:extLst>
          </a:blip>
          <a:stretch>
            <a:fillRect/>
          </a:stretch>
        </p:blipFill>
        <p:spPr>
          <a:xfrm>
            <a:off x="4158892" y="3233078"/>
            <a:ext cx="1408102" cy="1991784"/>
          </a:xfrm>
          <a:prstGeom prst="rect">
            <a:avLst/>
          </a:prstGeom>
        </p:spPr>
      </p:pic>
      <p:sp>
        <p:nvSpPr>
          <p:cNvPr id="3" name="Rectangle 2">
            <a:extLst>
              <a:ext uri="{FF2B5EF4-FFF2-40B4-BE49-F238E27FC236}">
                <a16:creationId xmlns:a16="http://schemas.microsoft.com/office/drawing/2014/main" id="{448A5DC6-A0E8-424E-91E8-342435485132}"/>
              </a:ext>
            </a:extLst>
          </p:cNvPr>
          <p:cNvSpPr/>
          <p:nvPr/>
        </p:nvSpPr>
        <p:spPr>
          <a:xfrm rot="16200000">
            <a:off x="-1836901" y="2239060"/>
            <a:ext cx="4762500" cy="646331"/>
          </a:xfrm>
          <a:prstGeom prst="rect">
            <a:avLst/>
          </a:prstGeom>
        </p:spPr>
        <p:txBody>
          <a:bodyPr wrap="square">
            <a:spAutoFit/>
          </a:bodyPr>
          <a:lstStyle/>
          <a:p>
            <a:pPr algn="r"/>
            <a:r>
              <a:rPr lang="en-GB" sz="3600" b="1" dirty="0">
                <a:latin typeface="Verdana" panose="020B0604030504040204" pitchFamily="34" charset="0"/>
                <a:ea typeface="Verdana" panose="020B0604030504040204" pitchFamily="34" charset="0"/>
              </a:rPr>
              <a:t>The leader board</a:t>
            </a:r>
          </a:p>
        </p:txBody>
      </p:sp>
      <p:sp>
        <p:nvSpPr>
          <p:cNvPr id="12" name="Title 1">
            <a:extLst>
              <a:ext uri="{FF2B5EF4-FFF2-40B4-BE49-F238E27FC236}">
                <a16:creationId xmlns:a16="http://schemas.microsoft.com/office/drawing/2014/main" id="{FC4EB36A-131C-4D68-A79F-9995D5E2BB62}"/>
              </a:ext>
            </a:extLst>
          </p:cNvPr>
          <p:cNvSpPr txBox="1">
            <a:spLocks/>
          </p:cNvSpPr>
          <p:nvPr/>
        </p:nvSpPr>
        <p:spPr>
          <a:xfrm rot="16200000">
            <a:off x="9973708" y="4526569"/>
            <a:ext cx="981075" cy="150177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16600" b="1" dirty="0">
              <a:solidFill>
                <a:srgbClr val="FDA424"/>
              </a:solidFill>
              <a:latin typeface="Verdana" panose="020B0604030504040204" pitchFamily="34" charset="0"/>
              <a:ea typeface="Verdana" panose="020B0604030504040204" pitchFamily="34" charset="0"/>
            </a:endParaRPr>
          </a:p>
        </p:txBody>
      </p:sp>
      <p:sp>
        <p:nvSpPr>
          <p:cNvPr id="21" name="Title 1">
            <a:extLst>
              <a:ext uri="{FF2B5EF4-FFF2-40B4-BE49-F238E27FC236}">
                <a16:creationId xmlns:a16="http://schemas.microsoft.com/office/drawing/2014/main" id="{FDC3EF8B-1BA4-4567-8FE5-475B92949012}"/>
              </a:ext>
            </a:extLst>
          </p:cNvPr>
          <p:cNvSpPr txBox="1">
            <a:spLocks/>
          </p:cNvSpPr>
          <p:nvPr/>
        </p:nvSpPr>
        <p:spPr>
          <a:xfrm>
            <a:off x="-1577458" y="-1926998"/>
            <a:ext cx="2033591" cy="15017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16600" b="1" dirty="0">
              <a:solidFill>
                <a:srgbClr val="8A56D2"/>
              </a:solidFill>
              <a:latin typeface="Verdana" panose="020B0604030504040204" pitchFamily="34" charset="0"/>
              <a:ea typeface="Verdana" panose="020B0604030504040204" pitchFamily="34" charset="0"/>
            </a:endParaRPr>
          </a:p>
        </p:txBody>
      </p:sp>
      <p:sp>
        <p:nvSpPr>
          <p:cNvPr id="26" name="Title 1">
            <a:extLst>
              <a:ext uri="{FF2B5EF4-FFF2-40B4-BE49-F238E27FC236}">
                <a16:creationId xmlns:a16="http://schemas.microsoft.com/office/drawing/2014/main" id="{F2C76077-009E-452C-8874-7BEDADA3727F}"/>
              </a:ext>
            </a:extLst>
          </p:cNvPr>
          <p:cNvSpPr txBox="1">
            <a:spLocks/>
          </p:cNvSpPr>
          <p:nvPr/>
        </p:nvSpPr>
        <p:spPr>
          <a:xfrm>
            <a:off x="-2538572" y="-2287625"/>
            <a:ext cx="981075" cy="150177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16600" b="1" dirty="0">
              <a:solidFill>
                <a:srgbClr val="FDA424"/>
              </a:solidFill>
              <a:latin typeface="Verdana" panose="020B0604030504040204" pitchFamily="34" charset="0"/>
              <a:ea typeface="Verdana" panose="020B0604030504040204" pitchFamily="34" charset="0"/>
            </a:endParaRPr>
          </a:p>
        </p:txBody>
      </p:sp>
      <p:pic>
        <p:nvPicPr>
          <p:cNvPr id="4" name="Picture 3">
            <a:extLst>
              <a:ext uri="{FF2B5EF4-FFF2-40B4-BE49-F238E27FC236}">
                <a16:creationId xmlns:a16="http://schemas.microsoft.com/office/drawing/2014/main" id="{EA682B4A-A3B6-45F4-99CC-DDCCCD880067}"/>
              </a:ext>
            </a:extLst>
          </p:cNvPr>
          <p:cNvPicPr>
            <a:picLocks noChangeAspect="1"/>
          </p:cNvPicPr>
          <p:nvPr/>
        </p:nvPicPr>
        <p:blipFill>
          <a:blip r:embed="rId11"/>
          <a:stretch>
            <a:fillRect/>
          </a:stretch>
        </p:blipFill>
        <p:spPr>
          <a:xfrm rot="16200000">
            <a:off x="-1639375" y="866054"/>
            <a:ext cx="6696151" cy="3392344"/>
          </a:xfrm>
          <a:prstGeom prst="rect">
            <a:avLst/>
          </a:prstGeom>
        </p:spPr>
      </p:pic>
    </p:spTree>
    <p:extLst>
      <p:ext uri="{BB962C8B-B14F-4D97-AF65-F5344CB8AC3E}">
        <p14:creationId xmlns:p14="http://schemas.microsoft.com/office/powerpoint/2010/main" val="19165796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6059A10-6740-4FE8-B3F0-51B52CE408CD}"/>
              </a:ext>
            </a:extLst>
          </p:cNvPr>
          <p:cNvPicPr>
            <a:picLocks noChangeAspect="1"/>
          </p:cNvPicPr>
          <p:nvPr/>
        </p:nvPicPr>
        <p:blipFill>
          <a:blip r:embed="rId2"/>
          <a:stretch>
            <a:fillRect/>
          </a:stretch>
        </p:blipFill>
        <p:spPr>
          <a:xfrm>
            <a:off x="5538469" y="728040"/>
            <a:ext cx="6730683" cy="1681246"/>
          </a:xfrm>
          <a:prstGeom prst="rect">
            <a:avLst/>
          </a:prstGeom>
        </p:spPr>
      </p:pic>
      <p:pic>
        <p:nvPicPr>
          <p:cNvPr id="2" name="Picture 1">
            <a:extLst>
              <a:ext uri="{FF2B5EF4-FFF2-40B4-BE49-F238E27FC236}">
                <a16:creationId xmlns:a16="http://schemas.microsoft.com/office/drawing/2014/main" id="{8D10CF2F-DCFC-4A88-AA3A-A57B7E7FA7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64208"/>
            <a:ext cx="6028034" cy="3390769"/>
          </a:xfrm>
          <a:prstGeom prst="rect">
            <a:avLst/>
          </a:prstGeom>
        </p:spPr>
      </p:pic>
      <p:sp>
        <p:nvSpPr>
          <p:cNvPr id="6" name="Rectangle 5">
            <a:extLst>
              <a:ext uri="{FF2B5EF4-FFF2-40B4-BE49-F238E27FC236}">
                <a16:creationId xmlns:a16="http://schemas.microsoft.com/office/drawing/2014/main" id="{F40836ED-E985-4D15-9370-E7360808392C}"/>
              </a:ext>
            </a:extLst>
          </p:cNvPr>
          <p:cNvSpPr/>
          <p:nvPr/>
        </p:nvSpPr>
        <p:spPr>
          <a:xfrm>
            <a:off x="6590302" y="3809305"/>
            <a:ext cx="5074262" cy="2677656"/>
          </a:xfrm>
          <a:prstGeom prst="rect">
            <a:avLst/>
          </a:prstGeom>
        </p:spPr>
        <p:txBody>
          <a:bodyPr wrap="square">
            <a:spAutoFit/>
          </a:bodyPr>
          <a:lstStyle/>
          <a:p>
            <a:r>
              <a:rPr lang="en-GB" sz="2400" dirty="0"/>
              <a:t>Complete some of the suggested activities to help you prepare in the best way possible for your courses at Blackpool Sixth.</a:t>
            </a:r>
          </a:p>
          <a:p>
            <a:endParaRPr lang="en-GB" sz="2400" dirty="0"/>
          </a:p>
          <a:p>
            <a:r>
              <a:rPr lang="en-GB" sz="2400" dirty="0"/>
              <a:t>https://www.blackpoolsixth.ac.uk/newstudenthub/</a:t>
            </a:r>
          </a:p>
        </p:txBody>
      </p:sp>
      <p:sp>
        <p:nvSpPr>
          <p:cNvPr id="7" name="Rectangle 6">
            <a:extLst>
              <a:ext uri="{FF2B5EF4-FFF2-40B4-BE49-F238E27FC236}">
                <a16:creationId xmlns:a16="http://schemas.microsoft.com/office/drawing/2014/main" id="{6683982A-D9F6-4ECC-89F0-F405637781A5}"/>
              </a:ext>
            </a:extLst>
          </p:cNvPr>
          <p:cNvSpPr/>
          <p:nvPr/>
        </p:nvSpPr>
        <p:spPr>
          <a:xfrm>
            <a:off x="302129" y="3809305"/>
            <a:ext cx="5423776" cy="830997"/>
          </a:xfrm>
          <a:prstGeom prst="rect">
            <a:avLst/>
          </a:prstGeom>
        </p:spPr>
        <p:txBody>
          <a:bodyPr wrap="square">
            <a:spAutoFit/>
          </a:bodyPr>
          <a:lstStyle/>
          <a:p>
            <a:r>
              <a:rPr lang="en-GB" sz="2400" dirty="0"/>
              <a:t>B&amp;FC are now holding weekly virtual open events check out the website above.</a:t>
            </a:r>
          </a:p>
        </p:txBody>
      </p:sp>
    </p:spTree>
    <p:extLst>
      <p:ext uri="{BB962C8B-B14F-4D97-AF65-F5344CB8AC3E}">
        <p14:creationId xmlns:p14="http://schemas.microsoft.com/office/powerpoint/2010/main" val="36377540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13205</TotalTime>
  <Words>1161</Words>
  <Application>Microsoft Office PowerPoint</Application>
  <PresentationFormat>Widescreen</PresentationFormat>
  <Paragraphs>116</Paragraphs>
  <Slides>12</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Broadway</vt:lpstr>
      <vt:lpstr>Calibri</vt:lpstr>
      <vt:lpstr>Calibri Light</vt:lpstr>
      <vt:lpstr>KBSticktoIt</vt:lpstr>
      <vt:lpstr>Segoe UI Black</vt:lpstr>
      <vt:lpstr>Verdana</vt:lpstr>
      <vt:lpstr>Office Theme</vt:lpstr>
      <vt:lpstr>Montgomery   Term Two Week Two</vt:lpstr>
      <vt:lpstr>S</vt:lpstr>
      <vt:lpstr>What will be your resilience move this week?</vt:lpstr>
      <vt:lpstr>Where we live…</vt:lpstr>
      <vt:lpstr>PowerPoint Presentation</vt:lpstr>
      <vt:lpstr>C</vt:lpstr>
      <vt:lpstr>PowerPoint Presentation</vt:lpstr>
      <vt:lpstr>PowerPoint Presentation</vt:lpstr>
      <vt:lpstr>PowerPoint Presentation</vt:lpstr>
      <vt:lpstr>Resilience Revolution Survey on how you feel about returning to school.</vt:lpstr>
      <vt:lpstr>Best Apps for Managing Heart Health at Home</vt:lpstr>
      <vt:lpstr>O</vt:lpstr>
    </vt:vector>
  </TitlesOfParts>
  <Company>Montgomery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 Cumming</dc:creator>
  <cp:lastModifiedBy>R. Hegarty</cp:lastModifiedBy>
  <cp:revision>556</cp:revision>
  <cp:lastPrinted>2019-11-22T12:21:42Z</cp:lastPrinted>
  <dcterms:created xsi:type="dcterms:W3CDTF">2018-09-14T09:07:01Z</dcterms:created>
  <dcterms:modified xsi:type="dcterms:W3CDTF">2020-05-17T19:23:05Z</dcterms:modified>
</cp:coreProperties>
</file>