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5" r:id="rId8"/>
    <p:sldId id="264" r:id="rId9"/>
    <p:sldId id="260" r:id="rId10"/>
    <p:sldId id="266" r:id="rId11"/>
    <p:sldId id="261" r:id="rId12"/>
    <p:sldId id="267" r:id="rId13"/>
    <p:sldId id="268" r:id="rId14"/>
    <p:sldId id="269" r:id="rId15"/>
    <p:sldId id="270" r:id="rId16"/>
    <p:sldId id="272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7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09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752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2047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402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8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007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748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41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78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793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00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091DD32-2C29-4EAF-943E-A22FB50CA9BF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87982D7-2891-4F2B-AFBE-D46E9CF1F2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317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9F2CB-6653-45A2-AB9B-BDBE2BF38A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PGL 2026!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98FCE-FA67-419A-A6E5-759162EDBF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Wednesday 11</a:t>
            </a:r>
            <a:r>
              <a:rPr lang="en-GB" sz="2800" baseline="30000" dirty="0"/>
              <a:t>th</a:t>
            </a:r>
            <a:r>
              <a:rPr lang="en-GB" sz="2800" dirty="0"/>
              <a:t> – Friday 13</a:t>
            </a:r>
            <a:r>
              <a:rPr lang="en-GB" sz="2800" baseline="30000" dirty="0"/>
              <a:t>th</a:t>
            </a:r>
            <a:r>
              <a:rPr lang="en-GB" sz="2800" dirty="0"/>
              <a:t> November </a:t>
            </a:r>
          </a:p>
        </p:txBody>
      </p:sp>
    </p:spTree>
    <p:extLst>
      <p:ext uri="{BB962C8B-B14F-4D97-AF65-F5344CB8AC3E}">
        <p14:creationId xmlns:p14="http://schemas.microsoft.com/office/powerpoint/2010/main" val="685296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6143D-80DE-4E41-B939-CFE963B4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7163F-752A-4CAE-BD8D-8999D94AA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EE7476-70EE-4CF5-9827-88E5A26B5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57"/>
            <a:ext cx="12192000" cy="677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39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5F728-5D27-4D24-882E-6D66AFF30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1C839-A4FD-43D7-9D14-3A27131DE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61E203-CA98-4312-8DD9-3DABBE0EB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0" y="0"/>
            <a:ext cx="121393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91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FF60F-D2F5-4C6B-B572-9093222E6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635D0-A1CC-44B9-B867-EAC646D41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A7DC32-24F0-43D8-9645-3977442A7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5" y="0"/>
            <a:ext cx="12176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38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42AF3-1AC9-4136-B3D7-880CD791B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D57D6-C426-4274-8452-57FF4B289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2326CB-485E-452A-AA9E-A01C8BEF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95" t="27135" r="68815" b="29590"/>
          <a:stretch/>
        </p:blipFill>
        <p:spPr>
          <a:xfrm>
            <a:off x="0" y="531394"/>
            <a:ext cx="5544607" cy="57952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0B6902-25EB-411F-B40D-47B7AAE737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37" t="21052" r="66316" b="33716"/>
          <a:stretch/>
        </p:blipFill>
        <p:spPr>
          <a:xfrm>
            <a:off x="6096000" y="393031"/>
            <a:ext cx="4418764" cy="593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667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A854B-B0E0-413F-A53A-8907944B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5B8D5-D8DF-42FC-80A1-B4E21F61E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BB28C4-8C5F-4F51-8F0E-FC48841DF0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34" t="18771" r="37232" b="33592"/>
          <a:stretch/>
        </p:blipFill>
        <p:spPr>
          <a:xfrm>
            <a:off x="6096000" y="515480"/>
            <a:ext cx="5465729" cy="53778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0E53E4-2582-404A-A36B-61CDE22BBA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298" t="24946" r="66346" b="36655"/>
          <a:stretch/>
        </p:blipFill>
        <p:spPr>
          <a:xfrm>
            <a:off x="794726" y="515480"/>
            <a:ext cx="4570427" cy="5377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04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0800E-8EE7-4833-B597-4E0A8F72D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99193-447B-402E-88E7-81A7A8002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2CFC9D-D3FE-4438-A1F1-3CC28B7E7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461" t="19158" r="36883" b="33722"/>
          <a:stretch/>
        </p:blipFill>
        <p:spPr>
          <a:xfrm>
            <a:off x="2469471" y="0"/>
            <a:ext cx="7253058" cy="695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266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72741-2702-4FAC-BB0E-46B4A1E5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45840-6588-40E4-AB97-B604A2987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04FC7C-2007-465B-9058-B1FBA03DDF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71" t="18771" r="37233" b="34110"/>
          <a:stretch/>
        </p:blipFill>
        <p:spPr>
          <a:xfrm>
            <a:off x="0" y="381738"/>
            <a:ext cx="5572136" cy="55115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1B5ABA-E572-48CF-8AA6-98E0E96553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282" t="19633" r="5776" b="33721"/>
          <a:stretch/>
        </p:blipFill>
        <p:spPr>
          <a:xfrm>
            <a:off x="5184558" y="381738"/>
            <a:ext cx="5659400" cy="551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92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0D9F-4337-464E-AE55-D6FC52965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77C12-E0E6-4884-9F05-D5F26034D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F56E02-514C-4E29-9C34-FA35E8F2C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56"/>
            <a:ext cx="12192000" cy="68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39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28AAC-D1AF-4A88-B5A4-78F1BC540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E84B4-00F3-463B-B384-F63BBB510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29CDF-ECAC-4A70-B9C7-5FD51228A3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733" t="30420" r="8616" b="24347"/>
          <a:stretch/>
        </p:blipFill>
        <p:spPr>
          <a:xfrm>
            <a:off x="5746215" y="202730"/>
            <a:ext cx="6445785" cy="61536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3A1A96-C012-461B-9F41-B046D37012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631" t="27135" r="68158" b="27634"/>
          <a:stretch/>
        </p:blipFill>
        <p:spPr>
          <a:xfrm>
            <a:off x="7589" y="202730"/>
            <a:ext cx="5738626" cy="6030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69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2DEA8-D69B-4244-9C28-62A27AF3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1EFB5-ABF0-436B-A60D-B78C6FF0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640574-A62D-4DFD-858D-E627E6044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977"/>
            <a:ext cx="12192000" cy="67820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0CFD17D-8C5E-469F-BF22-CE6A2E523D43}"/>
              </a:ext>
            </a:extLst>
          </p:cNvPr>
          <p:cNvSpPr/>
          <p:nvPr/>
        </p:nvSpPr>
        <p:spPr>
          <a:xfrm>
            <a:off x="3595456" y="4145872"/>
            <a:ext cx="2885243" cy="328474"/>
          </a:xfrm>
          <a:prstGeom prst="rect">
            <a:avLst/>
          </a:prstGeom>
          <a:solidFill>
            <a:srgbClr val="0067AC"/>
          </a:solidFill>
          <a:ln>
            <a:solidFill>
              <a:srgbClr val="0067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4299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A7493-6A4E-443A-8D04-51AD80FEB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985BD-A01E-46B3-BBF9-95C17FFAE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D7ADB0-0A27-445F-A131-9D490C686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691" y="0"/>
            <a:ext cx="4807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688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4810E-D8C9-4A64-88F3-708B74CEC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215E8E-C5A0-4EB3-9A43-948E4B61B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A42DB4-5676-4C16-B320-A394BBAA3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4692"/>
            <a:ext cx="12192000" cy="458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859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3705E-0F0C-45CF-AA5E-967B2B6FF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83" y="787139"/>
            <a:ext cx="5030798" cy="1188720"/>
          </a:xfrm>
        </p:spPr>
        <p:txBody>
          <a:bodyPr/>
          <a:lstStyle/>
          <a:p>
            <a:r>
              <a:rPr lang="en-GB" dirty="0"/>
              <a:t>Sample menu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00E9C-556A-48FA-A7E9-8115272FD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651" y="2309571"/>
            <a:ext cx="4076963" cy="3101983"/>
          </a:xfrm>
        </p:spPr>
        <p:txBody>
          <a:bodyPr/>
          <a:lstStyle/>
          <a:p>
            <a:r>
              <a:rPr lang="en-GB" dirty="0"/>
              <a:t>If your child is unhappy with the food choices they must inform a member of staff as PGL can make them something they would prefer.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D83080-8F31-41E8-82B8-76DC91486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4084" y="0"/>
            <a:ext cx="4076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70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5B0A3-0BD1-41FA-8B9F-72E1BC8FD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Wednesday 11</a:t>
            </a:r>
            <a:r>
              <a:rPr lang="en-GB" baseline="30000" dirty="0"/>
              <a:t>th</a:t>
            </a:r>
            <a:r>
              <a:rPr lang="en-GB" dirty="0"/>
              <a:t> November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2E579-43EB-48DE-B25D-5B8D9909F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617" y="2638044"/>
            <a:ext cx="11301274" cy="3816022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Please drop your child off through the office with their bags (each child must be able to carry all their belongings)</a:t>
            </a:r>
          </a:p>
          <a:p>
            <a:r>
              <a:rPr lang="en-GB" sz="2400" dirty="0"/>
              <a:t>Do not attach their sleeping bag to their suitcases.</a:t>
            </a:r>
          </a:p>
          <a:p>
            <a:r>
              <a:rPr lang="en-GB" sz="2400" dirty="0"/>
              <a:t>All medications must be given to the office staff, not in children’s bags.</a:t>
            </a:r>
          </a:p>
          <a:p>
            <a:r>
              <a:rPr lang="en-GB" sz="2400" dirty="0"/>
              <a:t>Money for the gift shop should be placed in their backpacks to be given to their class teacher.</a:t>
            </a:r>
          </a:p>
          <a:p>
            <a:r>
              <a:rPr lang="en-GB" sz="2400" dirty="0"/>
              <a:t>All children must bring a packed lunch that can be disposed of. </a:t>
            </a:r>
          </a:p>
          <a:p>
            <a:r>
              <a:rPr lang="en-GB" sz="2400" dirty="0"/>
              <a:t>Room allocations and groups will be given in class before departure. </a:t>
            </a:r>
          </a:p>
          <a:p>
            <a:r>
              <a:rPr lang="en-GB" sz="2400" dirty="0"/>
              <a:t>We will be leaving school at 10am, feel free to wave us goodbye!</a:t>
            </a:r>
          </a:p>
          <a:p>
            <a:r>
              <a:rPr lang="en-GB" sz="2400" dirty="0"/>
              <a:t>LABEL EVERYTHING!!</a:t>
            </a:r>
          </a:p>
        </p:txBody>
      </p:sp>
    </p:spTree>
    <p:extLst>
      <p:ext uri="{BB962C8B-B14F-4D97-AF65-F5344CB8AC3E}">
        <p14:creationId xmlns:p14="http://schemas.microsoft.com/office/powerpoint/2010/main" val="1166893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EB32F-9E05-4266-9CBA-6B912831E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94AE5-2243-4EE7-92D9-99EB7F72F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6337317"/>
            <a:ext cx="7729728" cy="741899"/>
          </a:xfrm>
        </p:spPr>
        <p:txBody>
          <a:bodyPr/>
          <a:lstStyle/>
          <a:p>
            <a:r>
              <a:rPr lang="en-GB" dirty="0"/>
              <a:t>Please pack spare plastic bags for dirty/wet clothes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97B587-28E0-47CE-A6BC-47C61BBF1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12" y="310719"/>
            <a:ext cx="8562975" cy="574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143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4E0F3-C24F-487D-AD7A-33B9DABB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Friday 13</a:t>
            </a:r>
            <a:r>
              <a:rPr lang="en-GB" baseline="30000" dirty="0"/>
              <a:t>th</a:t>
            </a:r>
            <a:r>
              <a:rPr lang="en-GB" dirty="0"/>
              <a:t> November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BED0B-110D-4EC9-ADF2-5DC79F5BAE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Breakfast </a:t>
            </a:r>
          </a:p>
          <a:p>
            <a:r>
              <a:rPr lang="en-GB" dirty="0"/>
              <a:t>Pack up rooms</a:t>
            </a:r>
          </a:p>
          <a:p>
            <a:r>
              <a:rPr lang="en-GB"/>
              <a:t>Activity </a:t>
            </a:r>
            <a:endParaRPr lang="en-GB" dirty="0"/>
          </a:p>
          <a:p>
            <a:r>
              <a:rPr lang="en-GB" dirty="0"/>
              <a:t>Lunch </a:t>
            </a:r>
          </a:p>
          <a:p>
            <a:r>
              <a:rPr lang="en-GB" dirty="0"/>
              <a:t>Back to school </a:t>
            </a:r>
          </a:p>
          <a:p>
            <a:r>
              <a:rPr lang="en-GB" dirty="0"/>
              <a:t>Pick up from KS2 Hall around 3:30pm (traffic dependant) </a:t>
            </a:r>
          </a:p>
        </p:txBody>
      </p:sp>
    </p:spTree>
    <p:extLst>
      <p:ext uri="{BB962C8B-B14F-4D97-AF65-F5344CB8AC3E}">
        <p14:creationId xmlns:p14="http://schemas.microsoft.com/office/powerpoint/2010/main" val="3655917288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78</TotalTime>
  <Words>183</Words>
  <Application>Microsoft Office PowerPoint</Application>
  <PresentationFormat>Widescreen</PresentationFormat>
  <Paragraphs>21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Gill Sans MT</vt:lpstr>
      <vt:lpstr>Parcel</vt:lpstr>
      <vt:lpstr>PGL 2026!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Sample menu</vt:lpstr>
      <vt:lpstr>Wednesday 11th November </vt:lpstr>
      <vt:lpstr>PowerPoint Presentation</vt:lpstr>
      <vt:lpstr>Friday 13th November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PGL 2025!</dc:title>
  <dc:creator>Miss Hagerty</dc:creator>
  <cp:lastModifiedBy>Miss Hagerty</cp:lastModifiedBy>
  <cp:revision>6</cp:revision>
  <dcterms:created xsi:type="dcterms:W3CDTF">2025-10-14T13:47:15Z</dcterms:created>
  <dcterms:modified xsi:type="dcterms:W3CDTF">2026-10-12T15:48:29Z</dcterms:modified>
</cp:coreProperties>
</file>