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04" r:id="rId5"/>
    <p:sldId id="291" r:id="rId6"/>
    <p:sldId id="299" r:id="rId7"/>
    <p:sldId id="294" r:id="rId8"/>
    <p:sldId id="288" r:id="rId9"/>
    <p:sldId id="257" r:id="rId10"/>
    <p:sldId id="287" r:id="rId11"/>
    <p:sldId id="277" r:id="rId12"/>
    <p:sldId id="263" r:id="rId13"/>
    <p:sldId id="275" r:id="rId14"/>
    <p:sldId id="329" r:id="rId15"/>
    <p:sldId id="327" r:id="rId16"/>
    <p:sldId id="330" r:id="rId17"/>
    <p:sldId id="3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, Grindrod" userId="fb2de12b-31e3-4312-8fb9-5022677582c6" providerId="ADAL" clId="{54B6A102-64EA-41B4-B53B-2D2CE12B0563}"/>
    <pc:docChg chg="addSld modSld sldOrd">
      <pc:chgData name="Laura, Grindrod" userId="fb2de12b-31e3-4312-8fb9-5022677582c6" providerId="ADAL" clId="{54B6A102-64EA-41B4-B53B-2D2CE12B0563}" dt="2023-12-11T22:18:03.123" v="3"/>
      <pc:docMkLst>
        <pc:docMk/>
      </pc:docMkLst>
      <pc:sldChg chg="modSp">
        <pc:chgData name="Laura, Grindrod" userId="fb2de12b-31e3-4312-8fb9-5022677582c6" providerId="ADAL" clId="{54B6A102-64EA-41B4-B53B-2D2CE12B0563}" dt="2023-12-11T22:17:59.590" v="0"/>
        <pc:sldMkLst>
          <pc:docMk/>
          <pc:sldMk cId="353578994" sldId="288"/>
        </pc:sldMkLst>
        <pc:graphicFrameChg chg="mod">
          <ac:chgData name="Laura, Grindrod" userId="fb2de12b-31e3-4312-8fb9-5022677582c6" providerId="ADAL" clId="{54B6A102-64EA-41B4-B53B-2D2CE12B0563}" dt="2023-12-11T22:17:59.590" v="0"/>
          <ac:graphicFrameMkLst>
            <pc:docMk/>
            <pc:sldMk cId="353578994" sldId="288"/>
            <ac:graphicFrameMk id="3" creationId="{B9BFEDFF-D922-DC71-2F5F-102243ABB68E}"/>
          </ac:graphicFrameMkLst>
        </pc:graphicFrameChg>
      </pc:sldChg>
      <pc:sldChg chg="add ord">
        <pc:chgData name="Laura, Grindrod" userId="fb2de12b-31e3-4312-8fb9-5022677582c6" providerId="ADAL" clId="{54B6A102-64EA-41B4-B53B-2D2CE12B0563}" dt="2023-12-11T22:18:03.123" v="3"/>
        <pc:sldMkLst>
          <pc:docMk/>
          <pc:sldMk cId="205093585" sldId="304"/>
        </pc:sldMkLst>
      </pc:sldChg>
    </pc:docChg>
  </pc:docChgLst>
  <pc:docChgLst>
    <pc:chgData name="Laura, Grindrod" userId="fb2de12b-31e3-4312-8fb9-5022677582c6" providerId="ADAL" clId="{4C58E9EC-540F-447A-9319-D4AAB6264A76}"/>
    <pc:docChg chg="custSel addSld modSld">
      <pc:chgData name="Laura, Grindrod" userId="fb2de12b-31e3-4312-8fb9-5022677582c6" providerId="ADAL" clId="{4C58E9EC-540F-447A-9319-D4AAB6264A76}" dt="2024-07-23T14:56:51.685" v="119" actId="14734"/>
      <pc:docMkLst>
        <pc:docMk/>
      </pc:docMkLst>
      <pc:sldChg chg="modSp add mod">
        <pc:chgData name="Laura, Grindrod" userId="fb2de12b-31e3-4312-8fb9-5022677582c6" providerId="ADAL" clId="{4C58E9EC-540F-447A-9319-D4AAB6264A76}" dt="2024-07-23T14:56:51.685" v="119" actId="14734"/>
        <pc:sldMkLst>
          <pc:docMk/>
          <pc:sldMk cId="2359821141" sldId="330"/>
        </pc:sldMkLst>
        <pc:graphicFrameChg chg="modGraphic">
          <ac:chgData name="Laura, Grindrod" userId="fb2de12b-31e3-4312-8fb9-5022677582c6" providerId="ADAL" clId="{4C58E9EC-540F-447A-9319-D4AAB6264A76}" dt="2024-07-23T14:56:43.755" v="116" actId="20577"/>
          <ac:graphicFrameMkLst>
            <pc:docMk/>
            <pc:sldMk cId="2359821141" sldId="330"/>
            <ac:graphicFrameMk id="7" creationId="{00000000-0000-0000-0000-000000000000}"/>
          </ac:graphicFrameMkLst>
        </pc:graphicFrameChg>
        <pc:graphicFrameChg chg="mod modGraphic">
          <ac:chgData name="Laura, Grindrod" userId="fb2de12b-31e3-4312-8fb9-5022677582c6" providerId="ADAL" clId="{4C58E9EC-540F-447A-9319-D4AAB6264A76}" dt="2024-07-23T14:56:51.685" v="119" actId="14734"/>
          <ac:graphicFrameMkLst>
            <pc:docMk/>
            <pc:sldMk cId="2359821141" sldId="330"/>
            <ac:graphicFrameMk id="8" creationId="{00000000-0000-0000-0000-000000000000}"/>
          </ac:graphicFrameMkLst>
        </pc:graphicFrameChg>
      </pc:sldChg>
    </pc:docChg>
  </pc:docChgLst>
  <pc:docChgLst>
    <pc:chgData name="Laura, Grindrod" userId="fb2de12b-31e3-4312-8fb9-5022677582c6" providerId="ADAL" clId="{B1527B28-5858-42B1-A18B-45BB2592B439}"/>
    <pc:docChg chg="custSel modSld">
      <pc:chgData name="Laura, Grindrod" userId="fb2de12b-31e3-4312-8fb9-5022677582c6" providerId="ADAL" clId="{B1527B28-5858-42B1-A18B-45BB2592B439}" dt="2024-07-16T12:18:19.743" v="123" actId="20577"/>
      <pc:docMkLst>
        <pc:docMk/>
      </pc:docMkLst>
      <pc:sldChg chg="addSp delSp modSp mod">
        <pc:chgData name="Laura, Grindrod" userId="fb2de12b-31e3-4312-8fb9-5022677582c6" providerId="ADAL" clId="{B1527B28-5858-42B1-A18B-45BB2592B439}" dt="2024-07-16T12:17:43.577" v="80" actId="20577"/>
        <pc:sldMkLst>
          <pc:docMk/>
          <pc:sldMk cId="2315593371" sldId="263"/>
        </pc:sldMkLst>
        <pc:graphicFrameChg chg="del">
          <ac:chgData name="Laura, Grindrod" userId="fb2de12b-31e3-4312-8fb9-5022677582c6" providerId="ADAL" clId="{B1527B28-5858-42B1-A18B-45BB2592B439}" dt="2024-07-16T12:16:56.610" v="0" actId="478"/>
          <ac:graphicFrameMkLst>
            <pc:docMk/>
            <pc:sldMk cId="2315593371" sldId="263"/>
            <ac:graphicFrameMk id="2" creationId="{00000000-0000-0000-0000-000000000000}"/>
          </ac:graphicFrameMkLst>
        </pc:graphicFrameChg>
        <pc:graphicFrameChg chg="add mod modGraphic">
          <ac:chgData name="Laura, Grindrod" userId="fb2de12b-31e3-4312-8fb9-5022677582c6" providerId="ADAL" clId="{B1527B28-5858-42B1-A18B-45BB2592B439}" dt="2024-07-16T12:17:43.577" v="80" actId="20577"/>
          <ac:graphicFrameMkLst>
            <pc:docMk/>
            <pc:sldMk cId="2315593371" sldId="263"/>
            <ac:graphicFrameMk id="3" creationId="{23A074C8-2420-1330-ECD9-3ED2DBE06E1D}"/>
          </ac:graphicFrameMkLst>
        </pc:graphicFrameChg>
      </pc:sldChg>
      <pc:sldChg chg="modSp mod">
        <pc:chgData name="Laura, Grindrod" userId="fb2de12b-31e3-4312-8fb9-5022677582c6" providerId="ADAL" clId="{B1527B28-5858-42B1-A18B-45BB2592B439}" dt="2024-07-16T12:18:19.743" v="123" actId="20577"/>
        <pc:sldMkLst>
          <pc:docMk/>
          <pc:sldMk cId="1255393279" sldId="328"/>
        </pc:sldMkLst>
        <pc:graphicFrameChg chg="mod modGraphic">
          <ac:chgData name="Laura, Grindrod" userId="fb2de12b-31e3-4312-8fb9-5022677582c6" providerId="ADAL" clId="{B1527B28-5858-42B1-A18B-45BB2592B439}" dt="2024-07-16T12:18:19.743" v="123" actId="20577"/>
          <ac:graphicFrameMkLst>
            <pc:docMk/>
            <pc:sldMk cId="1255393279" sldId="328"/>
            <ac:graphicFrameMk id="8" creationId="{00000000-0000-0000-0000-000000000000}"/>
          </ac:graphicFrameMkLst>
        </pc:graphicFrameChg>
      </pc:sldChg>
    </pc:docChg>
  </pc:docChgLst>
  <pc:docChgLst>
    <pc:chgData name="Laura, Grindrod" userId="fb2de12b-31e3-4312-8fb9-5022677582c6" providerId="ADAL" clId="{7973B07E-EB2C-4FD7-B501-FDF66154CFB7}"/>
    <pc:docChg chg="modSld">
      <pc:chgData name="Laura, Grindrod" userId="fb2de12b-31e3-4312-8fb9-5022677582c6" providerId="ADAL" clId="{7973B07E-EB2C-4FD7-B501-FDF66154CFB7}" dt="2025-01-21T12:32:47.818" v="22" actId="20577"/>
      <pc:docMkLst>
        <pc:docMk/>
      </pc:docMkLst>
      <pc:sldChg chg="modSp mod">
        <pc:chgData name="Laura, Grindrod" userId="fb2de12b-31e3-4312-8fb9-5022677582c6" providerId="ADAL" clId="{7973B07E-EB2C-4FD7-B501-FDF66154CFB7}" dt="2025-01-21T12:32:47.818" v="22" actId="20577"/>
        <pc:sldMkLst>
          <pc:docMk/>
          <pc:sldMk cId="205093585" sldId="304"/>
        </pc:sldMkLst>
        <pc:spChg chg="mod">
          <ac:chgData name="Laura, Grindrod" userId="fb2de12b-31e3-4312-8fb9-5022677582c6" providerId="ADAL" clId="{7973B07E-EB2C-4FD7-B501-FDF66154CFB7}" dt="2025-01-21T12:32:47.818" v="22" actId="20577"/>
          <ac:spMkLst>
            <pc:docMk/>
            <pc:sldMk cId="205093585" sldId="304"/>
            <ac:spMk id="3" creationId="{00000000-0000-0000-0000-000000000000}"/>
          </ac:spMkLst>
        </pc:spChg>
      </pc:sldChg>
    </pc:docChg>
  </pc:docChgLst>
  <pc:docChgLst>
    <pc:chgData name="Laura, Grindrod" userId="fb2de12b-31e3-4312-8fb9-5022677582c6" providerId="ADAL" clId="{0F61E207-17CF-47A4-A787-944B3E3C9288}"/>
    <pc:docChg chg="undo custSel addSld delSld modSld">
      <pc:chgData name="Laura, Grindrod" userId="fb2de12b-31e3-4312-8fb9-5022677582c6" providerId="ADAL" clId="{0F61E207-17CF-47A4-A787-944B3E3C9288}" dt="2024-09-17T14:58:14.652" v="29" actId="47"/>
      <pc:docMkLst>
        <pc:docMk/>
      </pc:docMkLst>
      <pc:sldChg chg="add del">
        <pc:chgData name="Laura, Grindrod" userId="fb2de12b-31e3-4312-8fb9-5022677582c6" providerId="ADAL" clId="{0F61E207-17CF-47A4-A787-944B3E3C9288}" dt="2024-09-17T14:58:14.135" v="28" actId="47"/>
        <pc:sldMkLst>
          <pc:docMk/>
          <pc:sldMk cId="2315593371" sldId="263"/>
        </pc:sldMkLst>
      </pc:sldChg>
      <pc:sldChg chg="add del">
        <pc:chgData name="Laura, Grindrod" userId="fb2de12b-31e3-4312-8fb9-5022677582c6" providerId="ADAL" clId="{0F61E207-17CF-47A4-A787-944B3E3C9288}" dt="2024-09-17T14:58:13.980" v="27" actId="47"/>
        <pc:sldMkLst>
          <pc:docMk/>
          <pc:sldMk cId="3783461723" sldId="275"/>
        </pc:sldMkLst>
      </pc:sldChg>
      <pc:sldChg chg="add del">
        <pc:chgData name="Laura, Grindrod" userId="fb2de12b-31e3-4312-8fb9-5022677582c6" providerId="ADAL" clId="{0F61E207-17CF-47A4-A787-944B3E3C9288}" dt="2024-09-17T14:58:14.652" v="29" actId="47"/>
        <pc:sldMkLst>
          <pc:docMk/>
          <pc:sldMk cId="784293779" sldId="291"/>
        </pc:sldMkLst>
      </pc:sldChg>
      <pc:sldChg chg="modSp mod">
        <pc:chgData name="Laura, Grindrod" userId="fb2de12b-31e3-4312-8fb9-5022677582c6" providerId="ADAL" clId="{0F61E207-17CF-47A4-A787-944B3E3C9288}" dt="2024-09-17T14:58:12.715" v="22" actId="20577"/>
        <pc:sldMkLst>
          <pc:docMk/>
          <pc:sldMk cId="205093585" sldId="304"/>
        </pc:sldMkLst>
        <pc:spChg chg="mod">
          <ac:chgData name="Laura, Grindrod" userId="fb2de12b-31e3-4312-8fb9-5022677582c6" providerId="ADAL" clId="{0F61E207-17CF-47A4-A787-944B3E3C9288}" dt="2024-09-17T14:58:12.715" v="22" actId="20577"/>
          <ac:spMkLst>
            <pc:docMk/>
            <pc:sldMk cId="205093585" sldId="304"/>
            <ac:spMk id="3" creationId="{00000000-0000-0000-0000-000000000000}"/>
          </ac:spMkLst>
        </pc:spChg>
      </pc:sldChg>
      <pc:sldChg chg="add del">
        <pc:chgData name="Laura, Grindrod" userId="fb2de12b-31e3-4312-8fb9-5022677582c6" providerId="ADAL" clId="{0F61E207-17CF-47A4-A787-944B3E3C9288}" dt="2024-09-17T14:58:13.124" v="25" actId="47"/>
        <pc:sldMkLst>
          <pc:docMk/>
          <pc:sldMk cId="3599145240" sldId="327"/>
        </pc:sldMkLst>
      </pc:sldChg>
      <pc:sldChg chg="add del">
        <pc:chgData name="Laura, Grindrod" userId="fb2de12b-31e3-4312-8fb9-5022677582c6" providerId="ADAL" clId="{0F61E207-17CF-47A4-A787-944B3E3C9288}" dt="2024-09-17T14:58:12.842" v="23" actId="47"/>
        <pc:sldMkLst>
          <pc:docMk/>
          <pc:sldMk cId="1255393279" sldId="328"/>
        </pc:sldMkLst>
      </pc:sldChg>
      <pc:sldChg chg="add del">
        <pc:chgData name="Laura, Grindrod" userId="fb2de12b-31e3-4312-8fb9-5022677582c6" providerId="ADAL" clId="{0F61E207-17CF-47A4-A787-944B3E3C9288}" dt="2024-09-17T14:58:13.378" v="26" actId="47"/>
        <pc:sldMkLst>
          <pc:docMk/>
          <pc:sldMk cId="4220419705" sldId="329"/>
        </pc:sldMkLst>
      </pc:sldChg>
      <pc:sldChg chg="add del">
        <pc:chgData name="Laura, Grindrod" userId="fb2de12b-31e3-4312-8fb9-5022677582c6" providerId="ADAL" clId="{0F61E207-17CF-47A4-A787-944B3E3C9288}" dt="2024-09-17T14:58:12.998" v="24" actId="47"/>
        <pc:sldMkLst>
          <pc:docMk/>
          <pc:sldMk cId="2359821141" sldId="330"/>
        </pc:sldMkLst>
      </pc:sldChg>
    </pc:docChg>
  </pc:docChgLst>
  <pc:docChgLst>
    <pc:chgData name="Laura, Grindrod" userId="fb2de12b-31e3-4312-8fb9-5022677582c6" providerId="ADAL" clId="{BE0601F5-689B-44EA-BDEF-2FA436DA0FD2}"/>
    <pc:docChg chg="undo custSel addSld delSld">
      <pc:chgData name="Laura, Grindrod" userId="fb2de12b-31e3-4312-8fb9-5022677582c6" providerId="ADAL" clId="{BE0601F5-689B-44EA-BDEF-2FA436DA0FD2}" dt="2024-12-17T15:50:03.878" v="9" actId="47"/>
      <pc:docMkLst>
        <pc:docMk/>
      </pc:docMkLst>
      <pc:sldChg chg="add del">
        <pc:chgData name="Laura, Grindrod" userId="fb2de12b-31e3-4312-8fb9-5022677582c6" providerId="ADAL" clId="{BE0601F5-689B-44EA-BDEF-2FA436DA0FD2}" dt="2024-12-17T15:50:03.384" v="8" actId="47"/>
        <pc:sldMkLst>
          <pc:docMk/>
          <pc:sldMk cId="3783461723" sldId="275"/>
        </pc:sldMkLst>
      </pc:sldChg>
      <pc:sldChg chg="add del">
        <pc:chgData name="Laura, Grindrod" userId="fb2de12b-31e3-4312-8fb9-5022677582c6" providerId="ADAL" clId="{BE0601F5-689B-44EA-BDEF-2FA436DA0FD2}" dt="2024-12-17T15:50:03.878" v="9" actId="47"/>
        <pc:sldMkLst>
          <pc:docMk/>
          <pc:sldMk cId="784293779" sldId="291"/>
        </pc:sldMkLst>
      </pc:sldChg>
      <pc:sldChg chg="add del">
        <pc:chgData name="Laura, Grindrod" userId="fb2de12b-31e3-4312-8fb9-5022677582c6" providerId="ADAL" clId="{BE0601F5-689B-44EA-BDEF-2FA436DA0FD2}" dt="2024-12-17T15:50:02.869" v="6" actId="47"/>
        <pc:sldMkLst>
          <pc:docMk/>
          <pc:sldMk cId="3599145240" sldId="327"/>
        </pc:sldMkLst>
      </pc:sldChg>
      <pc:sldChg chg="add del">
        <pc:chgData name="Laura, Grindrod" userId="fb2de12b-31e3-4312-8fb9-5022677582c6" providerId="ADAL" clId="{BE0601F5-689B-44EA-BDEF-2FA436DA0FD2}" dt="2024-12-17T15:50:03.208" v="7" actId="47"/>
        <pc:sldMkLst>
          <pc:docMk/>
          <pc:sldMk cId="4220419705" sldId="329"/>
        </pc:sldMkLst>
      </pc:sldChg>
      <pc:sldChg chg="add del">
        <pc:chgData name="Laura, Grindrod" userId="fb2de12b-31e3-4312-8fb9-5022677582c6" providerId="ADAL" clId="{BE0601F5-689B-44EA-BDEF-2FA436DA0FD2}" dt="2024-12-17T15:50:02.716" v="5" actId="47"/>
        <pc:sldMkLst>
          <pc:docMk/>
          <pc:sldMk cId="2359821141" sldId="330"/>
        </pc:sldMkLst>
      </pc:sldChg>
    </pc:docChg>
  </pc:docChgLst>
  <pc:docChgLst>
    <pc:chgData name="Laura, Grindrod" userId="fb2de12b-31e3-4312-8fb9-5022677582c6" providerId="ADAL" clId="{FD67AA31-A5A3-4D54-BC62-DB2D355A918A}"/>
    <pc:docChg chg="custSel modSld">
      <pc:chgData name="Laura, Grindrod" userId="fb2de12b-31e3-4312-8fb9-5022677582c6" providerId="ADAL" clId="{FD67AA31-A5A3-4D54-BC62-DB2D355A918A}" dt="2024-07-03T13:34:47.175" v="1" actId="478"/>
      <pc:docMkLst>
        <pc:docMk/>
      </pc:docMkLst>
      <pc:sldChg chg="delSp modSp mod">
        <pc:chgData name="Laura, Grindrod" userId="fb2de12b-31e3-4312-8fb9-5022677582c6" providerId="ADAL" clId="{FD67AA31-A5A3-4D54-BC62-DB2D355A918A}" dt="2024-07-03T13:34:47.175" v="1" actId="478"/>
        <pc:sldMkLst>
          <pc:docMk/>
          <pc:sldMk cId="353578994" sldId="288"/>
        </pc:sldMkLst>
        <pc:graphicFrameChg chg="del mod">
          <ac:chgData name="Laura, Grindrod" userId="fb2de12b-31e3-4312-8fb9-5022677582c6" providerId="ADAL" clId="{FD67AA31-A5A3-4D54-BC62-DB2D355A918A}" dt="2024-07-03T13:34:47.175" v="1" actId="478"/>
          <ac:graphicFrameMkLst>
            <pc:docMk/>
            <pc:sldMk cId="353578994" sldId="288"/>
            <ac:graphicFrameMk id="3" creationId="{B9BFEDFF-D922-DC71-2F5F-102243ABB68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EC031-1606-47BC-AC96-731064B5DE8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89AFD-A868-423F-940E-D6D391901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6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57B6F-3EB0-4022-B29F-5B746F4EDA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73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12640-2E1D-4A15-B31E-AAE5D1C0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62917-1E7C-B676-1DB9-BF60CFEBE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F6A92-6260-FABD-47BB-C3269776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DE64-1281-4A84-A4F1-2C1BE5FAFFC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A117F-13B0-721C-2191-234E5491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E2E29-E78E-B777-99D6-DF95439F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CD28-A828-4742-8375-A1E5819CF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0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3C3C-F278-655F-572B-313EF271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16E34A-2A5A-025D-CEDF-F7E9C05D1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4CAA7-FEFD-F169-EC8A-5A49904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DE64-1281-4A84-A4F1-2C1BE5FAFFC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DA5FD-2A9D-39CD-6585-36D553EA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D1A14-C6FD-8289-E62F-C9DC9251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CD28-A828-4742-8375-A1E5819CF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6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FADCD-92B7-4082-4E8A-435221AC1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7BC5D-71B9-DBDB-D0F7-652647176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C464A-8264-2310-8389-D1B9BE60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DE64-1281-4A84-A4F1-2C1BE5FAFFC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05C81-5251-624B-AA24-DAA7A618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25307-7F1C-2D5E-3DC8-C1DDAF4F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CD28-A828-4742-8375-A1E5819CF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4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FDE5-B6A9-B1CC-8807-70235351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F6F94-6290-9707-FB9F-97ABD8153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0E300-EF6F-B466-16F8-DF33B47B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DE64-1281-4A84-A4F1-2C1BE5FAFFC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95B8A-D49E-8EC4-0E85-E4586A03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2297-F7A1-06BE-E932-9DB35814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CD28-A828-4742-8375-A1E5819CF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3BE7-3E27-9BC8-B021-4C0F7EA3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B1DBD-B059-ADF9-BF83-CD7DEBB7D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DA537-B45A-F768-C958-ABEE78EF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DE64-1281-4A84-A4F1-2C1BE5FAFFC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0CB88-0BBA-6BDE-AEB9-1CF013A3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B3EA0-E352-AB49-E4D8-DEE7228F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CD28-A828-4742-8375-A1E5819CF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7036-A695-3D39-A87C-E033DEF7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11F1D-52A9-0BFE-E789-84BC092E1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FAB27-741F-F117-BE32-C023F46B0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9F2E5-A3BC-460E-24BA-74AD9076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DE64-1281-4A84-A4F1-2C1BE5FAFFC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74446-3206-9A3A-DFA0-BAA85861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FD166-8C28-74AC-67A2-302C82F4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CD28-A828-4742-8375-A1E5819CF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3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C1B2-4FEF-91CA-6EAC-5E724247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9128-8FC3-E4EF-F9A3-C9FEE351D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A8949-6A06-09FE-9E09-B47C77DEF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F2A15-77E6-AB30-EE09-BADEEB95F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18E07-149D-8B6E-3C76-27ED07168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AF745-FC14-D0EA-3FB2-8C8CB264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DE64-1281-4A84-A4F1-2C1BE5FAFFC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87E57-6239-CFFD-B2A5-AD78E7A5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B4778D-752A-DEA8-E86D-A8AACD72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CD28-A828-4742-8375-A1E5819CF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9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400C-661D-EC8D-DE55-DE902992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1A370-5337-0C73-B2EF-3B2D0BFA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DE64-1281-4A84-A4F1-2C1BE5FAFFC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A96E4-053B-EA93-36F7-BF8594FE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492BE-F763-67AA-3CDD-32FBBF66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CD28-A828-4742-8375-A1E5819CF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0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B4B5D-9072-3FD4-AD55-0C33894DE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DE64-1281-4A84-A4F1-2C1BE5FAFFC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3BC1E-4B47-13F7-B295-9CCA2402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5F7A7-C7BA-1218-CAC4-80DF20B6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CD28-A828-4742-8375-A1E5819CF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41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798F-99FD-4F33-7C5E-F0522A765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1004-51EF-5DF1-FC58-720BB2E4B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7C8BF-C245-1D2F-68F5-D61C3EBD0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41FD9-7450-C9DA-E067-7A66B0D55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DE64-1281-4A84-A4F1-2C1BE5FAFFC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3319F-3974-17FA-F9EA-98303595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D562A-2485-9FD3-0C49-BF662BD5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CD28-A828-4742-8375-A1E5819CF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67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C9BE-515A-A474-17BA-BDF62FAD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B2F926-068E-A864-888D-A662706B7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01E4F-06B3-E1B4-8E8B-ECFE5AAD1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2E6B4-21CE-21A0-7EDB-A3E640E1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DE64-1281-4A84-A4F1-2C1BE5FAFFC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91494-9173-28AA-A0B3-043C25D8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5097F-D11F-8BED-A753-192F9590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CD28-A828-4742-8375-A1E5819CF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96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DE239D-E99D-975D-627B-6DA8F8D1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17F2-F7A2-28E2-6C8F-F1F39694D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770ED-EBB0-B760-6A0F-5A59D6F6E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DE64-1281-4A84-A4F1-2C1BE5FAFFC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05470-9EDE-2474-5F22-7C2FF7E7D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FE590-5A8C-B246-F5DE-6B9D42162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CD28-A828-4742-8375-A1E5819CF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60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5B3B-D999-4D17-9698-E2D994789EB3}" type="slidenum">
              <a:rPr lang="en-GB" smtClean="0"/>
              <a:t>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933323" y="1294645"/>
            <a:ext cx="68361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Nursery</a:t>
            </a:r>
          </a:p>
          <a:p>
            <a:pPr algn="ctr"/>
            <a:r>
              <a:rPr lang="en-GB" sz="9600">
                <a:solidFill>
                  <a:schemeClr val="tx1">
                    <a:lumMod val="50000"/>
                    <a:lumOff val="50000"/>
                  </a:schemeClr>
                </a:solidFill>
              </a:rPr>
              <a:t>2024 - 2025</a:t>
            </a:r>
            <a:endParaRPr lang="en-GB" sz="9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Moorside Primary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6" y="1796975"/>
            <a:ext cx="2042325" cy="204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D5C-FE70-674B-92AE-CD22C2377D2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6143" y="568518"/>
          <a:ext cx="8882744" cy="647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686">
                  <a:extLst>
                    <a:ext uri="{9D8B030D-6E8A-4147-A177-3AD203B41FA5}">
                      <a16:colId xmlns:a16="http://schemas.microsoft.com/office/drawing/2014/main" val="402612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1055556101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249576925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1779952401"/>
                    </a:ext>
                  </a:extLst>
                </a:gridCol>
              </a:tblGrid>
              <a:tr h="312606"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 3 Pupils with EHCP/Higher Needs Funding</a:t>
                      </a:r>
                      <a:endParaRPr lang="en-GB" sz="1600" b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2074"/>
                  </a:ext>
                </a:extLst>
              </a:tr>
              <a:tr h="3126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DOB: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need: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51328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96143" y="1422964"/>
          <a:ext cx="4390257" cy="4477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0257">
                  <a:extLst>
                    <a:ext uri="{9D8B030D-6E8A-4147-A177-3AD203B41FA5}">
                      <a16:colId xmlns:a16="http://schemas.microsoft.com/office/drawing/2014/main" val="2309227238"/>
                    </a:ext>
                  </a:extLst>
                </a:gridCol>
              </a:tblGrid>
              <a:tr h="597036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DETAILS: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098879"/>
                  </a:ext>
                </a:extLst>
              </a:tr>
              <a:tr h="3880737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Parents/carers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names:  </a:t>
                      </a:r>
                    </a:p>
                    <a:p>
                      <a:endParaRPr lang="en-GB" sz="16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details:  </a:t>
                      </a:r>
                    </a:p>
                    <a:p>
                      <a:endParaRPr lang="en-GB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22156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045933-EC3D-5DD4-5A70-AA70DF3A2205}"/>
              </a:ext>
            </a:extLst>
          </p:cNvPr>
          <p:cNvGraphicFramePr>
            <a:graphicFrameLocks noGrp="1"/>
          </p:cNvGraphicFramePr>
          <p:nvPr/>
        </p:nvGraphicFramePr>
        <p:xfrm>
          <a:off x="5720304" y="1422964"/>
          <a:ext cx="4549914" cy="4477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9914">
                  <a:extLst>
                    <a:ext uri="{9D8B030D-6E8A-4147-A177-3AD203B41FA5}">
                      <a16:colId xmlns:a16="http://schemas.microsoft.com/office/drawing/2014/main" val="2309227238"/>
                    </a:ext>
                  </a:extLst>
                </a:gridCol>
              </a:tblGrid>
              <a:tr h="58209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Outside agencies: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098879"/>
                  </a:ext>
                </a:extLst>
              </a:tr>
              <a:tr h="3895674">
                <a:tc>
                  <a:txBody>
                    <a:bodyPr/>
                    <a:lstStyle/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 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Hearing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Team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Educational Psychologist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CAMHs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Physiotherapist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Paediatrician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Dietitian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HYM.</a:t>
                      </a:r>
                    </a:p>
                    <a:p>
                      <a:endParaRPr lang="en-GB" sz="18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 Pathway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ADHD Pathway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22156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1575C8-006A-E0E7-CFC2-DC895E5DEF91}"/>
              </a:ext>
            </a:extLst>
          </p:cNvPr>
          <p:cNvSpPr/>
          <p:nvPr/>
        </p:nvSpPr>
        <p:spPr>
          <a:xfrm>
            <a:off x="9833316" y="2324781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AA8F9-0137-D0EE-2D7E-5D6F7BADA4C8}"/>
              </a:ext>
            </a:extLst>
          </p:cNvPr>
          <p:cNvSpPr/>
          <p:nvPr/>
        </p:nvSpPr>
        <p:spPr>
          <a:xfrm>
            <a:off x="9826062" y="2622321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3B775-73EB-10F4-2557-CEE99F23E3A7}"/>
              </a:ext>
            </a:extLst>
          </p:cNvPr>
          <p:cNvSpPr/>
          <p:nvPr/>
        </p:nvSpPr>
        <p:spPr>
          <a:xfrm>
            <a:off x="9826059" y="3493179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B88F-A3A0-7D62-45BA-C6F6C7754CEB}"/>
              </a:ext>
            </a:extLst>
          </p:cNvPr>
          <p:cNvSpPr/>
          <p:nvPr/>
        </p:nvSpPr>
        <p:spPr>
          <a:xfrm>
            <a:off x="9833318" y="3805238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F1722F-964C-A83D-AC29-239BD86DB621}"/>
              </a:ext>
            </a:extLst>
          </p:cNvPr>
          <p:cNvSpPr/>
          <p:nvPr/>
        </p:nvSpPr>
        <p:spPr>
          <a:xfrm>
            <a:off x="9833315" y="5058428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741C36-3908-DD65-8169-7C3B00DB42AF}"/>
              </a:ext>
            </a:extLst>
          </p:cNvPr>
          <p:cNvSpPr/>
          <p:nvPr/>
        </p:nvSpPr>
        <p:spPr>
          <a:xfrm>
            <a:off x="9826169" y="5342097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019241-EABC-575E-7BD8-714CCA52572E}"/>
              </a:ext>
            </a:extLst>
          </p:cNvPr>
          <p:cNvSpPr/>
          <p:nvPr/>
        </p:nvSpPr>
        <p:spPr>
          <a:xfrm>
            <a:off x="9842839" y="2034264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394810-784D-75A8-B322-8D197D22BB1E}"/>
              </a:ext>
            </a:extLst>
          </p:cNvPr>
          <p:cNvSpPr/>
          <p:nvPr/>
        </p:nvSpPr>
        <p:spPr>
          <a:xfrm>
            <a:off x="9835584" y="2917598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D167C3-87F1-7E3A-9C27-2FFE6EC84124}"/>
              </a:ext>
            </a:extLst>
          </p:cNvPr>
          <p:cNvSpPr/>
          <p:nvPr/>
        </p:nvSpPr>
        <p:spPr>
          <a:xfrm>
            <a:off x="9835585" y="3203354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11481E-FDAD-1DE2-73E1-869F5BA5617F}"/>
              </a:ext>
            </a:extLst>
          </p:cNvPr>
          <p:cNvSpPr/>
          <p:nvPr/>
        </p:nvSpPr>
        <p:spPr>
          <a:xfrm>
            <a:off x="9835582" y="4103474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44CD04-1F84-93DD-4EAE-09DCFBEB64FD}"/>
              </a:ext>
            </a:extLst>
          </p:cNvPr>
          <p:cNvSpPr/>
          <p:nvPr/>
        </p:nvSpPr>
        <p:spPr>
          <a:xfrm>
            <a:off x="9830817" y="4398750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46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391" y="318275"/>
            <a:ext cx="3840813" cy="3566469"/>
          </a:xfrm>
          <a:prstGeom prst="rect">
            <a:avLst/>
          </a:prstGeom>
        </p:spPr>
      </p:pic>
      <p:pic>
        <p:nvPicPr>
          <p:cNvPr id="9" name="Picture 8" descr="A picture containing sketch, drawing, painting, art&#10;&#10;Description automatically generated">
            <a:extLst>
              <a:ext uri="{FF2B5EF4-FFF2-40B4-BE49-F238E27FC236}">
                <a16:creationId xmlns:a16="http://schemas.microsoft.com/office/drawing/2014/main" id="{469BDC7B-6158-23E8-0614-841C246B4F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3"/>
            <a:ext cx="12192000" cy="6849337"/>
          </a:xfrm>
          <a:prstGeom prst="rect">
            <a:avLst/>
          </a:prstGeom>
        </p:spPr>
      </p:pic>
      <p:pic>
        <p:nvPicPr>
          <p:cNvPr id="16" name="Picture 15" descr="A pictI ure containing art">
            <a:extLst>
              <a:ext uri="{FF2B5EF4-FFF2-40B4-BE49-F238E27FC236}">
                <a16:creationId xmlns:a16="http://schemas.microsoft.com/office/drawing/2014/main" id="{5531CBC3-F4D0-7323-9DB1-7D09CD177B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18" b="91433" l="9896" r="89974">
                        <a14:foregroundMark x1="19401" y1="29635" x2="21745" y2="3371"/>
                        <a14:foregroundMark x1="21745" y1="3371" x2="32031" y2="5618"/>
                        <a14:foregroundMark x1="32031" y1="5618" x2="33984" y2="14466"/>
                        <a14:foregroundMark x1="24349" y1="82865" x2="34245" y2="97893"/>
                        <a14:foregroundMark x1="34245" y1="97893" x2="50130" y2="92837"/>
                        <a14:foregroundMark x1="50130" y1="92837" x2="75521" y2="97893"/>
                        <a14:foregroundMark x1="75521" y1="97893" x2="85286" y2="91433"/>
                        <a14:foregroundMark x1="85286" y1="91433" x2="87500" y2="78371"/>
                        <a14:foregroundMark x1="87500" y1="78371" x2="83333" y2="66713"/>
                        <a14:foregroundMark x1="36849" y1="14326" x2="62240" y2="12219"/>
                        <a14:foregroundMark x1="62240" y1="12219" x2="69401" y2="17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55" y="3649763"/>
            <a:ext cx="3541396" cy="3283168"/>
          </a:xfrm>
          <a:prstGeom prst="rect">
            <a:avLst/>
          </a:prstGeom>
        </p:spPr>
      </p:pic>
      <p:pic>
        <p:nvPicPr>
          <p:cNvPr id="35" name="Picture 34" descr="A blue and gold paint splatter&#10;&#10;Description automatically generated with low confidence">
            <a:extLst>
              <a:ext uri="{FF2B5EF4-FFF2-40B4-BE49-F238E27FC236}">
                <a16:creationId xmlns:a16="http://schemas.microsoft.com/office/drawing/2014/main" id="{2493343B-E3D0-2238-9E75-43D2E5C3608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83" y="576313"/>
            <a:ext cx="4078786" cy="1820679"/>
          </a:xfrm>
          <a:custGeom>
            <a:avLst/>
            <a:gdLst>
              <a:gd name="connsiteX0" fmla="*/ 0 w 4078786"/>
              <a:gd name="connsiteY0" fmla="*/ 0 h 1820679"/>
              <a:gd name="connsiteX1" fmla="*/ 501108 w 4078786"/>
              <a:gd name="connsiteY1" fmla="*/ 0 h 1820679"/>
              <a:gd name="connsiteX2" fmla="*/ 1165367 w 4078786"/>
              <a:gd name="connsiteY2" fmla="*/ 0 h 1820679"/>
              <a:gd name="connsiteX3" fmla="*/ 1829627 w 4078786"/>
              <a:gd name="connsiteY3" fmla="*/ 0 h 1820679"/>
              <a:gd name="connsiteX4" fmla="*/ 2412311 w 4078786"/>
              <a:gd name="connsiteY4" fmla="*/ 0 h 1820679"/>
              <a:gd name="connsiteX5" fmla="*/ 2994994 w 4078786"/>
              <a:gd name="connsiteY5" fmla="*/ 0 h 1820679"/>
              <a:gd name="connsiteX6" fmla="*/ 3455314 w 4078786"/>
              <a:gd name="connsiteY6" fmla="*/ 0 h 1820679"/>
              <a:gd name="connsiteX7" fmla="*/ 4078786 w 4078786"/>
              <a:gd name="connsiteY7" fmla="*/ 0 h 1820679"/>
              <a:gd name="connsiteX8" fmla="*/ 4078786 w 4078786"/>
              <a:gd name="connsiteY8" fmla="*/ 491583 h 1820679"/>
              <a:gd name="connsiteX9" fmla="*/ 4078786 w 4078786"/>
              <a:gd name="connsiteY9" fmla="*/ 983167 h 1820679"/>
              <a:gd name="connsiteX10" fmla="*/ 4078786 w 4078786"/>
              <a:gd name="connsiteY10" fmla="*/ 1383716 h 1820679"/>
              <a:gd name="connsiteX11" fmla="*/ 4078786 w 4078786"/>
              <a:gd name="connsiteY11" fmla="*/ 1820679 h 1820679"/>
              <a:gd name="connsiteX12" fmla="*/ 3496102 w 4078786"/>
              <a:gd name="connsiteY12" fmla="*/ 1820679 h 1820679"/>
              <a:gd name="connsiteX13" fmla="*/ 3035782 w 4078786"/>
              <a:gd name="connsiteY13" fmla="*/ 1820679 h 1820679"/>
              <a:gd name="connsiteX14" fmla="*/ 2412311 w 4078786"/>
              <a:gd name="connsiteY14" fmla="*/ 1820679 h 1820679"/>
              <a:gd name="connsiteX15" fmla="*/ 1870415 w 4078786"/>
              <a:gd name="connsiteY15" fmla="*/ 1820679 h 1820679"/>
              <a:gd name="connsiteX16" fmla="*/ 1246943 w 4078786"/>
              <a:gd name="connsiteY16" fmla="*/ 1820679 h 1820679"/>
              <a:gd name="connsiteX17" fmla="*/ 664259 w 4078786"/>
              <a:gd name="connsiteY17" fmla="*/ 1820679 h 1820679"/>
              <a:gd name="connsiteX18" fmla="*/ 0 w 4078786"/>
              <a:gd name="connsiteY18" fmla="*/ 1820679 h 1820679"/>
              <a:gd name="connsiteX19" fmla="*/ 0 w 4078786"/>
              <a:gd name="connsiteY19" fmla="*/ 1365509 h 1820679"/>
              <a:gd name="connsiteX20" fmla="*/ 0 w 4078786"/>
              <a:gd name="connsiteY20" fmla="*/ 928546 h 1820679"/>
              <a:gd name="connsiteX21" fmla="*/ 0 w 4078786"/>
              <a:gd name="connsiteY21" fmla="*/ 491583 h 1820679"/>
              <a:gd name="connsiteX22" fmla="*/ 0 w 4078786"/>
              <a:gd name="connsiteY22" fmla="*/ 0 h 182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78786" h="1820679" fill="none" extrusionOk="0">
                <a:moveTo>
                  <a:pt x="0" y="0"/>
                </a:moveTo>
                <a:cubicBezTo>
                  <a:pt x="192591" y="-11113"/>
                  <a:pt x="399601" y="1353"/>
                  <a:pt x="501108" y="0"/>
                </a:cubicBezTo>
                <a:cubicBezTo>
                  <a:pt x="602615" y="-1353"/>
                  <a:pt x="1017565" y="77776"/>
                  <a:pt x="1165367" y="0"/>
                </a:cubicBezTo>
                <a:cubicBezTo>
                  <a:pt x="1313169" y="-77776"/>
                  <a:pt x="1683429" y="6714"/>
                  <a:pt x="1829627" y="0"/>
                </a:cubicBezTo>
                <a:cubicBezTo>
                  <a:pt x="1975825" y="-6714"/>
                  <a:pt x="2223166" y="26127"/>
                  <a:pt x="2412311" y="0"/>
                </a:cubicBezTo>
                <a:cubicBezTo>
                  <a:pt x="2601456" y="-26127"/>
                  <a:pt x="2704299" y="62281"/>
                  <a:pt x="2994994" y="0"/>
                </a:cubicBezTo>
                <a:cubicBezTo>
                  <a:pt x="3285689" y="-62281"/>
                  <a:pt x="3237236" y="41355"/>
                  <a:pt x="3455314" y="0"/>
                </a:cubicBezTo>
                <a:cubicBezTo>
                  <a:pt x="3673392" y="-41355"/>
                  <a:pt x="3835447" y="66067"/>
                  <a:pt x="4078786" y="0"/>
                </a:cubicBezTo>
                <a:cubicBezTo>
                  <a:pt x="4133572" y="108628"/>
                  <a:pt x="4053521" y="276319"/>
                  <a:pt x="4078786" y="491583"/>
                </a:cubicBezTo>
                <a:cubicBezTo>
                  <a:pt x="4104051" y="706847"/>
                  <a:pt x="4046306" y="766499"/>
                  <a:pt x="4078786" y="983167"/>
                </a:cubicBezTo>
                <a:cubicBezTo>
                  <a:pt x="4111266" y="1199835"/>
                  <a:pt x="4062837" y="1213035"/>
                  <a:pt x="4078786" y="1383716"/>
                </a:cubicBezTo>
                <a:cubicBezTo>
                  <a:pt x="4094735" y="1554397"/>
                  <a:pt x="4043625" y="1692981"/>
                  <a:pt x="4078786" y="1820679"/>
                </a:cubicBezTo>
                <a:cubicBezTo>
                  <a:pt x="3864864" y="1852055"/>
                  <a:pt x="3693794" y="1759847"/>
                  <a:pt x="3496102" y="1820679"/>
                </a:cubicBezTo>
                <a:cubicBezTo>
                  <a:pt x="3298410" y="1881511"/>
                  <a:pt x="3253924" y="1812021"/>
                  <a:pt x="3035782" y="1820679"/>
                </a:cubicBezTo>
                <a:cubicBezTo>
                  <a:pt x="2817640" y="1829337"/>
                  <a:pt x="2684171" y="1779710"/>
                  <a:pt x="2412311" y="1820679"/>
                </a:cubicBezTo>
                <a:cubicBezTo>
                  <a:pt x="2140451" y="1861648"/>
                  <a:pt x="1996766" y="1787326"/>
                  <a:pt x="1870415" y="1820679"/>
                </a:cubicBezTo>
                <a:cubicBezTo>
                  <a:pt x="1744064" y="1854032"/>
                  <a:pt x="1485231" y="1818748"/>
                  <a:pt x="1246943" y="1820679"/>
                </a:cubicBezTo>
                <a:cubicBezTo>
                  <a:pt x="1008655" y="1822610"/>
                  <a:pt x="878202" y="1776091"/>
                  <a:pt x="664259" y="1820679"/>
                </a:cubicBezTo>
                <a:cubicBezTo>
                  <a:pt x="450316" y="1865267"/>
                  <a:pt x="291180" y="1747868"/>
                  <a:pt x="0" y="1820679"/>
                </a:cubicBezTo>
                <a:cubicBezTo>
                  <a:pt x="-17515" y="1670178"/>
                  <a:pt x="14205" y="1497483"/>
                  <a:pt x="0" y="1365509"/>
                </a:cubicBezTo>
                <a:cubicBezTo>
                  <a:pt x="-14205" y="1233535"/>
                  <a:pt x="1988" y="1062218"/>
                  <a:pt x="0" y="928546"/>
                </a:cubicBezTo>
                <a:cubicBezTo>
                  <a:pt x="-1988" y="794874"/>
                  <a:pt x="45961" y="659393"/>
                  <a:pt x="0" y="491583"/>
                </a:cubicBezTo>
                <a:cubicBezTo>
                  <a:pt x="-45961" y="323773"/>
                  <a:pt x="14083" y="148282"/>
                  <a:pt x="0" y="0"/>
                </a:cubicBezTo>
                <a:close/>
              </a:path>
              <a:path w="4078786" h="1820679" stroke="0" extrusionOk="0">
                <a:moveTo>
                  <a:pt x="0" y="0"/>
                </a:moveTo>
                <a:cubicBezTo>
                  <a:pt x="192903" y="-55084"/>
                  <a:pt x="414089" y="71364"/>
                  <a:pt x="623472" y="0"/>
                </a:cubicBezTo>
                <a:cubicBezTo>
                  <a:pt x="832855" y="-71364"/>
                  <a:pt x="857479" y="41706"/>
                  <a:pt x="1083792" y="0"/>
                </a:cubicBezTo>
                <a:cubicBezTo>
                  <a:pt x="1310105" y="-41706"/>
                  <a:pt x="1422848" y="27659"/>
                  <a:pt x="1584900" y="0"/>
                </a:cubicBezTo>
                <a:cubicBezTo>
                  <a:pt x="1746952" y="-27659"/>
                  <a:pt x="1916059" y="9913"/>
                  <a:pt x="2045220" y="0"/>
                </a:cubicBezTo>
                <a:cubicBezTo>
                  <a:pt x="2174381" y="-9913"/>
                  <a:pt x="2433034" y="50273"/>
                  <a:pt x="2587116" y="0"/>
                </a:cubicBezTo>
                <a:cubicBezTo>
                  <a:pt x="2741198" y="-50273"/>
                  <a:pt x="2960025" y="29828"/>
                  <a:pt x="3129012" y="0"/>
                </a:cubicBezTo>
                <a:cubicBezTo>
                  <a:pt x="3297999" y="-29828"/>
                  <a:pt x="3620119" y="47633"/>
                  <a:pt x="4078786" y="0"/>
                </a:cubicBezTo>
                <a:cubicBezTo>
                  <a:pt x="4091434" y="216544"/>
                  <a:pt x="4054709" y="231118"/>
                  <a:pt x="4078786" y="455170"/>
                </a:cubicBezTo>
                <a:cubicBezTo>
                  <a:pt x="4102863" y="679222"/>
                  <a:pt x="4038143" y="700369"/>
                  <a:pt x="4078786" y="873926"/>
                </a:cubicBezTo>
                <a:cubicBezTo>
                  <a:pt x="4119429" y="1047483"/>
                  <a:pt x="4065771" y="1209766"/>
                  <a:pt x="4078786" y="1347302"/>
                </a:cubicBezTo>
                <a:cubicBezTo>
                  <a:pt x="4091801" y="1484838"/>
                  <a:pt x="4076092" y="1676845"/>
                  <a:pt x="4078786" y="1820679"/>
                </a:cubicBezTo>
                <a:cubicBezTo>
                  <a:pt x="3780705" y="1867517"/>
                  <a:pt x="3762331" y="1806691"/>
                  <a:pt x="3455314" y="1820679"/>
                </a:cubicBezTo>
                <a:cubicBezTo>
                  <a:pt x="3148297" y="1834667"/>
                  <a:pt x="3108118" y="1767141"/>
                  <a:pt x="2872631" y="1820679"/>
                </a:cubicBezTo>
                <a:cubicBezTo>
                  <a:pt x="2637144" y="1874217"/>
                  <a:pt x="2481598" y="1804409"/>
                  <a:pt x="2249159" y="1820679"/>
                </a:cubicBezTo>
                <a:cubicBezTo>
                  <a:pt x="2016720" y="1836949"/>
                  <a:pt x="1877210" y="1793015"/>
                  <a:pt x="1707263" y="1820679"/>
                </a:cubicBezTo>
                <a:cubicBezTo>
                  <a:pt x="1537316" y="1848343"/>
                  <a:pt x="1294160" y="1813842"/>
                  <a:pt x="1124580" y="1820679"/>
                </a:cubicBezTo>
                <a:cubicBezTo>
                  <a:pt x="955000" y="1827516"/>
                  <a:pt x="759149" y="1774568"/>
                  <a:pt x="664259" y="1820679"/>
                </a:cubicBezTo>
                <a:cubicBezTo>
                  <a:pt x="569369" y="1866790"/>
                  <a:pt x="311757" y="1818574"/>
                  <a:pt x="0" y="1820679"/>
                </a:cubicBezTo>
                <a:cubicBezTo>
                  <a:pt x="-57378" y="1653571"/>
                  <a:pt x="23305" y="1477295"/>
                  <a:pt x="0" y="1329096"/>
                </a:cubicBezTo>
                <a:cubicBezTo>
                  <a:pt x="-23305" y="1180897"/>
                  <a:pt x="26760" y="971120"/>
                  <a:pt x="0" y="837512"/>
                </a:cubicBezTo>
                <a:cubicBezTo>
                  <a:pt x="-26760" y="703904"/>
                  <a:pt x="17747" y="512479"/>
                  <a:pt x="0" y="400549"/>
                </a:cubicBezTo>
                <a:cubicBezTo>
                  <a:pt x="-17747" y="288619"/>
                  <a:pt x="6871" y="804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02951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6" name="Picture 35" descr="A blue and gold paint splatter&#10;&#10;Description automatically generated with low confidence">
            <a:extLst>
              <a:ext uri="{FF2B5EF4-FFF2-40B4-BE49-F238E27FC236}">
                <a16:creationId xmlns:a16="http://schemas.microsoft.com/office/drawing/2014/main" id="{2493343B-E3D0-2238-9E75-43D2E5C3608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8" y="4831696"/>
            <a:ext cx="4078786" cy="1820679"/>
          </a:xfrm>
          <a:custGeom>
            <a:avLst/>
            <a:gdLst>
              <a:gd name="connsiteX0" fmla="*/ 0 w 4078786"/>
              <a:gd name="connsiteY0" fmla="*/ 0 h 1820679"/>
              <a:gd name="connsiteX1" fmla="*/ 501108 w 4078786"/>
              <a:gd name="connsiteY1" fmla="*/ 0 h 1820679"/>
              <a:gd name="connsiteX2" fmla="*/ 1165367 w 4078786"/>
              <a:gd name="connsiteY2" fmla="*/ 0 h 1820679"/>
              <a:gd name="connsiteX3" fmla="*/ 1829627 w 4078786"/>
              <a:gd name="connsiteY3" fmla="*/ 0 h 1820679"/>
              <a:gd name="connsiteX4" fmla="*/ 2412311 w 4078786"/>
              <a:gd name="connsiteY4" fmla="*/ 0 h 1820679"/>
              <a:gd name="connsiteX5" fmla="*/ 2994994 w 4078786"/>
              <a:gd name="connsiteY5" fmla="*/ 0 h 1820679"/>
              <a:gd name="connsiteX6" fmla="*/ 3455314 w 4078786"/>
              <a:gd name="connsiteY6" fmla="*/ 0 h 1820679"/>
              <a:gd name="connsiteX7" fmla="*/ 4078786 w 4078786"/>
              <a:gd name="connsiteY7" fmla="*/ 0 h 1820679"/>
              <a:gd name="connsiteX8" fmla="*/ 4078786 w 4078786"/>
              <a:gd name="connsiteY8" fmla="*/ 491583 h 1820679"/>
              <a:gd name="connsiteX9" fmla="*/ 4078786 w 4078786"/>
              <a:gd name="connsiteY9" fmla="*/ 983167 h 1820679"/>
              <a:gd name="connsiteX10" fmla="*/ 4078786 w 4078786"/>
              <a:gd name="connsiteY10" fmla="*/ 1383716 h 1820679"/>
              <a:gd name="connsiteX11" fmla="*/ 4078786 w 4078786"/>
              <a:gd name="connsiteY11" fmla="*/ 1820679 h 1820679"/>
              <a:gd name="connsiteX12" fmla="*/ 3496102 w 4078786"/>
              <a:gd name="connsiteY12" fmla="*/ 1820679 h 1820679"/>
              <a:gd name="connsiteX13" fmla="*/ 3035782 w 4078786"/>
              <a:gd name="connsiteY13" fmla="*/ 1820679 h 1820679"/>
              <a:gd name="connsiteX14" fmla="*/ 2412311 w 4078786"/>
              <a:gd name="connsiteY14" fmla="*/ 1820679 h 1820679"/>
              <a:gd name="connsiteX15" fmla="*/ 1870415 w 4078786"/>
              <a:gd name="connsiteY15" fmla="*/ 1820679 h 1820679"/>
              <a:gd name="connsiteX16" fmla="*/ 1246943 w 4078786"/>
              <a:gd name="connsiteY16" fmla="*/ 1820679 h 1820679"/>
              <a:gd name="connsiteX17" fmla="*/ 664259 w 4078786"/>
              <a:gd name="connsiteY17" fmla="*/ 1820679 h 1820679"/>
              <a:gd name="connsiteX18" fmla="*/ 0 w 4078786"/>
              <a:gd name="connsiteY18" fmla="*/ 1820679 h 1820679"/>
              <a:gd name="connsiteX19" fmla="*/ 0 w 4078786"/>
              <a:gd name="connsiteY19" fmla="*/ 1365509 h 1820679"/>
              <a:gd name="connsiteX20" fmla="*/ 0 w 4078786"/>
              <a:gd name="connsiteY20" fmla="*/ 928546 h 1820679"/>
              <a:gd name="connsiteX21" fmla="*/ 0 w 4078786"/>
              <a:gd name="connsiteY21" fmla="*/ 491583 h 1820679"/>
              <a:gd name="connsiteX22" fmla="*/ 0 w 4078786"/>
              <a:gd name="connsiteY22" fmla="*/ 0 h 182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78786" h="1820679" fill="none" extrusionOk="0">
                <a:moveTo>
                  <a:pt x="0" y="0"/>
                </a:moveTo>
                <a:cubicBezTo>
                  <a:pt x="192591" y="-11113"/>
                  <a:pt x="399601" y="1353"/>
                  <a:pt x="501108" y="0"/>
                </a:cubicBezTo>
                <a:cubicBezTo>
                  <a:pt x="602615" y="-1353"/>
                  <a:pt x="1017565" y="77776"/>
                  <a:pt x="1165367" y="0"/>
                </a:cubicBezTo>
                <a:cubicBezTo>
                  <a:pt x="1313169" y="-77776"/>
                  <a:pt x="1683429" y="6714"/>
                  <a:pt x="1829627" y="0"/>
                </a:cubicBezTo>
                <a:cubicBezTo>
                  <a:pt x="1975825" y="-6714"/>
                  <a:pt x="2223166" y="26127"/>
                  <a:pt x="2412311" y="0"/>
                </a:cubicBezTo>
                <a:cubicBezTo>
                  <a:pt x="2601456" y="-26127"/>
                  <a:pt x="2704299" y="62281"/>
                  <a:pt x="2994994" y="0"/>
                </a:cubicBezTo>
                <a:cubicBezTo>
                  <a:pt x="3285689" y="-62281"/>
                  <a:pt x="3237236" y="41355"/>
                  <a:pt x="3455314" y="0"/>
                </a:cubicBezTo>
                <a:cubicBezTo>
                  <a:pt x="3673392" y="-41355"/>
                  <a:pt x="3835447" y="66067"/>
                  <a:pt x="4078786" y="0"/>
                </a:cubicBezTo>
                <a:cubicBezTo>
                  <a:pt x="4133572" y="108628"/>
                  <a:pt x="4053521" y="276319"/>
                  <a:pt x="4078786" y="491583"/>
                </a:cubicBezTo>
                <a:cubicBezTo>
                  <a:pt x="4104051" y="706847"/>
                  <a:pt x="4046306" y="766499"/>
                  <a:pt x="4078786" y="983167"/>
                </a:cubicBezTo>
                <a:cubicBezTo>
                  <a:pt x="4111266" y="1199835"/>
                  <a:pt x="4062837" y="1213035"/>
                  <a:pt x="4078786" y="1383716"/>
                </a:cubicBezTo>
                <a:cubicBezTo>
                  <a:pt x="4094735" y="1554397"/>
                  <a:pt x="4043625" y="1692981"/>
                  <a:pt x="4078786" y="1820679"/>
                </a:cubicBezTo>
                <a:cubicBezTo>
                  <a:pt x="3864864" y="1852055"/>
                  <a:pt x="3693794" y="1759847"/>
                  <a:pt x="3496102" y="1820679"/>
                </a:cubicBezTo>
                <a:cubicBezTo>
                  <a:pt x="3298410" y="1881511"/>
                  <a:pt x="3253924" y="1812021"/>
                  <a:pt x="3035782" y="1820679"/>
                </a:cubicBezTo>
                <a:cubicBezTo>
                  <a:pt x="2817640" y="1829337"/>
                  <a:pt x="2684171" y="1779710"/>
                  <a:pt x="2412311" y="1820679"/>
                </a:cubicBezTo>
                <a:cubicBezTo>
                  <a:pt x="2140451" y="1861648"/>
                  <a:pt x="1996766" y="1787326"/>
                  <a:pt x="1870415" y="1820679"/>
                </a:cubicBezTo>
                <a:cubicBezTo>
                  <a:pt x="1744064" y="1854032"/>
                  <a:pt x="1485231" y="1818748"/>
                  <a:pt x="1246943" y="1820679"/>
                </a:cubicBezTo>
                <a:cubicBezTo>
                  <a:pt x="1008655" y="1822610"/>
                  <a:pt x="878202" y="1776091"/>
                  <a:pt x="664259" y="1820679"/>
                </a:cubicBezTo>
                <a:cubicBezTo>
                  <a:pt x="450316" y="1865267"/>
                  <a:pt x="291180" y="1747868"/>
                  <a:pt x="0" y="1820679"/>
                </a:cubicBezTo>
                <a:cubicBezTo>
                  <a:pt x="-17515" y="1670178"/>
                  <a:pt x="14205" y="1497483"/>
                  <a:pt x="0" y="1365509"/>
                </a:cubicBezTo>
                <a:cubicBezTo>
                  <a:pt x="-14205" y="1233535"/>
                  <a:pt x="1988" y="1062218"/>
                  <a:pt x="0" y="928546"/>
                </a:cubicBezTo>
                <a:cubicBezTo>
                  <a:pt x="-1988" y="794874"/>
                  <a:pt x="45961" y="659393"/>
                  <a:pt x="0" y="491583"/>
                </a:cubicBezTo>
                <a:cubicBezTo>
                  <a:pt x="-45961" y="323773"/>
                  <a:pt x="14083" y="148282"/>
                  <a:pt x="0" y="0"/>
                </a:cubicBezTo>
                <a:close/>
              </a:path>
              <a:path w="4078786" h="1820679" stroke="0" extrusionOk="0">
                <a:moveTo>
                  <a:pt x="0" y="0"/>
                </a:moveTo>
                <a:cubicBezTo>
                  <a:pt x="192903" y="-55084"/>
                  <a:pt x="414089" y="71364"/>
                  <a:pt x="623472" y="0"/>
                </a:cubicBezTo>
                <a:cubicBezTo>
                  <a:pt x="832855" y="-71364"/>
                  <a:pt x="857479" y="41706"/>
                  <a:pt x="1083792" y="0"/>
                </a:cubicBezTo>
                <a:cubicBezTo>
                  <a:pt x="1310105" y="-41706"/>
                  <a:pt x="1422848" y="27659"/>
                  <a:pt x="1584900" y="0"/>
                </a:cubicBezTo>
                <a:cubicBezTo>
                  <a:pt x="1746952" y="-27659"/>
                  <a:pt x="1916059" y="9913"/>
                  <a:pt x="2045220" y="0"/>
                </a:cubicBezTo>
                <a:cubicBezTo>
                  <a:pt x="2174381" y="-9913"/>
                  <a:pt x="2433034" y="50273"/>
                  <a:pt x="2587116" y="0"/>
                </a:cubicBezTo>
                <a:cubicBezTo>
                  <a:pt x="2741198" y="-50273"/>
                  <a:pt x="2960025" y="29828"/>
                  <a:pt x="3129012" y="0"/>
                </a:cubicBezTo>
                <a:cubicBezTo>
                  <a:pt x="3297999" y="-29828"/>
                  <a:pt x="3620119" y="47633"/>
                  <a:pt x="4078786" y="0"/>
                </a:cubicBezTo>
                <a:cubicBezTo>
                  <a:pt x="4091434" y="216544"/>
                  <a:pt x="4054709" y="231118"/>
                  <a:pt x="4078786" y="455170"/>
                </a:cubicBezTo>
                <a:cubicBezTo>
                  <a:pt x="4102863" y="679222"/>
                  <a:pt x="4038143" y="700369"/>
                  <a:pt x="4078786" y="873926"/>
                </a:cubicBezTo>
                <a:cubicBezTo>
                  <a:pt x="4119429" y="1047483"/>
                  <a:pt x="4065771" y="1209766"/>
                  <a:pt x="4078786" y="1347302"/>
                </a:cubicBezTo>
                <a:cubicBezTo>
                  <a:pt x="4091801" y="1484838"/>
                  <a:pt x="4076092" y="1676845"/>
                  <a:pt x="4078786" y="1820679"/>
                </a:cubicBezTo>
                <a:cubicBezTo>
                  <a:pt x="3780705" y="1867517"/>
                  <a:pt x="3762331" y="1806691"/>
                  <a:pt x="3455314" y="1820679"/>
                </a:cubicBezTo>
                <a:cubicBezTo>
                  <a:pt x="3148297" y="1834667"/>
                  <a:pt x="3108118" y="1767141"/>
                  <a:pt x="2872631" y="1820679"/>
                </a:cubicBezTo>
                <a:cubicBezTo>
                  <a:pt x="2637144" y="1874217"/>
                  <a:pt x="2481598" y="1804409"/>
                  <a:pt x="2249159" y="1820679"/>
                </a:cubicBezTo>
                <a:cubicBezTo>
                  <a:pt x="2016720" y="1836949"/>
                  <a:pt x="1877210" y="1793015"/>
                  <a:pt x="1707263" y="1820679"/>
                </a:cubicBezTo>
                <a:cubicBezTo>
                  <a:pt x="1537316" y="1848343"/>
                  <a:pt x="1294160" y="1813842"/>
                  <a:pt x="1124580" y="1820679"/>
                </a:cubicBezTo>
                <a:cubicBezTo>
                  <a:pt x="955000" y="1827516"/>
                  <a:pt x="759149" y="1774568"/>
                  <a:pt x="664259" y="1820679"/>
                </a:cubicBezTo>
                <a:cubicBezTo>
                  <a:pt x="569369" y="1866790"/>
                  <a:pt x="311757" y="1818574"/>
                  <a:pt x="0" y="1820679"/>
                </a:cubicBezTo>
                <a:cubicBezTo>
                  <a:pt x="-57378" y="1653571"/>
                  <a:pt x="23305" y="1477295"/>
                  <a:pt x="0" y="1329096"/>
                </a:cubicBezTo>
                <a:cubicBezTo>
                  <a:pt x="-23305" y="1180897"/>
                  <a:pt x="26760" y="971120"/>
                  <a:pt x="0" y="837512"/>
                </a:cubicBezTo>
                <a:cubicBezTo>
                  <a:pt x="-26760" y="703904"/>
                  <a:pt x="17747" y="512479"/>
                  <a:pt x="0" y="400549"/>
                </a:cubicBezTo>
                <a:cubicBezTo>
                  <a:pt x="-17747" y="288619"/>
                  <a:pt x="6871" y="804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02951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0287" y="1190149"/>
            <a:ext cx="847417" cy="1018120"/>
          </a:xfrm>
          <a:prstGeom prst="rect">
            <a:avLst/>
          </a:prstGeom>
        </p:spPr>
      </p:pic>
      <p:pic>
        <p:nvPicPr>
          <p:cNvPr id="7" name="Picture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27" y="2865348"/>
            <a:ext cx="4421576" cy="2940493"/>
          </a:xfrm>
          <a:prstGeom prst="rect">
            <a:avLst/>
          </a:prstGeom>
        </p:spPr>
      </p:pic>
      <p:pic>
        <p:nvPicPr>
          <p:cNvPr id="47" name="Picture 4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7355" y="1192572"/>
            <a:ext cx="2210773" cy="20313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8" name="Rectangle 4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83537" y="1307230"/>
            <a:ext cx="2046141" cy="1802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2234" y="292488"/>
            <a:ext cx="2567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Things that I find tricky</a:t>
            </a:r>
          </a:p>
        </p:txBody>
      </p:sp>
      <p:sp>
        <p:nvSpPr>
          <p:cNvPr id="55" name="TextBox 5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5883" y="4289910"/>
            <a:ext cx="3885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My special interests and motivators</a:t>
            </a:r>
          </a:p>
        </p:txBody>
      </p:sp>
      <p:sp>
        <p:nvSpPr>
          <p:cNvPr id="56" name="TextBox 5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27478" y="3578413"/>
            <a:ext cx="3244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My aspirations for the future </a:t>
            </a:r>
          </a:p>
        </p:txBody>
      </p:sp>
      <p:sp>
        <p:nvSpPr>
          <p:cNvPr id="57" name="TextBox 5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3839" y="92433"/>
            <a:ext cx="355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You can support me at school by</a:t>
            </a:r>
          </a:p>
        </p:txBody>
      </p:sp>
      <p:sp>
        <p:nvSpPr>
          <p:cNvPr id="58" name="TextBox 5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68677" y="2587592"/>
            <a:ext cx="2807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Things that I am proud of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AAF011-8657-694D-54F0-6D7AC7A4227C}"/>
              </a:ext>
            </a:extLst>
          </p:cNvPr>
          <p:cNvSpPr txBox="1"/>
          <p:nvPr/>
        </p:nvSpPr>
        <p:spPr>
          <a:xfrm>
            <a:off x="4471146" y="182939"/>
            <a:ext cx="26479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Name’s Learning Profile</a:t>
            </a:r>
          </a:p>
          <a:p>
            <a:pPr algn="ctr"/>
            <a:r>
              <a:rPr lang="en-GB" sz="1600" dirty="0"/>
              <a:t>Class: Age: </a:t>
            </a:r>
          </a:p>
          <a:p>
            <a:pPr algn="ctr"/>
            <a:r>
              <a:rPr lang="en-GB" sz="1600" dirty="0"/>
              <a:t>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7BB7A-76A7-4E7F-61AB-41DFB5DE0CDB}"/>
              </a:ext>
            </a:extLst>
          </p:cNvPr>
          <p:cNvSpPr txBox="1"/>
          <p:nvPr/>
        </p:nvSpPr>
        <p:spPr>
          <a:xfrm>
            <a:off x="8604489" y="3223966"/>
            <a:ext cx="291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2041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D5C-FE70-674B-92AE-CD22C2377D2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7248" y="96438"/>
          <a:ext cx="11868495" cy="523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165">
                  <a:extLst>
                    <a:ext uri="{9D8B030D-6E8A-4147-A177-3AD203B41FA5}">
                      <a16:colId xmlns:a16="http://schemas.microsoft.com/office/drawing/2014/main" val="909459418"/>
                    </a:ext>
                  </a:extLst>
                </a:gridCol>
                <a:gridCol w="2542942">
                  <a:extLst>
                    <a:ext uri="{9D8B030D-6E8A-4147-A177-3AD203B41FA5}">
                      <a16:colId xmlns:a16="http://schemas.microsoft.com/office/drawing/2014/main" val="2571157978"/>
                    </a:ext>
                  </a:extLst>
                </a:gridCol>
                <a:gridCol w="1413223">
                  <a:extLst>
                    <a:ext uri="{9D8B030D-6E8A-4147-A177-3AD203B41FA5}">
                      <a16:colId xmlns:a16="http://schemas.microsoft.com/office/drawing/2014/main" val="2217000506"/>
                    </a:ext>
                  </a:extLst>
                </a:gridCol>
                <a:gridCol w="3956165">
                  <a:extLst>
                    <a:ext uri="{9D8B030D-6E8A-4147-A177-3AD203B41FA5}">
                      <a16:colId xmlns:a16="http://schemas.microsoft.com/office/drawing/2014/main" val="439352310"/>
                    </a:ext>
                  </a:extLst>
                </a:gridCol>
              </a:tblGrid>
              <a:tr h="21699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 3 SEN SUPPORT PLAN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14037"/>
                  </a:ext>
                </a:extLst>
              </a:tr>
              <a:tr h="26459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99139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7248" y="634400"/>
          <a:ext cx="11868496" cy="5849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0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54362199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557274422"/>
                    </a:ext>
                  </a:extLst>
                </a:gridCol>
              </a:tblGrid>
              <a:tr h="199360">
                <a:tc>
                  <a:txBody>
                    <a:bodyPr/>
                    <a:lstStyle/>
                    <a:p>
                      <a:r>
                        <a:rPr lang="en-GB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Desirable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Actions/strategies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800" b="0" u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944510"/>
                  </a:ext>
                </a:extLst>
              </a:tr>
              <a:tr h="188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879841"/>
                  </a:ext>
                </a:extLst>
              </a:tr>
              <a:tr h="310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22195"/>
                  </a:ext>
                </a:extLst>
              </a:tr>
              <a:tr h="431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3603"/>
                  </a:ext>
                </a:extLst>
              </a:tr>
              <a:tr h="188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3313"/>
                  </a:ext>
                </a:extLst>
              </a:tr>
              <a:tr h="188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575459"/>
                  </a:ext>
                </a:extLst>
              </a:tr>
              <a:tr h="188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424470"/>
                  </a:ext>
                </a:extLst>
              </a:tr>
              <a:tr h="730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416638"/>
                  </a:ext>
                </a:extLst>
              </a:tr>
              <a:tr h="431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700" b="0" u="none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55334"/>
                  </a:ext>
                </a:extLst>
              </a:tr>
              <a:tr h="310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58787"/>
                  </a:ext>
                </a:extLst>
              </a:tr>
              <a:tr h="431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19661"/>
                  </a:ext>
                </a:extLst>
              </a:tr>
              <a:tr h="553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08928"/>
                  </a:ext>
                </a:extLst>
              </a:tr>
              <a:tr h="188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800" b="0" u="none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7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361537"/>
                  </a:ext>
                </a:extLst>
              </a:tr>
              <a:tr h="310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005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925848"/>
                  </a:ext>
                </a:extLst>
              </a:tr>
              <a:tr h="18828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date: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4988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14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D5C-FE70-674B-92AE-CD22C2377D2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63591"/>
              </p:ext>
            </p:extLst>
          </p:nvPr>
        </p:nvGraphicFramePr>
        <p:xfrm>
          <a:off x="157248" y="96438"/>
          <a:ext cx="11868495" cy="523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165">
                  <a:extLst>
                    <a:ext uri="{9D8B030D-6E8A-4147-A177-3AD203B41FA5}">
                      <a16:colId xmlns:a16="http://schemas.microsoft.com/office/drawing/2014/main" val="909459418"/>
                    </a:ext>
                  </a:extLst>
                </a:gridCol>
                <a:gridCol w="2542942">
                  <a:extLst>
                    <a:ext uri="{9D8B030D-6E8A-4147-A177-3AD203B41FA5}">
                      <a16:colId xmlns:a16="http://schemas.microsoft.com/office/drawing/2014/main" val="2571157978"/>
                    </a:ext>
                  </a:extLst>
                </a:gridCol>
                <a:gridCol w="1413223">
                  <a:extLst>
                    <a:ext uri="{9D8B030D-6E8A-4147-A177-3AD203B41FA5}">
                      <a16:colId xmlns:a16="http://schemas.microsoft.com/office/drawing/2014/main" val="2217000506"/>
                    </a:ext>
                  </a:extLst>
                </a:gridCol>
                <a:gridCol w="3956165">
                  <a:extLst>
                    <a:ext uri="{9D8B030D-6E8A-4147-A177-3AD203B41FA5}">
                      <a16:colId xmlns:a16="http://schemas.microsoft.com/office/drawing/2014/main" val="439352310"/>
                    </a:ext>
                  </a:extLst>
                </a:gridCol>
              </a:tblGrid>
              <a:tr h="21699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 3 SEN SUPPORT PLAN – Autumn term.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14037"/>
                  </a:ext>
                </a:extLst>
              </a:tr>
              <a:tr h="26459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99139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76524"/>
              </p:ext>
            </p:extLst>
          </p:nvPr>
        </p:nvGraphicFramePr>
        <p:xfrm>
          <a:off x="157248" y="634398"/>
          <a:ext cx="11868496" cy="5341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0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54362199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557274422"/>
                    </a:ext>
                  </a:extLst>
                </a:gridCol>
              </a:tblGrid>
              <a:tr h="309920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Desirable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Actions/strategies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3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u="sng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Cognition and learning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800" b="0" u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944510"/>
                  </a:ext>
                </a:extLst>
              </a:tr>
              <a:tr h="387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44863"/>
                  </a:ext>
                </a:extLst>
              </a:tr>
              <a:tr h="33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u="sng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SEMH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424470"/>
                  </a:ext>
                </a:extLst>
              </a:tr>
              <a:tr h="528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416638"/>
                  </a:ext>
                </a:extLst>
              </a:tr>
              <a:tr h="528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99369"/>
                  </a:ext>
                </a:extLst>
              </a:tr>
              <a:tr h="3490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u="sng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Communication and interaction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700" b="0" u="none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GB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55334"/>
                  </a:ext>
                </a:extLst>
              </a:tr>
              <a:tr h="448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58787"/>
                  </a:ext>
                </a:extLst>
              </a:tr>
              <a:tr h="330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19661"/>
                  </a:ext>
                </a:extLst>
              </a:tr>
              <a:tr h="330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u="sng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Sensory/Physical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800" b="0" u="none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7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361537"/>
                  </a:ext>
                </a:extLst>
              </a:tr>
              <a:tr h="448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005370"/>
                  </a:ext>
                </a:extLst>
              </a:tr>
              <a:tr h="330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925848"/>
                  </a:ext>
                </a:extLst>
              </a:tr>
              <a:tr h="33033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date: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4988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82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D5C-FE70-674B-92AE-CD22C2377D2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7248" y="96438"/>
          <a:ext cx="11868495" cy="523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165">
                  <a:extLst>
                    <a:ext uri="{9D8B030D-6E8A-4147-A177-3AD203B41FA5}">
                      <a16:colId xmlns:a16="http://schemas.microsoft.com/office/drawing/2014/main" val="909459418"/>
                    </a:ext>
                  </a:extLst>
                </a:gridCol>
                <a:gridCol w="2542942">
                  <a:extLst>
                    <a:ext uri="{9D8B030D-6E8A-4147-A177-3AD203B41FA5}">
                      <a16:colId xmlns:a16="http://schemas.microsoft.com/office/drawing/2014/main" val="2571157978"/>
                    </a:ext>
                  </a:extLst>
                </a:gridCol>
                <a:gridCol w="1413223">
                  <a:extLst>
                    <a:ext uri="{9D8B030D-6E8A-4147-A177-3AD203B41FA5}">
                      <a16:colId xmlns:a16="http://schemas.microsoft.com/office/drawing/2014/main" val="2217000506"/>
                    </a:ext>
                  </a:extLst>
                </a:gridCol>
                <a:gridCol w="3956165">
                  <a:extLst>
                    <a:ext uri="{9D8B030D-6E8A-4147-A177-3AD203B41FA5}">
                      <a16:colId xmlns:a16="http://schemas.microsoft.com/office/drawing/2014/main" val="439352310"/>
                    </a:ext>
                  </a:extLst>
                </a:gridCol>
              </a:tblGrid>
              <a:tr h="21699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 3 SEN SUPPORT PLAN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14037"/>
                  </a:ext>
                </a:extLst>
              </a:tr>
              <a:tr h="26459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99139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732027"/>
              </p:ext>
            </p:extLst>
          </p:nvPr>
        </p:nvGraphicFramePr>
        <p:xfrm>
          <a:off x="157248" y="634400"/>
          <a:ext cx="11868496" cy="599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0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54362199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557274422"/>
                    </a:ext>
                  </a:extLst>
                </a:gridCol>
              </a:tblGrid>
              <a:tr h="19936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Desirable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Actions/strategies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impact made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800" b="0" u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8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Parental view: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944510"/>
                  </a:ext>
                </a:extLst>
              </a:tr>
              <a:tr h="188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879841"/>
                  </a:ext>
                </a:extLst>
              </a:tr>
              <a:tr h="310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22195"/>
                  </a:ext>
                </a:extLst>
              </a:tr>
              <a:tr h="431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3603"/>
                  </a:ext>
                </a:extLst>
              </a:tr>
              <a:tr h="188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63313"/>
                  </a:ext>
                </a:extLst>
              </a:tr>
              <a:tr h="188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575459"/>
                  </a:ext>
                </a:extLst>
              </a:tr>
              <a:tr h="188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Parental view:</a:t>
                      </a:r>
                    </a:p>
                    <a:p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424470"/>
                  </a:ext>
                </a:extLst>
              </a:tr>
              <a:tr h="730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416638"/>
                  </a:ext>
                </a:extLst>
              </a:tr>
              <a:tr h="431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700" b="0" u="none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9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9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9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9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9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9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9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9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9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9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Parental view:</a:t>
                      </a:r>
                    </a:p>
                    <a:p>
                      <a:endParaRPr lang="en-GB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55334"/>
                  </a:ext>
                </a:extLst>
              </a:tr>
              <a:tr h="310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58787"/>
                  </a:ext>
                </a:extLst>
              </a:tr>
              <a:tr h="431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19661"/>
                  </a:ext>
                </a:extLst>
              </a:tr>
              <a:tr h="553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08928"/>
                  </a:ext>
                </a:extLst>
              </a:tr>
              <a:tr h="188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800" b="0" u="none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7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7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7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7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7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8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Parental view: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361537"/>
                  </a:ext>
                </a:extLst>
              </a:tr>
              <a:tr h="310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005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925848"/>
                  </a:ext>
                </a:extLst>
              </a:tr>
              <a:tr h="18828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date: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4988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39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D5C-FE70-674B-92AE-CD22C2377D2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6143" y="568518"/>
          <a:ext cx="8882744" cy="853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915">
                  <a:extLst>
                    <a:ext uri="{9D8B030D-6E8A-4147-A177-3AD203B41FA5}">
                      <a16:colId xmlns:a16="http://schemas.microsoft.com/office/drawing/2014/main" val="402612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3548187274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3004803768"/>
                    </a:ext>
                  </a:extLst>
                </a:gridCol>
                <a:gridCol w="2960915">
                  <a:extLst>
                    <a:ext uri="{9D8B030D-6E8A-4147-A177-3AD203B41FA5}">
                      <a16:colId xmlns:a16="http://schemas.microsoft.com/office/drawing/2014/main" val="3772963393"/>
                    </a:ext>
                  </a:extLst>
                </a:gridCol>
              </a:tblGrid>
              <a:tr h="41622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Graduated approach Cycle 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commenced: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2074"/>
                  </a:ext>
                </a:extLst>
              </a:tr>
              <a:tr h="437541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PUPIL: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DOB: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Group: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92071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96143" y="1699390"/>
          <a:ext cx="8857988" cy="439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7988">
                  <a:extLst>
                    <a:ext uri="{9D8B030D-6E8A-4147-A177-3AD203B41FA5}">
                      <a16:colId xmlns:a16="http://schemas.microsoft.com/office/drawing/2014/main" val="2309227238"/>
                    </a:ext>
                  </a:extLst>
                </a:gridCol>
              </a:tblGrid>
              <a:tr h="599538">
                <a:tc>
                  <a:txBody>
                    <a:bodyPr/>
                    <a:lstStyle/>
                    <a:p>
                      <a:pPr algn="ctr"/>
                      <a:r>
                        <a:rPr lang="en-GB" sz="18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DETAILS</a:t>
                      </a:r>
                      <a:r>
                        <a:rPr lang="en-GB" sz="18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098879"/>
                  </a:ext>
                </a:extLst>
              </a:tr>
              <a:tr h="379707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Parents/carers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names:  </a:t>
                      </a:r>
                    </a:p>
                    <a:p>
                      <a:endParaRPr lang="en-GB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details:  </a:t>
                      </a:r>
                    </a:p>
                    <a:p>
                      <a:endParaRPr lang="en-GB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221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29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391" y="318275"/>
            <a:ext cx="3840813" cy="3566469"/>
          </a:xfrm>
          <a:prstGeom prst="rect">
            <a:avLst/>
          </a:prstGeom>
        </p:spPr>
      </p:pic>
      <p:pic>
        <p:nvPicPr>
          <p:cNvPr id="9" name="Picture 8" descr="A picture containing sketch, drawing, painting, art&#10;&#10;Description automatically generated">
            <a:extLst>
              <a:ext uri="{FF2B5EF4-FFF2-40B4-BE49-F238E27FC236}">
                <a16:creationId xmlns:a16="http://schemas.microsoft.com/office/drawing/2014/main" id="{469BDC7B-6158-23E8-0614-841C246B4F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3"/>
            <a:ext cx="12192000" cy="6849337"/>
          </a:xfrm>
          <a:prstGeom prst="rect">
            <a:avLst/>
          </a:prstGeom>
        </p:spPr>
      </p:pic>
      <p:pic>
        <p:nvPicPr>
          <p:cNvPr id="16" name="Picture 15" descr="A pictI ure containing art">
            <a:extLst>
              <a:ext uri="{FF2B5EF4-FFF2-40B4-BE49-F238E27FC236}">
                <a16:creationId xmlns:a16="http://schemas.microsoft.com/office/drawing/2014/main" id="{5531CBC3-F4D0-7323-9DB1-7D09CD177B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18" b="91433" l="9896" r="89974">
                        <a14:foregroundMark x1="19401" y1="29635" x2="21745" y2="3371"/>
                        <a14:foregroundMark x1="21745" y1="3371" x2="32031" y2="5618"/>
                        <a14:foregroundMark x1="32031" y1="5618" x2="33984" y2="14466"/>
                        <a14:foregroundMark x1="24349" y1="82865" x2="34245" y2="97893"/>
                        <a14:foregroundMark x1="34245" y1="97893" x2="50130" y2="92837"/>
                        <a14:foregroundMark x1="50130" y1="92837" x2="75521" y2="97893"/>
                        <a14:foregroundMark x1="75521" y1="97893" x2="85286" y2="91433"/>
                        <a14:foregroundMark x1="85286" y1="91433" x2="87500" y2="78371"/>
                        <a14:foregroundMark x1="87500" y1="78371" x2="83333" y2="66713"/>
                        <a14:foregroundMark x1="36849" y1="14326" x2="62240" y2="12219"/>
                        <a14:foregroundMark x1="62240" y1="12219" x2="69401" y2="17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55" y="3649763"/>
            <a:ext cx="3541396" cy="3283168"/>
          </a:xfrm>
          <a:prstGeom prst="rect">
            <a:avLst/>
          </a:prstGeom>
        </p:spPr>
      </p:pic>
      <p:pic>
        <p:nvPicPr>
          <p:cNvPr id="35" name="Picture 34" descr="A blue and gold paint splatter&#10;&#10;Description automatically generated with low confidence">
            <a:extLst>
              <a:ext uri="{FF2B5EF4-FFF2-40B4-BE49-F238E27FC236}">
                <a16:creationId xmlns:a16="http://schemas.microsoft.com/office/drawing/2014/main" id="{2493343B-E3D0-2238-9E75-43D2E5C3608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83" y="576313"/>
            <a:ext cx="4078786" cy="1820679"/>
          </a:xfrm>
          <a:custGeom>
            <a:avLst/>
            <a:gdLst>
              <a:gd name="connsiteX0" fmla="*/ 0 w 4078786"/>
              <a:gd name="connsiteY0" fmla="*/ 0 h 1820679"/>
              <a:gd name="connsiteX1" fmla="*/ 501108 w 4078786"/>
              <a:gd name="connsiteY1" fmla="*/ 0 h 1820679"/>
              <a:gd name="connsiteX2" fmla="*/ 1165367 w 4078786"/>
              <a:gd name="connsiteY2" fmla="*/ 0 h 1820679"/>
              <a:gd name="connsiteX3" fmla="*/ 1829627 w 4078786"/>
              <a:gd name="connsiteY3" fmla="*/ 0 h 1820679"/>
              <a:gd name="connsiteX4" fmla="*/ 2412311 w 4078786"/>
              <a:gd name="connsiteY4" fmla="*/ 0 h 1820679"/>
              <a:gd name="connsiteX5" fmla="*/ 2994994 w 4078786"/>
              <a:gd name="connsiteY5" fmla="*/ 0 h 1820679"/>
              <a:gd name="connsiteX6" fmla="*/ 3455314 w 4078786"/>
              <a:gd name="connsiteY6" fmla="*/ 0 h 1820679"/>
              <a:gd name="connsiteX7" fmla="*/ 4078786 w 4078786"/>
              <a:gd name="connsiteY7" fmla="*/ 0 h 1820679"/>
              <a:gd name="connsiteX8" fmla="*/ 4078786 w 4078786"/>
              <a:gd name="connsiteY8" fmla="*/ 491583 h 1820679"/>
              <a:gd name="connsiteX9" fmla="*/ 4078786 w 4078786"/>
              <a:gd name="connsiteY9" fmla="*/ 983167 h 1820679"/>
              <a:gd name="connsiteX10" fmla="*/ 4078786 w 4078786"/>
              <a:gd name="connsiteY10" fmla="*/ 1383716 h 1820679"/>
              <a:gd name="connsiteX11" fmla="*/ 4078786 w 4078786"/>
              <a:gd name="connsiteY11" fmla="*/ 1820679 h 1820679"/>
              <a:gd name="connsiteX12" fmla="*/ 3496102 w 4078786"/>
              <a:gd name="connsiteY12" fmla="*/ 1820679 h 1820679"/>
              <a:gd name="connsiteX13" fmla="*/ 3035782 w 4078786"/>
              <a:gd name="connsiteY13" fmla="*/ 1820679 h 1820679"/>
              <a:gd name="connsiteX14" fmla="*/ 2412311 w 4078786"/>
              <a:gd name="connsiteY14" fmla="*/ 1820679 h 1820679"/>
              <a:gd name="connsiteX15" fmla="*/ 1870415 w 4078786"/>
              <a:gd name="connsiteY15" fmla="*/ 1820679 h 1820679"/>
              <a:gd name="connsiteX16" fmla="*/ 1246943 w 4078786"/>
              <a:gd name="connsiteY16" fmla="*/ 1820679 h 1820679"/>
              <a:gd name="connsiteX17" fmla="*/ 664259 w 4078786"/>
              <a:gd name="connsiteY17" fmla="*/ 1820679 h 1820679"/>
              <a:gd name="connsiteX18" fmla="*/ 0 w 4078786"/>
              <a:gd name="connsiteY18" fmla="*/ 1820679 h 1820679"/>
              <a:gd name="connsiteX19" fmla="*/ 0 w 4078786"/>
              <a:gd name="connsiteY19" fmla="*/ 1365509 h 1820679"/>
              <a:gd name="connsiteX20" fmla="*/ 0 w 4078786"/>
              <a:gd name="connsiteY20" fmla="*/ 928546 h 1820679"/>
              <a:gd name="connsiteX21" fmla="*/ 0 w 4078786"/>
              <a:gd name="connsiteY21" fmla="*/ 491583 h 1820679"/>
              <a:gd name="connsiteX22" fmla="*/ 0 w 4078786"/>
              <a:gd name="connsiteY22" fmla="*/ 0 h 182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78786" h="1820679" fill="none" extrusionOk="0">
                <a:moveTo>
                  <a:pt x="0" y="0"/>
                </a:moveTo>
                <a:cubicBezTo>
                  <a:pt x="192591" y="-11113"/>
                  <a:pt x="399601" y="1353"/>
                  <a:pt x="501108" y="0"/>
                </a:cubicBezTo>
                <a:cubicBezTo>
                  <a:pt x="602615" y="-1353"/>
                  <a:pt x="1017565" y="77776"/>
                  <a:pt x="1165367" y="0"/>
                </a:cubicBezTo>
                <a:cubicBezTo>
                  <a:pt x="1313169" y="-77776"/>
                  <a:pt x="1683429" y="6714"/>
                  <a:pt x="1829627" y="0"/>
                </a:cubicBezTo>
                <a:cubicBezTo>
                  <a:pt x="1975825" y="-6714"/>
                  <a:pt x="2223166" y="26127"/>
                  <a:pt x="2412311" y="0"/>
                </a:cubicBezTo>
                <a:cubicBezTo>
                  <a:pt x="2601456" y="-26127"/>
                  <a:pt x="2704299" y="62281"/>
                  <a:pt x="2994994" y="0"/>
                </a:cubicBezTo>
                <a:cubicBezTo>
                  <a:pt x="3285689" y="-62281"/>
                  <a:pt x="3237236" y="41355"/>
                  <a:pt x="3455314" y="0"/>
                </a:cubicBezTo>
                <a:cubicBezTo>
                  <a:pt x="3673392" y="-41355"/>
                  <a:pt x="3835447" y="66067"/>
                  <a:pt x="4078786" y="0"/>
                </a:cubicBezTo>
                <a:cubicBezTo>
                  <a:pt x="4133572" y="108628"/>
                  <a:pt x="4053521" y="276319"/>
                  <a:pt x="4078786" y="491583"/>
                </a:cubicBezTo>
                <a:cubicBezTo>
                  <a:pt x="4104051" y="706847"/>
                  <a:pt x="4046306" y="766499"/>
                  <a:pt x="4078786" y="983167"/>
                </a:cubicBezTo>
                <a:cubicBezTo>
                  <a:pt x="4111266" y="1199835"/>
                  <a:pt x="4062837" y="1213035"/>
                  <a:pt x="4078786" y="1383716"/>
                </a:cubicBezTo>
                <a:cubicBezTo>
                  <a:pt x="4094735" y="1554397"/>
                  <a:pt x="4043625" y="1692981"/>
                  <a:pt x="4078786" y="1820679"/>
                </a:cubicBezTo>
                <a:cubicBezTo>
                  <a:pt x="3864864" y="1852055"/>
                  <a:pt x="3693794" y="1759847"/>
                  <a:pt x="3496102" y="1820679"/>
                </a:cubicBezTo>
                <a:cubicBezTo>
                  <a:pt x="3298410" y="1881511"/>
                  <a:pt x="3253924" y="1812021"/>
                  <a:pt x="3035782" y="1820679"/>
                </a:cubicBezTo>
                <a:cubicBezTo>
                  <a:pt x="2817640" y="1829337"/>
                  <a:pt x="2684171" y="1779710"/>
                  <a:pt x="2412311" y="1820679"/>
                </a:cubicBezTo>
                <a:cubicBezTo>
                  <a:pt x="2140451" y="1861648"/>
                  <a:pt x="1996766" y="1787326"/>
                  <a:pt x="1870415" y="1820679"/>
                </a:cubicBezTo>
                <a:cubicBezTo>
                  <a:pt x="1744064" y="1854032"/>
                  <a:pt x="1485231" y="1818748"/>
                  <a:pt x="1246943" y="1820679"/>
                </a:cubicBezTo>
                <a:cubicBezTo>
                  <a:pt x="1008655" y="1822610"/>
                  <a:pt x="878202" y="1776091"/>
                  <a:pt x="664259" y="1820679"/>
                </a:cubicBezTo>
                <a:cubicBezTo>
                  <a:pt x="450316" y="1865267"/>
                  <a:pt x="291180" y="1747868"/>
                  <a:pt x="0" y="1820679"/>
                </a:cubicBezTo>
                <a:cubicBezTo>
                  <a:pt x="-17515" y="1670178"/>
                  <a:pt x="14205" y="1497483"/>
                  <a:pt x="0" y="1365509"/>
                </a:cubicBezTo>
                <a:cubicBezTo>
                  <a:pt x="-14205" y="1233535"/>
                  <a:pt x="1988" y="1062218"/>
                  <a:pt x="0" y="928546"/>
                </a:cubicBezTo>
                <a:cubicBezTo>
                  <a:pt x="-1988" y="794874"/>
                  <a:pt x="45961" y="659393"/>
                  <a:pt x="0" y="491583"/>
                </a:cubicBezTo>
                <a:cubicBezTo>
                  <a:pt x="-45961" y="323773"/>
                  <a:pt x="14083" y="148282"/>
                  <a:pt x="0" y="0"/>
                </a:cubicBezTo>
                <a:close/>
              </a:path>
              <a:path w="4078786" h="1820679" stroke="0" extrusionOk="0">
                <a:moveTo>
                  <a:pt x="0" y="0"/>
                </a:moveTo>
                <a:cubicBezTo>
                  <a:pt x="192903" y="-55084"/>
                  <a:pt x="414089" y="71364"/>
                  <a:pt x="623472" y="0"/>
                </a:cubicBezTo>
                <a:cubicBezTo>
                  <a:pt x="832855" y="-71364"/>
                  <a:pt x="857479" y="41706"/>
                  <a:pt x="1083792" y="0"/>
                </a:cubicBezTo>
                <a:cubicBezTo>
                  <a:pt x="1310105" y="-41706"/>
                  <a:pt x="1422848" y="27659"/>
                  <a:pt x="1584900" y="0"/>
                </a:cubicBezTo>
                <a:cubicBezTo>
                  <a:pt x="1746952" y="-27659"/>
                  <a:pt x="1916059" y="9913"/>
                  <a:pt x="2045220" y="0"/>
                </a:cubicBezTo>
                <a:cubicBezTo>
                  <a:pt x="2174381" y="-9913"/>
                  <a:pt x="2433034" y="50273"/>
                  <a:pt x="2587116" y="0"/>
                </a:cubicBezTo>
                <a:cubicBezTo>
                  <a:pt x="2741198" y="-50273"/>
                  <a:pt x="2960025" y="29828"/>
                  <a:pt x="3129012" y="0"/>
                </a:cubicBezTo>
                <a:cubicBezTo>
                  <a:pt x="3297999" y="-29828"/>
                  <a:pt x="3620119" y="47633"/>
                  <a:pt x="4078786" y="0"/>
                </a:cubicBezTo>
                <a:cubicBezTo>
                  <a:pt x="4091434" y="216544"/>
                  <a:pt x="4054709" y="231118"/>
                  <a:pt x="4078786" y="455170"/>
                </a:cubicBezTo>
                <a:cubicBezTo>
                  <a:pt x="4102863" y="679222"/>
                  <a:pt x="4038143" y="700369"/>
                  <a:pt x="4078786" y="873926"/>
                </a:cubicBezTo>
                <a:cubicBezTo>
                  <a:pt x="4119429" y="1047483"/>
                  <a:pt x="4065771" y="1209766"/>
                  <a:pt x="4078786" y="1347302"/>
                </a:cubicBezTo>
                <a:cubicBezTo>
                  <a:pt x="4091801" y="1484838"/>
                  <a:pt x="4076092" y="1676845"/>
                  <a:pt x="4078786" y="1820679"/>
                </a:cubicBezTo>
                <a:cubicBezTo>
                  <a:pt x="3780705" y="1867517"/>
                  <a:pt x="3762331" y="1806691"/>
                  <a:pt x="3455314" y="1820679"/>
                </a:cubicBezTo>
                <a:cubicBezTo>
                  <a:pt x="3148297" y="1834667"/>
                  <a:pt x="3108118" y="1767141"/>
                  <a:pt x="2872631" y="1820679"/>
                </a:cubicBezTo>
                <a:cubicBezTo>
                  <a:pt x="2637144" y="1874217"/>
                  <a:pt x="2481598" y="1804409"/>
                  <a:pt x="2249159" y="1820679"/>
                </a:cubicBezTo>
                <a:cubicBezTo>
                  <a:pt x="2016720" y="1836949"/>
                  <a:pt x="1877210" y="1793015"/>
                  <a:pt x="1707263" y="1820679"/>
                </a:cubicBezTo>
                <a:cubicBezTo>
                  <a:pt x="1537316" y="1848343"/>
                  <a:pt x="1294160" y="1813842"/>
                  <a:pt x="1124580" y="1820679"/>
                </a:cubicBezTo>
                <a:cubicBezTo>
                  <a:pt x="955000" y="1827516"/>
                  <a:pt x="759149" y="1774568"/>
                  <a:pt x="664259" y="1820679"/>
                </a:cubicBezTo>
                <a:cubicBezTo>
                  <a:pt x="569369" y="1866790"/>
                  <a:pt x="311757" y="1818574"/>
                  <a:pt x="0" y="1820679"/>
                </a:cubicBezTo>
                <a:cubicBezTo>
                  <a:pt x="-57378" y="1653571"/>
                  <a:pt x="23305" y="1477295"/>
                  <a:pt x="0" y="1329096"/>
                </a:cubicBezTo>
                <a:cubicBezTo>
                  <a:pt x="-23305" y="1180897"/>
                  <a:pt x="26760" y="971120"/>
                  <a:pt x="0" y="837512"/>
                </a:cubicBezTo>
                <a:cubicBezTo>
                  <a:pt x="-26760" y="703904"/>
                  <a:pt x="17747" y="512479"/>
                  <a:pt x="0" y="400549"/>
                </a:cubicBezTo>
                <a:cubicBezTo>
                  <a:pt x="-17747" y="288619"/>
                  <a:pt x="6871" y="804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02951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6" name="Picture 35" descr="A blue and gold paint splatter&#10;&#10;Description automatically generated with low confidence">
            <a:extLst>
              <a:ext uri="{FF2B5EF4-FFF2-40B4-BE49-F238E27FC236}">
                <a16:creationId xmlns:a16="http://schemas.microsoft.com/office/drawing/2014/main" id="{2493343B-E3D0-2238-9E75-43D2E5C3608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8" y="4831696"/>
            <a:ext cx="4078786" cy="1820679"/>
          </a:xfrm>
          <a:custGeom>
            <a:avLst/>
            <a:gdLst>
              <a:gd name="connsiteX0" fmla="*/ 0 w 4078786"/>
              <a:gd name="connsiteY0" fmla="*/ 0 h 1820679"/>
              <a:gd name="connsiteX1" fmla="*/ 501108 w 4078786"/>
              <a:gd name="connsiteY1" fmla="*/ 0 h 1820679"/>
              <a:gd name="connsiteX2" fmla="*/ 1165367 w 4078786"/>
              <a:gd name="connsiteY2" fmla="*/ 0 h 1820679"/>
              <a:gd name="connsiteX3" fmla="*/ 1829627 w 4078786"/>
              <a:gd name="connsiteY3" fmla="*/ 0 h 1820679"/>
              <a:gd name="connsiteX4" fmla="*/ 2412311 w 4078786"/>
              <a:gd name="connsiteY4" fmla="*/ 0 h 1820679"/>
              <a:gd name="connsiteX5" fmla="*/ 2994994 w 4078786"/>
              <a:gd name="connsiteY5" fmla="*/ 0 h 1820679"/>
              <a:gd name="connsiteX6" fmla="*/ 3455314 w 4078786"/>
              <a:gd name="connsiteY6" fmla="*/ 0 h 1820679"/>
              <a:gd name="connsiteX7" fmla="*/ 4078786 w 4078786"/>
              <a:gd name="connsiteY7" fmla="*/ 0 h 1820679"/>
              <a:gd name="connsiteX8" fmla="*/ 4078786 w 4078786"/>
              <a:gd name="connsiteY8" fmla="*/ 491583 h 1820679"/>
              <a:gd name="connsiteX9" fmla="*/ 4078786 w 4078786"/>
              <a:gd name="connsiteY9" fmla="*/ 983167 h 1820679"/>
              <a:gd name="connsiteX10" fmla="*/ 4078786 w 4078786"/>
              <a:gd name="connsiteY10" fmla="*/ 1383716 h 1820679"/>
              <a:gd name="connsiteX11" fmla="*/ 4078786 w 4078786"/>
              <a:gd name="connsiteY11" fmla="*/ 1820679 h 1820679"/>
              <a:gd name="connsiteX12" fmla="*/ 3496102 w 4078786"/>
              <a:gd name="connsiteY12" fmla="*/ 1820679 h 1820679"/>
              <a:gd name="connsiteX13" fmla="*/ 3035782 w 4078786"/>
              <a:gd name="connsiteY13" fmla="*/ 1820679 h 1820679"/>
              <a:gd name="connsiteX14" fmla="*/ 2412311 w 4078786"/>
              <a:gd name="connsiteY14" fmla="*/ 1820679 h 1820679"/>
              <a:gd name="connsiteX15" fmla="*/ 1870415 w 4078786"/>
              <a:gd name="connsiteY15" fmla="*/ 1820679 h 1820679"/>
              <a:gd name="connsiteX16" fmla="*/ 1246943 w 4078786"/>
              <a:gd name="connsiteY16" fmla="*/ 1820679 h 1820679"/>
              <a:gd name="connsiteX17" fmla="*/ 664259 w 4078786"/>
              <a:gd name="connsiteY17" fmla="*/ 1820679 h 1820679"/>
              <a:gd name="connsiteX18" fmla="*/ 0 w 4078786"/>
              <a:gd name="connsiteY18" fmla="*/ 1820679 h 1820679"/>
              <a:gd name="connsiteX19" fmla="*/ 0 w 4078786"/>
              <a:gd name="connsiteY19" fmla="*/ 1365509 h 1820679"/>
              <a:gd name="connsiteX20" fmla="*/ 0 w 4078786"/>
              <a:gd name="connsiteY20" fmla="*/ 928546 h 1820679"/>
              <a:gd name="connsiteX21" fmla="*/ 0 w 4078786"/>
              <a:gd name="connsiteY21" fmla="*/ 491583 h 1820679"/>
              <a:gd name="connsiteX22" fmla="*/ 0 w 4078786"/>
              <a:gd name="connsiteY22" fmla="*/ 0 h 182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78786" h="1820679" fill="none" extrusionOk="0">
                <a:moveTo>
                  <a:pt x="0" y="0"/>
                </a:moveTo>
                <a:cubicBezTo>
                  <a:pt x="192591" y="-11113"/>
                  <a:pt x="399601" y="1353"/>
                  <a:pt x="501108" y="0"/>
                </a:cubicBezTo>
                <a:cubicBezTo>
                  <a:pt x="602615" y="-1353"/>
                  <a:pt x="1017565" y="77776"/>
                  <a:pt x="1165367" y="0"/>
                </a:cubicBezTo>
                <a:cubicBezTo>
                  <a:pt x="1313169" y="-77776"/>
                  <a:pt x="1683429" y="6714"/>
                  <a:pt x="1829627" y="0"/>
                </a:cubicBezTo>
                <a:cubicBezTo>
                  <a:pt x="1975825" y="-6714"/>
                  <a:pt x="2223166" y="26127"/>
                  <a:pt x="2412311" y="0"/>
                </a:cubicBezTo>
                <a:cubicBezTo>
                  <a:pt x="2601456" y="-26127"/>
                  <a:pt x="2704299" y="62281"/>
                  <a:pt x="2994994" y="0"/>
                </a:cubicBezTo>
                <a:cubicBezTo>
                  <a:pt x="3285689" y="-62281"/>
                  <a:pt x="3237236" y="41355"/>
                  <a:pt x="3455314" y="0"/>
                </a:cubicBezTo>
                <a:cubicBezTo>
                  <a:pt x="3673392" y="-41355"/>
                  <a:pt x="3835447" y="66067"/>
                  <a:pt x="4078786" y="0"/>
                </a:cubicBezTo>
                <a:cubicBezTo>
                  <a:pt x="4133572" y="108628"/>
                  <a:pt x="4053521" y="276319"/>
                  <a:pt x="4078786" y="491583"/>
                </a:cubicBezTo>
                <a:cubicBezTo>
                  <a:pt x="4104051" y="706847"/>
                  <a:pt x="4046306" y="766499"/>
                  <a:pt x="4078786" y="983167"/>
                </a:cubicBezTo>
                <a:cubicBezTo>
                  <a:pt x="4111266" y="1199835"/>
                  <a:pt x="4062837" y="1213035"/>
                  <a:pt x="4078786" y="1383716"/>
                </a:cubicBezTo>
                <a:cubicBezTo>
                  <a:pt x="4094735" y="1554397"/>
                  <a:pt x="4043625" y="1692981"/>
                  <a:pt x="4078786" y="1820679"/>
                </a:cubicBezTo>
                <a:cubicBezTo>
                  <a:pt x="3864864" y="1852055"/>
                  <a:pt x="3693794" y="1759847"/>
                  <a:pt x="3496102" y="1820679"/>
                </a:cubicBezTo>
                <a:cubicBezTo>
                  <a:pt x="3298410" y="1881511"/>
                  <a:pt x="3253924" y="1812021"/>
                  <a:pt x="3035782" y="1820679"/>
                </a:cubicBezTo>
                <a:cubicBezTo>
                  <a:pt x="2817640" y="1829337"/>
                  <a:pt x="2684171" y="1779710"/>
                  <a:pt x="2412311" y="1820679"/>
                </a:cubicBezTo>
                <a:cubicBezTo>
                  <a:pt x="2140451" y="1861648"/>
                  <a:pt x="1996766" y="1787326"/>
                  <a:pt x="1870415" y="1820679"/>
                </a:cubicBezTo>
                <a:cubicBezTo>
                  <a:pt x="1744064" y="1854032"/>
                  <a:pt x="1485231" y="1818748"/>
                  <a:pt x="1246943" y="1820679"/>
                </a:cubicBezTo>
                <a:cubicBezTo>
                  <a:pt x="1008655" y="1822610"/>
                  <a:pt x="878202" y="1776091"/>
                  <a:pt x="664259" y="1820679"/>
                </a:cubicBezTo>
                <a:cubicBezTo>
                  <a:pt x="450316" y="1865267"/>
                  <a:pt x="291180" y="1747868"/>
                  <a:pt x="0" y="1820679"/>
                </a:cubicBezTo>
                <a:cubicBezTo>
                  <a:pt x="-17515" y="1670178"/>
                  <a:pt x="14205" y="1497483"/>
                  <a:pt x="0" y="1365509"/>
                </a:cubicBezTo>
                <a:cubicBezTo>
                  <a:pt x="-14205" y="1233535"/>
                  <a:pt x="1988" y="1062218"/>
                  <a:pt x="0" y="928546"/>
                </a:cubicBezTo>
                <a:cubicBezTo>
                  <a:pt x="-1988" y="794874"/>
                  <a:pt x="45961" y="659393"/>
                  <a:pt x="0" y="491583"/>
                </a:cubicBezTo>
                <a:cubicBezTo>
                  <a:pt x="-45961" y="323773"/>
                  <a:pt x="14083" y="148282"/>
                  <a:pt x="0" y="0"/>
                </a:cubicBezTo>
                <a:close/>
              </a:path>
              <a:path w="4078786" h="1820679" stroke="0" extrusionOk="0">
                <a:moveTo>
                  <a:pt x="0" y="0"/>
                </a:moveTo>
                <a:cubicBezTo>
                  <a:pt x="192903" y="-55084"/>
                  <a:pt x="414089" y="71364"/>
                  <a:pt x="623472" y="0"/>
                </a:cubicBezTo>
                <a:cubicBezTo>
                  <a:pt x="832855" y="-71364"/>
                  <a:pt x="857479" y="41706"/>
                  <a:pt x="1083792" y="0"/>
                </a:cubicBezTo>
                <a:cubicBezTo>
                  <a:pt x="1310105" y="-41706"/>
                  <a:pt x="1422848" y="27659"/>
                  <a:pt x="1584900" y="0"/>
                </a:cubicBezTo>
                <a:cubicBezTo>
                  <a:pt x="1746952" y="-27659"/>
                  <a:pt x="1916059" y="9913"/>
                  <a:pt x="2045220" y="0"/>
                </a:cubicBezTo>
                <a:cubicBezTo>
                  <a:pt x="2174381" y="-9913"/>
                  <a:pt x="2433034" y="50273"/>
                  <a:pt x="2587116" y="0"/>
                </a:cubicBezTo>
                <a:cubicBezTo>
                  <a:pt x="2741198" y="-50273"/>
                  <a:pt x="2960025" y="29828"/>
                  <a:pt x="3129012" y="0"/>
                </a:cubicBezTo>
                <a:cubicBezTo>
                  <a:pt x="3297999" y="-29828"/>
                  <a:pt x="3620119" y="47633"/>
                  <a:pt x="4078786" y="0"/>
                </a:cubicBezTo>
                <a:cubicBezTo>
                  <a:pt x="4091434" y="216544"/>
                  <a:pt x="4054709" y="231118"/>
                  <a:pt x="4078786" y="455170"/>
                </a:cubicBezTo>
                <a:cubicBezTo>
                  <a:pt x="4102863" y="679222"/>
                  <a:pt x="4038143" y="700369"/>
                  <a:pt x="4078786" y="873926"/>
                </a:cubicBezTo>
                <a:cubicBezTo>
                  <a:pt x="4119429" y="1047483"/>
                  <a:pt x="4065771" y="1209766"/>
                  <a:pt x="4078786" y="1347302"/>
                </a:cubicBezTo>
                <a:cubicBezTo>
                  <a:pt x="4091801" y="1484838"/>
                  <a:pt x="4076092" y="1676845"/>
                  <a:pt x="4078786" y="1820679"/>
                </a:cubicBezTo>
                <a:cubicBezTo>
                  <a:pt x="3780705" y="1867517"/>
                  <a:pt x="3762331" y="1806691"/>
                  <a:pt x="3455314" y="1820679"/>
                </a:cubicBezTo>
                <a:cubicBezTo>
                  <a:pt x="3148297" y="1834667"/>
                  <a:pt x="3108118" y="1767141"/>
                  <a:pt x="2872631" y="1820679"/>
                </a:cubicBezTo>
                <a:cubicBezTo>
                  <a:pt x="2637144" y="1874217"/>
                  <a:pt x="2481598" y="1804409"/>
                  <a:pt x="2249159" y="1820679"/>
                </a:cubicBezTo>
                <a:cubicBezTo>
                  <a:pt x="2016720" y="1836949"/>
                  <a:pt x="1877210" y="1793015"/>
                  <a:pt x="1707263" y="1820679"/>
                </a:cubicBezTo>
                <a:cubicBezTo>
                  <a:pt x="1537316" y="1848343"/>
                  <a:pt x="1294160" y="1813842"/>
                  <a:pt x="1124580" y="1820679"/>
                </a:cubicBezTo>
                <a:cubicBezTo>
                  <a:pt x="955000" y="1827516"/>
                  <a:pt x="759149" y="1774568"/>
                  <a:pt x="664259" y="1820679"/>
                </a:cubicBezTo>
                <a:cubicBezTo>
                  <a:pt x="569369" y="1866790"/>
                  <a:pt x="311757" y="1818574"/>
                  <a:pt x="0" y="1820679"/>
                </a:cubicBezTo>
                <a:cubicBezTo>
                  <a:pt x="-57378" y="1653571"/>
                  <a:pt x="23305" y="1477295"/>
                  <a:pt x="0" y="1329096"/>
                </a:cubicBezTo>
                <a:cubicBezTo>
                  <a:pt x="-23305" y="1180897"/>
                  <a:pt x="26760" y="971120"/>
                  <a:pt x="0" y="837512"/>
                </a:cubicBezTo>
                <a:cubicBezTo>
                  <a:pt x="-26760" y="703904"/>
                  <a:pt x="17747" y="512479"/>
                  <a:pt x="0" y="400549"/>
                </a:cubicBezTo>
                <a:cubicBezTo>
                  <a:pt x="-17747" y="288619"/>
                  <a:pt x="6871" y="804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02951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0287" y="1190149"/>
            <a:ext cx="847417" cy="1018120"/>
          </a:xfrm>
          <a:prstGeom prst="rect">
            <a:avLst/>
          </a:prstGeom>
        </p:spPr>
      </p:pic>
      <p:pic>
        <p:nvPicPr>
          <p:cNvPr id="7" name="Picture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27" y="2865348"/>
            <a:ext cx="4421576" cy="2940493"/>
          </a:xfrm>
          <a:prstGeom prst="rect">
            <a:avLst/>
          </a:prstGeom>
        </p:spPr>
      </p:pic>
      <p:pic>
        <p:nvPicPr>
          <p:cNvPr id="47" name="Picture 4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7355" y="1192572"/>
            <a:ext cx="2210773" cy="20313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8" name="Rectangle 4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83537" y="1307230"/>
            <a:ext cx="2046141" cy="1802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2234" y="292488"/>
            <a:ext cx="2567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Things that I find tricky</a:t>
            </a:r>
          </a:p>
        </p:txBody>
      </p:sp>
      <p:sp>
        <p:nvSpPr>
          <p:cNvPr id="55" name="TextBox 5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5883" y="4289910"/>
            <a:ext cx="3885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My special interests and motivators</a:t>
            </a:r>
          </a:p>
        </p:txBody>
      </p:sp>
      <p:sp>
        <p:nvSpPr>
          <p:cNvPr id="56" name="TextBox 5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27478" y="3578413"/>
            <a:ext cx="3244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My aspirations for the future </a:t>
            </a:r>
          </a:p>
        </p:txBody>
      </p:sp>
      <p:sp>
        <p:nvSpPr>
          <p:cNvPr id="57" name="TextBox 5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3839" y="92433"/>
            <a:ext cx="355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You can support me at school by</a:t>
            </a:r>
          </a:p>
        </p:txBody>
      </p:sp>
      <p:sp>
        <p:nvSpPr>
          <p:cNvPr id="58" name="TextBox 5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68677" y="2587592"/>
            <a:ext cx="2807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Things that I am proud of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AAF011-8657-694D-54F0-6D7AC7A4227C}"/>
              </a:ext>
            </a:extLst>
          </p:cNvPr>
          <p:cNvSpPr txBox="1"/>
          <p:nvPr/>
        </p:nvSpPr>
        <p:spPr>
          <a:xfrm>
            <a:off x="4471146" y="182939"/>
            <a:ext cx="26479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Name’s Learning Profile</a:t>
            </a:r>
          </a:p>
          <a:p>
            <a:pPr algn="ctr"/>
            <a:r>
              <a:rPr lang="en-GB" sz="1600" dirty="0"/>
              <a:t>Class: Age: </a:t>
            </a:r>
          </a:p>
          <a:p>
            <a:pPr algn="ctr"/>
            <a:r>
              <a:rPr lang="en-GB" sz="1600" dirty="0"/>
              <a:t>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7BB7A-76A7-4E7F-61AB-41DFB5DE0CDB}"/>
              </a:ext>
            </a:extLst>
          </p:cNvPr>
          <p:cNvSpPr txBox="1"/>
          <p:nvPr/>
        </p:nvSpPr>
        <p:spPr>
          <a:xfrm>
            <a:off x="8604489" y="3223966"/>
            <a:ext cx="291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8368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1" y="275608"/>
          <a:ext cx="11727541" cy="1057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0258">
                  <a:extLst>
                    <a:ext uri="{9D8B030D-6E8A-4147-A177-3AD203B41FA5}">
                      <a16:colId xmlns:a16="http://schemas.microsoft.com/office/drawing/2014/main" val="4246399559"/>
                    </a:ext>
                  </a:extLst>
                </a:gridCol>
                <a:gridCol w="1598662">
                  <a:extLst>
                    <a:ext uri="{9D8B030D-6E8A-4147-A177-3AD203B41FA5}">
                      <a16:colId xmlns:a16="http://schemas.microsoft.com/office/drawing/2014/main" val="1732558698"/>
                    </a:ext>
                  </a:extLst>
                </a:gridCol>
                <a:gridCol w="201359">
                  <a:extLst>
                    <a:ext uri="{9D8B030D-6E8A-4147-A177-3AD203B41FA5}">
                      <a16:colId xmlns:a16="http://schemas.microsoft.com/office/drawing/2014/main" val="2162594760"/>
                    </a:ext>
                  </a:extLst>
                </a:gridCol>
                <a:gridCol w="1858754">
                  <a:extLst>
                    <a:ext uri="{9D8B030D-6E8A-4147-A177-3AD203B41FA5}">
                      <a16:colId xmlns:a16="http://schemas.microsoft.com/office/drawing/2014/main" val="2570792368"/>
                    </a:ext>
                  </a:extLst>
                </a:gridCol>
                <a:gridCol w="3888508">
                  <a:extLst>
                    <a:ext uri="{9D8B030D-6E8A-4147-A177-3AD203B41FA5}">
                      <a16:colId xmlns:a16="http://schemas.microsoft.com/office/drawing/2014/main" val="3757680551"/>
                    </a:ext>
                  </a:extLst>
                </a:gridCol>
              </a:tblGrid>
              <a:tr h="38724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 1- Support Plan and Review</a:t>
                      </a:r>
                      <a:endParaRPr lang="en-GB" sz="1600" b="1" u="sng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date of plan: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date of plan: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Date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revie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after one term: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451204"/>
                  </a:ext>
                </a:extLst>
              </a:tr>
              <a:tr h="31641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Attendance at planning: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Attendance at review: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9900"/>
                  </a:ext>
                </a:extLst>
              </a:tr>
              <a:tr h="354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pupil: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DOB: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Year: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9298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1" y="1451111"/>
          <a:ext cx="11727541" cy="5267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5401">
                  <a:extLst>
                    <a:ext uri="{9D8B030D-6E8A-4147-A177-3AD203B41FA5}">
                      <a16:colId xmlns:a16="http://schemas.microsoft.com/office/drawing/2014/main" val="1754607746"/>
                    </a:ext>
                  </a:extLst>
                </a:gridCol>
                <a:gridCol w="2363504">
                  <a:extLst>
                    <a:ext uri="{9D8B030D-6E8A-4147-A177-3AD203B41FA5}">
                      <a16:colId xmlns:a16="http://schemas.microsoft.com/office/drawing/2014/main" val="2375521222"/>
                    </a:ext>
                  </a:extLst>
                </a:gridCol>
                <a:gridCol w="3908899">
                  <a:extLst>
                    <a:ext uri="{9D8B030D-6E8A-4147-A177-3AD203B41FA5}">
                      <a16:colId xmlns:a16="http://schemas.microsoft.com/office/drawing/2014/main" val="414532073"/>
                    </a:ext>
                  </a:extLst>
                </a:gridCol>
                <a:gridCol w="3909737">
                  <a:extLst>
                    <a:ext uri="{9D8B030D-6E8A-4147-A177-3AD203B41FA5}">
                      <a16:colId xmlns:a16="http://schemas.microsoft.com/office/drawing/2014/main" val="2268032888"/>
                    </a:ext>
                  </a:extLst>
                </a:gridCol>
              </a:tblGrid>
              <a:tr h="318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Emerging concerns parent and school view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 to support need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impact made</a:t>
                      </a: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348835"/>
                  </a:ext>
                </a:extLst>
              </a:tr>
              <a:tr h="868878"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259126"/>
                  </a:ext>
                </a:extLst>
              </a:tr>
              <a:tr h="725337"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417925"/>
                  </a:ext>
                </a:extLst>
              </a:tr>
              <a:tr h="725337"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594985"/>
                  </a:ext>
                </a:extLst>
              </a:tr>
              <a:tr h="725337"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410"/>
                  </a:ext>
                </a:extLst>
              </a:tr>
              <a:tr h="725337"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661858"/>
                  </a:ext>
                </a:extLst>
              </a:tr>
              <a:tr h="725337"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65747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NEXT?</a:t>
                      </a: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Cease Cycle 1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 at Cycle 1 for one more term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move to Cycle 2 and refer to SENCO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37239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78880" y="108367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17936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D5C-FE70-674B-92AE-CD22C2377D2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6143" y="568518"/>
          <a:ext cx="9259800" cy="9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950">
                  <a:extLst>
                    <a:ext uri="{9D8B030D-6E8A-4147-A177-3AD203B41FA5}">
                      <a16:colId xmlns:a16="http://schemas.microsoft.com/office/drawing/2014/main" val="402612"/>
                    </a:ext>
                  </a:extLst>
                </a:gridCol>
                <a:gridCol w="2314950">
                  <a:extLst>
                    <a:ext uri="{9D8B030D-6E8A-4147-A177-3AD203B41FA5}">
                      <a16:colId xmlns:a16="http://schemas.microsoft.com/office/drawing/2014/main" val="1055556101"/>
                    </a:ext>
                  </a:extLst>
                </a:gridCol>
                <a:gridCol w="2314950">
                  <a:extLst>
                    <a:ext uri="{9D8B030D-6E8A-4147-A177-3AD203B41FA5}">
                      <a16:colId xmlns:a16="http://schemas.microsoft.com/office/drawing/2014/main" val="249576925"/>
                    </a:ext>
                  </a:extLst>
                </a:gridCol>
                <a:gridCol w="2314950">
                  <a:extLst>
                    <a:ext uri="{9D8B030D-6E8A-4147-A177-3AD203B41FA5}">
                      <a16:colId xmlns:a16="http://schemas.microsoft.com/office/drawing/2014/main" val="1779952401"/>
                    </a:ext>
                  </a:extLst>
                </a:gridCol>
              </a:tblGrid>
              <a:tr h="510895">
                <a:tc gridSpan="4">
                  <a:txBody>
                    <a:bodyPr/>
                    <a:lstStyle/>
                    <a:p>
                      <a:pPr algn="ctr"/>
                      <a:r>
                        <a:rPr lang="en-GB" sz="18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 2</a:t>
                      </a:r>
                      <a:endParaRPr lang="en-GB" sz="1800" b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2074"/>
                  </a:ext>
                </a:extLst>
              </a:tr>
              <a:tr h="4366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DOB: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need: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51328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96143" y="1757362"/>
          <a:ext cx="4549914" cy="4598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9914">
                  <a:extLst>
                    <a:ext uri="{9D8B030D-6E8A-4147-A177-3AD203B41FA5}">
                      <a16:colId xmlns:a16="http://schemas.microsoft.com/office/drawing/2014/main" val="2309227238"/>
                    </a:ext>
                  </a:extLst>
                </a:gridCol>
              </a:tblGrid>
              <a:tr h="74395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DETAILS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098879"/>
                  </a:ext>
                </a:extLst>
              </a:tr>
              <a:tr h="3855033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Parents/carers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names:  </a:t>
                      </a:r>
                    </a:p>
                    <a:p>
                      <a:endParaRPr lang="en-GB" sz="18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details:  </a:t>
                      </a:r>
                    </a:p>
                    <a:p>
                      <a:endParaRPr lang="en-GB" sz="18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22156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79FEC8-C0F4-BD13-BC5E-4283C8D9BDBF}"/>
              </a:ext>
            </a:extLst>
          </p:cNvPr>
          <p:cNvGraphicFramePr>
            <a:graphicFrameLocks noGrp="1"/>
          </p:cNvGraphicFramePr>
          <p:nvPr/>
        </p:nvGraphicFramePr>
        <p:xfrm>
          <a:off x="5806029" y="1728699"/>
          <a:ext cx="4549914" cy="4627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9914">
                  <a:extLst>
                    <a:ext uri="{9D8B030D-6E8A-4147-A177-3AD203B41FA5}">
                      <a16:colId xmlns:a16="http://schemas.microsoft.com/office/drawing/2014/main" val="2309227238"/>
                    </a:ext>
                  </a:extLst>
                </a:gridCol>
              </a:tblGrid>
              <a:tr h="6015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Outside agencies: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098879"/>
                  </a:ext>
                </a:extLst>
              </a:tr>
              <a:tr h="4026066">
                <a:tc>
                  <a:txBody>
                    <a:bodyPr/>
                    <a:lstStyle/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 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Hearing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Team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Educational Psychologist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CAMHs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Physiotherapist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Paediatrician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Dietitian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HYM.</a:t>
                      </a:r>
                    </a:p>
                    <a:p>
                      <a:endParaRPr lang="en-GB" sz="18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 Pathway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ADHD Pathway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22156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828096F-0ED6-0FEF-4A39-D34F0208A4CD}"/>
              </a:ext>
            </a:extLst>
          </p:cNvPr>
          <p:cNvSpPr/>
          <p:nvPr/>
        </p:nvSpPr>
        <p:spPr>
          <a:xfrm>
            <a:off x="9833316" y="2324781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03B1D-EB47-A203-C1FB-1F86C808096E}"/>
              </a:ext>
            </a:extLst>
          </p:cNvPr>
          <p:cNvSpPr/>
          <p:nvPr/>
        </p:nvSpPr>
        <p:spPr>
          <a:xfrm>
            <a:off x="9826062" y="2622321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5DEAA-6438-42CE-7AF1-878F1B4F8D96}"/>
              </a:ext>
            </a:extLst>
          </p:cNvPr>
          <p:cNvSpPr/>
          <p:nvPr/>
        </p:nvSpPr>
        <p:spPr>
          <a:xfrm>
            <a:off x="9826058" y="2912608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8CA57-E6B4-F07B-D7D9-9E7EBA60E37C}"/>
              </a:ext>
            </a:extLst>
          </p:cNvPr>
          <p:cNvSpPr/>
          <p:nvPr/>
        </p:nvSpPr>
        <p:spPr>
          <a:xfrm>
            <a:off x="9833315" y="3210151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F399A-81F8-F261-05CD-A5D9E9877227}"/>
              </a:ext>
            </a:extLst>
          </p:cNvPr>
          <p:cNvSpPr/>
          <p:nvPr/>
        </p:nvSpPr>
        <p:spPr>
          <a:xfrm>
            <a:off x="9826059" y="3493179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064B1-1224-FAC0-03A8-2E84204BD676}"/>
              </a:ext>
            </a:extLst>
          </p:cNvPr>
          <p:cNvSpPr/>
          <p:nvPr/>
        </p:nvSpPr>
        <p:spPr>
          <a:xfrm>
            <a:off x="9833318" y="3805238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0595D-F775-A232-3A65-B4EED5A05873}"/>
              </a:ext>
            </a:extLst>
          </p:cNvPr>
          <p:cNvSpPr/>
          <p:nvPr/>
        </p:nvSpPr>
        <p:spPr>
          <a:xfrm>
            <a:off x="9826063" y="4102783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16B3C9-5EF2-2717-6EE7-0F85ECB7484F}"/>
              </a:ext>
            </a:extLst>
          </p:cNvPr>
          <p:cNvSpPr/>
          <p:nvPr/>
        </p:nvSpPr>
        <p:spPr>
          <a:xfrm>
            <a:off x="9833321" y="4414840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35C28E-24A2-4BCF-405A-BA579AE9B982}"/>
              </a:ext>
            </a:extLst>
          </p:cNvPr>
          <p:cNvSpPr/>
          <p:nvPr/>
        </p:nvSpPr>
        <p:spPr>
          <a:xfrm>
            <a:off x="9826065" y="4712383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71C131-33E2-A0FB-6E6B-BE43A62EC669}"/>
              </a:ext>
            </a:extLst>
          </p:cNvPr>
          <p:cNvSpPr/>
          <p:nvPr/>
        </p:nvSpPr>
        <p:spPr>
          <a:xfrm>
            <a:off x="9833315" y="5315606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99B317-DA3D-1226-A15C-3F82C2D3FB54}"/>
              </a:ext>
            </a:extLst>
          </p:cNvPr>
          <p:cNvSpPr/>
          <p:nvPr/>
        </p:nvSpPr>
        <p:spPr>
          <a:xfrm>
            <a:off x="9826169" y="5627853"/>
            <a:ext cx="29776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7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391" y="318275"/>
            <a:ext cx="3840813" cy="3566469"/>
          </a:xfrm>
          <a:prstGeom prst="rect">
            <a:avLst/>
          </a:prstGeom>
        </p:spPr>
      </p:pic>
      <p:pic>
        <p:nvPicPr>
          <p:cNvPr id="9" name="Picture 8" descr="A picture containing sketch, drawing, painting, art&#10;&#10;Description automatically generated">
            <a:extLst>
              <a:ext uri="{FF2B5EF4-FFF2-40B4-BE49-F238E27FC236}">
                <a16:creationId xmlns:a16="http://schemas.microsoft.com/office/drawing/2014/main" id="{469BDC7B-6158-23E8-0614-841C246B4F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3"/>
            <a:ext cx="12192000" cy="6849337"/>
          </a:xfrm>
          <a:prstGeom prst="rect">
            <a:avLst/>
          </a:prstGeom>
        </p:spPr>
      </p:pic>
      <p:pic>
        <p:nvPicPr>
          <p:cNvPr id="16" name="Picture 15" descr="A pictI ure containing art">
            <a:extLst>
              <a:ext uri="{FF2B5EF4-FFF2-40B4-BE49-F238E27FC236}">
                <a16:creationId xmlns:a16="http://schemas.microsoft.com/office/drawing/2014/main" id="{5531CBC3-F4D0-7323-9DB1-7D09CD177B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18" b="91433" l="9896" r="89974">
                        <a14:foregroundMark x1="19401" y1="29635" x2="21745" y2="3371"/>
                        <a14:foregroundMark x1="21745" y1="3371" x2="32031" y2="5618"/>
                        <a14:foregroundMark x1="32031" y1="5618" x2="33984" y2="14466"/>
                        <a14:foregroundMark x1="24349" y1="82865" x2="34245" y2="97893"/>
                        <a14:foregroundMark x1="34245" y1="97893" x2="50130" y2="92837"/>
                        <a14:foregroundMark x1="50130" y1="92837" x2="75521" y2="97893"/>
                        <a14:foregroundMark x1="75521" y1="97893" x2="85286" y2="91433"/>
                        <a14:foregroundMark x1="85286" y1="91433" x2="87500" y2="78371"/>
                        <a14:foregroundMark x1="87500" y1="78371" x2="83333" y2="66713"/>
                        <a14:foregroundMark x1="36849" y1="14326" x2="62240" y2="12219"/>
                        <a14:foregroundMark x1="62240" y1="12219" x2="69401" y2="17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55" y="3649763"/>
            <a:ext cx="3541396" cy="3283168"/>
          </a:xfrm>
          <a:prstGeom prst="rect">
            <a:avLst/>
          </a:prstGeom>
        </p:spPr>
      </p:pic>
      <p:pic>
        <p:nvPicPr>
          <p:cNvPr id="35" name="Picture 34" descr="A blue and gold paint splatter&#10;&#10;Description automatically generated with low confidence">
            <a:extLst>
              <a:ext uri="{FF2B5EF4-FFF2-40B4-BE49-F238E27FC236}">
                <a16:creationId xmlns:a16="http://schemas.microsoft.com/office/drawing/2014/main" id="{2493343B-E3D0-2238-9E75-43D2E5C3608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83" y="576313"/>
            <a:ext cx="4078786" cy="1820679"/>
          </a:xfrm>
          <a:custGeom>
            <a:avLst/>
            <a:gdLst>
              <a:gd name="connsiteX0" fmla="*/ 0 w 4078786"/>
              <a:gd name="connsiteY0" fmla="*/ 0 h 1820679"/>
              <a:gd name="connsiteX1" fmla="*/ 501108 w 4078786"/>
              <a:gd name="connsiteY1" fmla="*/ 0 h 1820679"/>
              <a:gd name="connsiteX2" fmla="*/ 1165367 w 4078786"/>
              <a:gd name="connsiteY2" fmla="*/ 0 h 1820679"/>
              <a:gd name="connsiteX3" fmla="*/ 1829627 w 4078786"/>
              <a:gd name="connsiteY3" fmla="*/ 0 h 1820679"/>
              <a:gd name="connsiteX4" fmla="*/ 2412311 w 4078786"/>
              <a:gd name="connsiteY4" fmla="*/ 0 h 1820679"/>
              <a:gd name="connsiteX5" fmla="*/ 2994994 w 4078786"/>
              <a:gd name="connsiteY5" fmla="*/ 0 h 1820679"/>
              <a:gd name="connsiteX6" fmla="*/ 3455314 w 4078786"/>
              <a:gd name="connsiteY6" fmla="*/ 0 h 1820679"/>
              <a:gd name="connsiteX7" fmla="*/ 4078786 w 4078786"/>
              <a:gd name="connsiteY7" fmla="*/ 0 h 1820679"/>
              <a:gd name="connsiteX8" fmla="*/ 4078786 w 4078786"/>
              <a:gd name="connsiteY8" fmla="*/ 491583 h 1820679"/>
              <a:gd name="connsiteX9" fmla="*/ 4078786 w 4078786"/>
              <a:gd name="connsiteY9" fmla="*/ 983167 h 1820679"/>
              <a:gd name="connsiteX10" fmla="*/ 4078786 w 4078786"/>
              <a:gd name="connsiteY10" fmla="*/ 1383716 h 1820679"/>
              <a:gd name="connsiteX11" fmla="*/ 4078786 w 4078786"/>
              <a:gd name="connsiteY11" fmla="*/ 1820679 h 1820679"/>
              <a:gd name="connsiteX12" fmla="*/ 3496102 w 4078786"/>
              <a:gd name="connsiteY12" fmla="*/ 1820679 h 1820679"/>
              <a:gd name="connsiteX13" fmla="*/ 3035782 w 4078786"/>
              <a:gd name="connsiteY13" fmla="*/ 1820679 h 1820679"/>
              <a:gd name="connsiteX14" fmla="*/ 2412311 w 4078786"/>
              <a:gd name="connsiteY14" fmla="*/ 1820679 h 1820679"/>
              <a:gd name="connsiteX15" fmla="*/ 1870415 w 4078786"/>
              <a:gd name="connsiteY15" fmla="*/ 1820679 h 1820679"/>
              <a:gd name="connsiteX16" fmla="*/ 1246943 w 4078786"/>
              <a:gd name="connsiteY16" fmla="*/ 1820679 h 1820679"/>
              <a:gd name="connsiteX17" fmla="*/ 664259 w 4078786"/>
              <a:gd name="connsiteY17" fmla="*/ 1820679 h 1820679"/>
              <a:gd name="connsiteX18" fmla="*/ 0 w 4078786"/>
              <a:gd name="connsiteY18" fmla="*/ 1820679 h 1820679"/>
              <a:gd name="connsiteX19" fmla="*/ 0 w 4078786"/>
              <a:gd name="connsiteY19" fmla="*/ 1365509 h 1820679"/>
              <a:gd name="connsiteX20" fmla="*/ 0 w 4078786"/>
              <a:gd name="connsiteY20" fmla="*/ 928546 h 1820679"/>
              <a:gd name="connsiteX21" fmla="*/ 0 w 4078786"/>
              <a:gd name="connsiteY21" fmla="*/ 491583 h 1820679"/>
              <a:gd name="connsiteX22" fmla="*/ 0 w 4078786"/>
              <a:gd name="connsiteY22" fmla="*/ 0 h 182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78786" h="1820679" fill="none" extrusionOk="0">
                <a:moveTo>
                  <a:pt x="0" y="0"/>
                </a:moveTo>
                <a:cubicBezTo>
                  <a:pt x="192591" y="-11113"/>
                  <a:pt x="399601" y="1353"/>
                  <a:pt x="501108" y="0"/>
                </a:cubicBezTo>
                <a:cubicBezTo>
                  <a:pt x="602615" y="-1353"/>
                  <a:pt x="1017565" y="77776"/>
                  <a:pt x="1165367" y="0"/>
                </a:cubicBezTo>
                <a:cubicBezTo>
                  <a:pt x="1313169" y="-77776"/>
                  <a:pt x="1683429" y="6714"/>
                  <a:pt x="1829627" y="0"/>
                </a:cubicBezTo>
                <a:cubicBezTo>
                  <a:pt x="1975825" y="-6714"/>
                  <a:pt x="2223166" y="26127"/>
                  <a:pt x="2412311" y="0"/>
                </a:cubicBezTo>
                <a:cubicBezTo>
                  <a:pt x="2601456" y="-26127"/>
                  <a:pt x="2704299" y="62281"/>
                  <a:pt x="2994994" y="0"/>
                </a:cubicBezTo>
                <a:cubicBezTo>
                  <a:pt x="3285689" y="-62281"/>
                  <a:pt x="3237236" y="41355"/>
                  <a:pt x="3455314" y="0"/>
                </a:cubicBezTo>
                <a:cubicBezTo>
                  <a:pt x="3673392" y="-41355"/>
                  <a:pt x="3835447" y="66067"/>
                  <a:pt x="4078786" y="0"/>
                </a:cubicBezTo>
                <a:cubicBezTo>
                  <a:pt x="4133572" y="108628"/>
                  <a:pt x="4053521" y="276319"/>
                  <a:pt x="4078786" y="491583"/>
                </a:cubicBezTo>
                <a:cubicBezTo>
                  <a:pt x="4104051" y="706847"/>
                  <a:pt x="4046306" y="766499"/>
                  <a:pt x="4078786" y="983167"/>
                </a:cubicBezTo>
                <a:cubicBezTo>
                  <a:pt x="4111266" y="1199835"/>
                  <a:pt x="4062837" y="1213035"/>
                  <a:pt x="4078786" y="1383716"/>
                </a:cubicBezTo>
                <a:cubicBezTo>
                  <a:pt x="4094735" y="1554397"/>
                  <a:pt x="4043625" y="1692981"/>
                  <a:pt x="4078786" y="1820679"/>
                </a:cubicBezTo>
                <a:cubicBezTo>
                  <a:pt x="3864864" y="1852055"/>
                  <a:pt x="3693794" y="1759847"/>
                  <a:pt x="3496102" y="1820679"/>
                </a:cubicBezTo>
                <a:cubicBezTo>
                  <a:pt x="3298410" y="1881511"/>
                  <a:pt x="3253924" y="1812021"/>
                  <a:pt x="3035782" y="1820679"/>
                </a:cubicBezTo>
                <a:cubicBezTo>
                  <a:pt x="2817640" y="1829337"/>
                  <a:pt x="2684171" y="1779710"/>
                  <a:pt x="2412311" y="1820679"/>
                </a:cubicBezTo>
                <a:cubicBezTo>
                  <a:pt x="2140451" y="1861648"/>
                  <a:pt x="1996766" y="1787326"/>
                  <a:pt x="1870415" y="1820679"/>
                </a:cubicBezTo>
                <a:cubicBezTo>
                  <a:pt x="1744064" y="1854032"/>
                  <a:pt x="1485231" y="1818748"/>
                  <a:pt x="1246943" y="1820679"/>
                </a:cubicBezTo>
                <a:cubicBezTo>
                  <a:pt x="1008655" y="1822610"/>
                  <a:pt x="878202" y="1776091"/>
                  <a:pt x="664259" y="1820679"/>
                </a:cubicBezTo>
                <a:cubicBezTo>
                  <a:pt x="450316" y="1865267"/>
                  <a:pt x="291180" y="1747868"/>
                  <a:pt x="0" y="1820679"/>
                </a:cubicBezTo>
                <a:cubicBezTo>
                  <a:pt x="-17515" y="1670178"/>
                  <a:pt x="14205" y="1497483"/>
                  <a:pt x="0" y="1365509"/>
                </a:cubicBezTo>
                <a:cubicBezTo>
                  <a:pt x="-14205" y="1233535"/>
                  <a:pt x="1988" y="1062218"/>
                  <a:pt x="0" y="928546"/>
                </a:cubicBezTo>
                <a:cubicBezTo>
                  <a:pt x="-1988" y="794874"/>
                  <a:pt x="45961" y="659393"/>
                  <a:pt x="0" y="491583"/>
                </a:cubicBezTo>
                <a:cubicBezTo>
                  <a:pt x="-45961" y="323773"/>
                  <a:pt x="14083" y="148282"/>
                  <a:pt x="0" y="0"/>
                </a:cubicBezTo>
                <a:close/>
              </a:path>
              <a:path w="4078786" h="1820679" stroke="0" extrusionOk="0">
                <a:moveTo>
                  <a:pt x="0" y="0"/>
                </a:moveTo>
                <a:cubicBezTo>
                  <a:pt x="192903" y="-55084"/>
                  <a:pt x="414089" y="71364"/>
                  <a:pt x="623472" y="0"/>
                </a:cubicBezTo>
                <a:cubicBezTo>
                  <a:pt x="832855" y="-71364"/>
                  <a:pt x="857479" y="41706"/>
                  <a:pt x="1083792" y="0"/>
                </a:cubicBezTo>
                <a:cubicBezTo>
                  <a:pt x="1310105" y="-41706"/>
                  <a:pt x="1422848" y="27659"/>
                  <a:pt x="1584900" y="0"/>
                </a:cubicBezTo>
                <a:cubicBezTo>
                  <a:pt x="1746952" y="-27659"/>
                  <a:pt x="1916059" y="9913"/>
                  <a:pt x="2045220" y="0"/>
                </a:cubicBezTo>
                <a:cubicBezTo>
                  <a:pt x="2174381" y="-9913"/>
                  <a:pt x="2433034" y="50273"/>
                  <a:pt x="2587116" y="0"/>
                </a:cubicBezTo>
                <a:cubicBezTo>
                  <a:pt x="2741198" y="-50273"/>
                  <a:pt x="2960025" y="29828"/>
                  <a:pt x="3129012" y="0"/>
                </a:cubicBezTo>
                <a:cubicBezTo>
                  <a:pt x="3297999" y="-29828"/>
                  <a:pt x="3620119" y="47633"/>
                  <a:pt x="4078786" y="0"/>
                </a:cubicBezTo>
                <a:cubicBezTo>
                  <a:pt x="4091434" y="216544"/>
                  <a:pt x="4054709" y="231118"/>
                  <a:pt x="4078786" y="455170"/>
                </a:cubicBezTo>
                <a:cubicBezTo>
                  <a:pt x="4102863" y="679222"/>
                  <a:pt x="4038143" y="700369"/>
                  <a:pt x="4078786" y="873926"/>
                </a:cubicBezTo>
                <a:cubicBezTo>
                  <a:pt x="4119429" y="1047483"/>
                  <a:pt x="4065771" y="1209766"/>
                  <a:pt x="4078786" y="1347302"/>
                </a:cubicBezTo>
                <a:cubicBezTo>
                  <a:pt x="4091801" y="1484838"/>
                  <a:pt x="4076092" y="1676845"/>
                  <a:pt x="4078786" y="1820679"/>
                </a:cubicBezTo>
                <a:cubicBezTo>
                  <a:pt x="3780705" y="1867517"/>
                  <a:pt x="3762331" y="1806691"/>
                  <a:pt x="3455314" y="1820679"/>
                </a:cubicBezTo>
                <a:cubicBezTo>
                  <a:pt x="3148297" y="1834667"/>
                  <a:pt x="3108118" y="1767141"/>
                  <a:pt x="2872631" y="1820679"/>
                </a:cubicBezTo>
                <a:cubicBezTo>
                  <a:pt x="2637144" y="1874217"/>
                  <a:pt x="2481598" y="1804409"/>
                  <a:pt x="2249159" y="1820679"/>
                </a:cubicBezTo>
                <a:cubicBezTo>
                  <a:pt x="2016720" y="1836949"/>
                  <a:pt x="1877210" y="1793015"/>
                  <a:pt x="1707263" y="1820679"/>
                </a:cubicBezTo>
                <a:cubicBezTo>
                  <a:pt x="1537316" y="1848343"/>
                  <a:pt x="1294160" y="1813842"/>
                  <a:pt x="1124580" y="1820679"/>
                </a:cubicBezTo>
                <a:cubicBezTo>
                  <a:pt x="955000" y="1827516"/>
                  <a:pt x="759149" y="1774568"/>
                  <a:pt x="664259" y="1820679"/>
                </a:cubicBezTo>
                <a:cubicBezTo>
                  <a:pt x="569369" y="1866790"/>
                  <a:pt x="311757" y="1818574"/>
                  <a:pt x="0" y="1820679"/>
                </a:cubicBezTo>
                <a:cubicBezTo>
                  <a:pt x="-57378" y="1653571"/>
                  <a:pt x="23305" y="1477295"/>
                  <a:pt x="0" y="1329096"/>
                </a:cubicBezTo>
                <a:cubicBezTo>
                  <a:pt x="-23305" y="1180897"/>
                  <a:pt x="26760" y="971120"/>
                  <a:pt x="0" y="837512"/>
                </a:cubicBezTo>
                <a:cubicBezTo>
                  <a:pt x="-26760" y="703904"/>
                  <a:pt x="17747" y="512479"/>
                  <a:pt x="0" y="400549"/>
                </a:cubicBezTo>
                <a:cubicBezTo>
                  <a:pt x="-17747" y="288619"/>
                  <a:pt x="6871" y="804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02951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6" name="Picture 35" descr="A blue and gold paint splatter&#10;&#10;Description automatically generated with low confidence">
            <a:extLst>
              <a:ext uri="{FF2B5EF4-FFF2-40B4-BE49-F238E27FC236}">
                <a16:creationId xmlns:a16="http://schemas.microsoft.com/office/drawing/2014/main" id="{2493343B-E3D0-2238-9E75-43D2E5C3608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8" y="4831696"/>
            <a:ext cx="4078786" cy="1820679"/>
          </a:xfrm>
          <a:custGeom>
            <a:avLst/>
            <a:gdLst>
              <a:gd name="connsiteX0" fmla="*/ 0 w 4078786"/>
              <a:gd name="connsiteY0" fmla="*/ 0 h 1820679"/>
              <a:gd name="connsiteX1" fmla="*/ 501108 w 4078786"/>
              <a:gd name="connsiteY1" fmla="*/ 0 h 1820679"/>
              <a:gd name="connsiteX2" fmla="*/ 1165367 w 4078786"/>
              <a:gd name="connsiteY2" fmla="*/ 0 h 1820679"/>
              <a:gd name="connsiteX3" fmla="*/ 1829627 w 4078786"/>
              <a:gd name="connsiteY3" fmla="*/ 0 h 1820679"/>
              <a:gd name="connsiteX4" fmla="*/ 2412311 w 4078786"/>
              <a:gd name="connsiteY4" fmla="*/ 0 h 1820679"/>
              <a:gd name="connsiteX5" fmla="*/ 2994994 w 4078786"/>
              <a:gd name="connsiteY5" fmla="*/ 0 h 1820679"/>
              <a:gd name="connsiteX6" fmla="*/ 3455314 w 4078786"/>
              <a:gd name="connsiteY6" fmla="*/ 0 h 1820679"/>
              <a:gd name="connsiteX7" fmla="*/ 4078786 w 4078786"/>
              <a:gd name="connsiteY7" fmla="*/ 0 h 1820679"/>
              <a:gd name="connsiteX8" fmla="*/ 4078786 w 4078786"/>
              <a:gd name="connsiteY8" fmla="*/ 491583 h 1820679"/>
              <a:gd name="connsiteX9" fmla="*/ 4078786 w 4078786"/>
              <a:gd name="connsiteY9" fmla="*/ 983167 h 1820679"/>
              <a:gd name="connsiteX10" fmla="*/ 4078786 w 4078786"/>
              <a:gd name="connsiteY10" fmla="*/ 1383716 h 1820679"/>
              <a:gd name="connsiteX11" fmla="*/ 4078786 w 4078786"/>
              <a:gd name="connsiteY11" fmla="*/ 1820679 h 1820679"/>
              <a:gd name="connsiteX12" fmla="*/ 3496102 w 4078786"/>
              <a:gd name="connsiteY12" fmla="*/ 1820679 h 1820679"/>
              <a:gd name="connsiteX13" fmla="*/ 3035782 w 4078786"/>
              <a:gd name="connsiteY13" fmla="*/ 1820679 h 1820679"/>
              <a:gd name="connsiteX14" fmla="*/ 2412311 w 4078786"/>
              <a:gd name="connsiteY14" fmla="*/ 1820679 h 1820679"/>
              <a:gd name="connsiteX15" fmla="*/ 1870415 w 4078786"/>
              <a:gd name="connsiteY15" fmla="*/ 1820679 h 1820679"/>
              <a:gd name="connsiteX16" fmla="*/ 1246943 w 4078786"/>
              <a:gd name="connsiteY16" fmla="*/ 1820679 h 1820679"/>
              <a:gd name="connsiteX17" fmla="*/ 664259 w 4078786"/>
              <a:gd name="connsiteY17" fmla="*/ 1820679 h 1820679"/>
              <a:gd name="connsiteX18" fmla="*/ 0 w 4078786"/>
              <a:gd name="connsiteY18" fmla="*/ 1820679 h 1820679"/>
              <a:gd name="connsiteX19" fmla="*/ 0 w 4078786"/>
              <a:gd name="connsiteY19" fmla="*/ 1365509 h 1820679"/>
              <a:gd name="connsiteX20" fmla="*/ 0 w 4078786"/>
              <a:gd name="connsiteY20" fmla="*/ 928546 h 1820679"/>
              <a:gd name="connsiteX21" fmla="*/ 0 w 4078786"/>
              <a:gd name="connsiteY21" fmla="*/ 491583 h 1820679"/>
              <a:gd name="connsiteX22" fmla="*/ 0 w 4078786"/>
              <a:gd name="connsiteY22" fmla="*/ 0 h 182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78786" h="1820679" fill="none" extrusionOk="0">
                <a:moveTo>
                  <a:pt x="0" y="0"/>
                </a:moveTo>
                <a:cubicBezTo>
                  <a:pt x="192591" y="-11113"/>
                  <a:pt x="399601" y="1353"/>
                  <a:pt x="501108" y="0"/>
                </a:cubicBezTo>
                <a:cubicBezTo>
                  <a:pt x="602615" y="-1353"/>
                  <a:pt x="1017565" y="77776"/>
                  <a:pt x="1165367" y="0"/>
                </a:cubicBezTo>
                <a:cubicBezTo>
                  <a:pt x="1313169" y="-77776"/>
                  <a:pt x="1683429" y="6714"/>
                  <a:pt x="1829627" y="0"/>
                </a:cubicBezTo>
                <a:cubicBezTo>
                  <a:pt x="1975825" y="-6714"/>
                  <a:pt x="2223166" y="26127"/>
                  <a:pt x="2412311" y="0"/>
                </a:cubicBezTo>
                <a:cubicBezTo>
                  <a:pt x="2601456" y="-26127"/>
                  <a:pt x="2704299" y="62281"/>
                  <a:pt x="2994994" y="0"/>
                </a:cubicBezTo>
                <a:cubicBezTo>
                  <a:pt x="3285689" y="-62281"/>
                  <a:pt x="3237236" y="41355"/>
                  <a:pt x="3455314" y="0"/>
                </a:cubicBezTo>
                <a:cubicBezTo>
                  <a:pt x="3673392" y="-41355"/>
                  <a:pt x="3835447" y="66067"/>
                  <a:pt x="4078786" y="0"/>
                </a:cubicBezTo>
                <a:cubicBezTo>
                  <a:pt x="4133572" y="108628"/>
                  <a:pt x="4053521" y="276319"/>
                  <a:pt x="4078786" y="491583"/>
                </a:cubicBezTo>
                <a:cubicBezTo>
                  <a:pt x="4104051" y="706847"/>
                  <a:pt x="4046306" y="766499"/>
                  <a:pt x="4078786" y="983167"/>
                </a:cubicBezTo>
                <a:cubicBezTo>
                  <a:pt x="4111266" y="1199835"/>
                  <a:pt x="4062837" y="1213035"/>
                  <a:pt x="4078786" y="1383716"/>
                </a:cubicBezTo>
                <a:cubicBezTo>
                  <a:pt x="4094735" y="1554397"/>
                  <a:pt x="4043625" y="1692981"/>
                  <a:pt x="4078786" y="1820679"/>
                </a:cubicBezTo>
                <a:cubicBezTo>
                  <a:pt x="3864864" y="1852055"/>
                  <a:pt x="3693794" y="1759847"/>
                  <a:pt x="3496102" y="1820679"/>
                </a:cubicBezTo>
                <a:cubicBezTo>
                  <a:pt x="3298410" y="1881511"/>
                  <a:pt x="3253924" y="1812021"/>
                  <a:pt x="3035782" y="1820679"/>
                </a:cubicBezTo>
                <a:cubicBezTo>
                  <a:pt x="2817640" y="1829337"/>
                  <a:pt x="2684171" y="1779710"/>
                  <a:pt x="2412311" y="1820679"/>
                </a:cubicBezTo>
                <a:cubicBezTo>
                  <a:pt x="2140451" y="1861648"/>
                  <a:pt x="1996766" y="1787326"/>
                  <a:pt x="1870415" y="1820679"/>
                </a:cubicBezTo>
                <a:cubicBezTo>
                  <a:pt x="1744064" y="1854032"/>
                  <a:pt x="1485231" y="1818748"/>
                  <a:pt x="1246943" y="1820679"/>
                </a:cubicBezTo>
                <a:cubicBezTo>
                  <a:pt x="1008655" y="1822610"/>
                  <a:pt x="878202" y="1776091"/>
                  <a:pt x="664259" y="1820679"/>
                </a:cubicBezTo>
                <a:cubicBezTo>
                  <a:pt x="450316" y="1865267"/>
                  <a:pt x="291180" y="1747868"/>
                  <a:pt x="0" y="1820679"/>
                </a:cubicBezTo>
                <a:cubicBezTo>
                  <a:pt x="-17515" y="1670178"/>
                  <a:pt x="14205" y="1497483"/>
                  <a:pt x="0" y="1365509"/>
                </a:cubicBezTo>
                <a:cubicBezTo>
                  <a:pt x="-14205" y="1233535"/>
                  <a:pt x="1988" y="1062218"/>
                  <a:pt x="0" y="928546"/>
                </a:cubicBezTo>
                <a:cubicBezTo>
                  <a:pt x="-1988" y="794874"/>
                  <a:pt x="45961" y="659393"/>
                  <a:pt x="0" y="491583"/>
                </a:cubicBezTo>
                <a:cubicBezTo>
                  <a:pt x="-45961" y="323773"/>
                  <a:pt x="14083" y="148282"/>
                  <a:pt x="0" y="0"/>
                </a:cubicBezTo>
                <a:close/>
              </a:path>
              <a:path w="4078786" h="1820679" stroke="0" extrusionOk="0">
                <a:moveTo>
                  <a:pt x="0" y="0"/>
                </a:moveTo>
                <a:cubicBezTo>
                  <a:pt x="192903" y="-55084"/>
                  <a:pt x="414089" y="71364"/>
                  <a:pt x="623472" y="0"/>
                </a:cubicBezTo>
                <a:cubicBezTo>
                  <a:pt x="832855" y="-71364"/>
                  <a:pt x="857479" y="41706"/>
                  <a:pt x="1083792" y="0"/>
                </a:cubicBezTo>
                <a:cubicBezTo>
                  <a:pt x="1310105" y="-41706"/>
                  <a:pt x="1422848" y="27659"/>
                  <a:pt x="1584900" y="0"/>
                </a:cubicBezTo>
                <a:cubicBezTo>
                  <a:pt x="1746952" y="-27659"/>
                  <a:pt x="1916059" y="9913"/>
                  <a:pt x="2045220" y="0"/>
                </a:cubicBezTo>
                <a:cubicBezTo>
                  <a:pt x="2174381" y="-9913"/>
                  <a:pt x="2433034" y="50273"/>
                  <a:pt x="2587116" y="0"/>
                </a:cubicBezTo>
                <a:cubicBezTo>
                  <a:pt x="2741198" y="-50273"/>
                  <a:pt x="2960025" y="29828"/>
                  <a:pt x="3129012" y="0"/>
                </a:cubicBezTo>
                <a:cubicBezTo>
                  <a:pt x="3297999" y="-29828"/>
                  <a:pt x="3620119" y="47633"/>
                  <a:pt x="4078786" y="0"/>
                </a:cubicBezTo>
                <a:cubicBezTo>
                  <a:pt x="4091434" y="216544"/>
                  <a:pt x="4054709" y="231118"/>
                  <a:pt x="4078786" y="455170"/>
                </a:cubicBezTo>
                <a:cubicBezTo>
                  <a:pt x="4102863" y="679222"/>
                  <a:pt x="4038143" y="700369"/>
                  <a:pt x="4078786" y="873926"/>
                </a:cubicBezTo>
                <a:cubicBezTo>
                  <a:pt x="4119429" y="1047483"/>
                  <a:pt x="4065771" y="1209766"/>
                  <a:pt x="4078786" y="1347302"/>
                </a:cubicBezTo>
                <a:cubicBezTo>
                  <a:pt x="4091801" y="1484838"/>
                  <a:pt x="4076092" y="1676845"/>
                  <a:pt x="4078786" y="1820679"/>
                </a:cubicBezTo>
                <a:cubicBezTo>
                  <a:pt x="3780705" y="1867517"/>
                  <a:pt x="3762331" y="1806691"/>
                  <a:pt x="3455314" y="1820679"/>
                </a:cubicBezTo>
                <a:cubicBezTo>
                  <a:pt x="3148297" y="1834667"/>
                  <a:pt x="3108118" y="1767141"/>
                  <a:pt x="2872631" y="1820679"/>
                </a:cubicBezTo>
                <a:cubicBezTo>
                  <a:pt x="2637144" y="1874217"/>
                  <a:pt x="2481598" y="1804409"/>
                  <a:pt x="2249159" y="1820679"/>
                </a:cubicBezTo>
                <a:cubicBezTo>
                  <a:pt x="2016720" y="1836949"/>
                  <a:pt x="1877210" y="1793015"/>
                  <a:pt x="1707263" y="1820679"/>
                </a:cubicBezTo>
                <a:cubicBezTo>
                  <a:pt x="1537316" y="1848343"/>
                  <a:pt x="1294160" y="1813842"/>
                  <a:pt x="1124580" y="1820679"/>
                </a:cubicBezTo>
                <a:cubicBezTo>
                  <a:pt x="955000" y="1827516"/>
                  <a:pt x="759149" y="1774568"/>
                  <a:pt x="664259" y="1820679"/>
                </a:cubicBezTo>
                <a:cubicBezTo>
                  <a:pt x="569369" y="1866790"/>
                  <a:pt x="311757" y="1818574"/>
                  <a:pt x="0" y="1820679"/>
                </a:cubicBezTo>
                <a:cubicBezTo>
                  <a:pt x="-57378" y="1653571"/>
                  <a:pt x="23305" y="1477295"/>
                  <a:pt x="0" y="1329096"/>
                </a:cubicBezTo>
                <a:cubicBezTo>
                  <a:pt x="-23305" y="1180897"/>
                  <a:pt x="26760" y="971120"/>
                  <a:pt x="0" y="837512"/>
                </a:cubicBezTo>
                <a:cubicBezTo>
                  <a:pt x="-26760" y="703904"/>
                  <a:pt x="17747" y="512479"/>
                  <a:pt x="0" y="400549"/>
                </a:cubicBezTo>
                <a:cubicBezTo>
                  <a:pt x="-17747" y="288619"/>
                  <a:pt x="6871" y="804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02951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0287" y="1190149"/>
            <a:ext cx="847417" cy="1018120"/>
          </a:xfrm>
          <a:prstGeom prst="rect">
            <a:avLst/>
          </a:prstGeom>
        </p:spPr>
      </p:pic>
      <p:pic>
        <p:nvPicPr>
          <p:cNvPr id="7" name="Picture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27" y="2865348"/>
            <a:ext cx="4421576" cy="2940493"/>
          </a:xfrm>
          <a:prstGeom prst="rect">
            <a:avLst/>
          </a:prstGeom>
        </p:spPr>
      </p:pic>
      <p:pic>
        <p:nvPicPr>
          <p:cNvPr id="47" name="Picture 4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7355" y="1192572"/>
            <a:ext cx="2210773" cy="20313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8" name="Rectangle 4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83537" y="1307230"/>
            <a:ext cx="2046141" cy="1802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2234" y="292488"/>
            <a:ext cx="2567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Things that I find tricky</a:t>
            </a:r>
          </a:p>
        </p:txBody>
      </p:sp>
      <p:sp>
        <p:nvSpPr>
          <p:cNvPr id="55" name="TextBox 5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5883" y="4289910"/>
            <a:ext cx="3885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My special interests and motivators</a:t>
            </a:r>
          </a:p>
        </p:txBody>
      </p:sp>
      <p:sp>
        <p:nvSpPr>
          <p:cNvPr id="56" name="TextBox 5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27478" y="3578413"/>
            <a:ext cx="3244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My aspirations for the future </a:t>
            </a:r>
          </a:p>
        </p:txBody>
      </p:sp>
      <p:sp>
        <p:nvSpPr>
          <p:cNvPr id="57" name="TextBox 5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3839" y="92433"/>
            <a:ext cx="355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You can support me at school by</a:t>
            </a:r>
          </a:p>
        </p:txBody>
      </p:sp>
      <p:sp>
        <p:nvSpPr>
          <p:cNvPr id="58" name="TextBox 5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68677" y="2587592"/>
            <a:ext cx="2807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Things that I am proud of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AAF011-8657-694D-54F0-6D7AC7A4227C}"/>
              </a:ext>
            </a:extLst>
          </p:cNvPr>
          <p:cNvSpPr txBox="1"/>
          <p:nvPr/>
        </p:nvSpPr>
        <p:spPr>
          <a:xfrm>
            <a:off x="4471147" y="81537"/>
            <a:ext cx="26479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Name’s Learning Profile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Class: Age: 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Date: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7BB7A-76A7-4E7F-61AB-41DFB5DE0CDB}"/>
              </a:ext>
            </a:extLst>
          </p:cNvPr>
          <p:cNvSpPr txBox="1"/>
          <p:nvPr/>
        </p:nvSpPr>
        <p:spPr>
          <a:xfrm>
            <a:off x="8604489" y="3223966"/>
            <a:ext cx="291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0517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5B3B-D999-4D17-9698-E2D994789EB3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82600" y="180553"/>
          <a:ext cx="11377752" cy="63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438">
                  <a:extLst>
                    <a:ext uri="{9D8B030D-6E8A-4147-A177-3AD203B41FA5}">
                      <a16:colId xmlns:a16="http://schemas.microsoft.com/office/drawing/2014/main" val="3587110300"/>
                    </a:ext>
                  </a:extLst>
                </a:gridCol>
                <a:gridCol w="2844438">
                  <a:extLst>
                    <a:ext uri="{9D8B030D-6E8A-4147-A177-3AD203B41FA5}">
                      <a16:colId xmlns:a16="http://schemas.microsoft.com/office/drawing/2014/main" val="586032406"/>
                    </a:ext>
                  </a:extLst>
                </a:gridCol>
                <a:gridCol w="541501">
                  <a:extLst>
                    <a:ext uri="{9D8B030D-6E8A-4147-A177-3AD203B41FA5}">
                      <a16:colId xmlns:a16="http://schemas.microsoft.com/office/drawing/2014/main" val="3725374903"/>
                    </a:ext>
                  </a:extLst>
                </a:gridCol>
                <a:gridCol w="2302937">
                  <a:extLst>
                    <a:ext uri="{9D8B030D-6E8A-4147-A177-3AD203B41FA5}">
                      <a16:colId xmlns:a16="http://schemas.microsoft.com/office/drawing/2014/main" val="2747412162"/>
                    </a:ext>
                  </a:extLst>
                </a:gridCol>
                <a:gridCol w="2844438">
                  <a:extLst>
                    <a:ext uri="{9D8B030D-6E8A-4147-A177-3AD203B41FA5}">
                      <a16:colId xmlns:a16="http://schemas.microsoft.com/office/drawing/2014/main" val="2909247352"/>
                    </a:ext>
                  </a:extLst>
                </a:gridCol>
              </a:tblGrid>
              <a:tr h="219635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 2  Summary</a:t>
                      </a:r>
                      <a:r>
                        <a:rPr lang="en-GB" sz="1400" b="0" u="sng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need </a:t>
                      </a:r>
                      <a:endParaRPr lang="en-GB" sz="1400" b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288926"/>
                  </a:ext>
                </a:extLst>
              </a:tr>
              <a:tr h="3345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need: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56626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9824" y="1105786"/>
          <a:ext cx="11352352" cy="4964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6176">
                  <a:extLst>
                    <a:ext uri="{9D8B030D-6E8A-4147-A177-3AD203B41FA5}">
                      <a16:colId xmlns:a16="http://schemas.microsoft.com/office/drawing/2014/main" val="844061885"/>
                    </a:ext>
                  </a:extLst>
                </a:gridCol>
                <a:gridCol w="5676176">
                  <a:extLst>
                    <a:ext uri="{9D8B030D-6E8A-4147-A177-3AD203B41FA5}">
                      <a16:colId xmlns:a16="http://schemas.microsoft.com/office/drawing/2014/main" val="422922512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Cognition</a:t>
                      </a:r>
                      <a:r>
                        <a:rPr lang="en-GB" sz="1600" b="1" baseline="0" dirty="0">
                          <a:solidFill>
                            <a:schemeClr val="tx1"/>
                          </a:solidFill>
                        </a:rPr>
                        <a:t> and Learning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Communication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and Interaction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977498"/>
                  </a:ext>
                </a:extLst>
              </a:tr>
              <a:tr h="975462"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view: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view: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978641"/>
                  </a:ext>
                </a:extLst>
              </a:tr>
              <a:tr h="975462"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view: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view: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72953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Emotional Mental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Sensory Physical and Medical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689483"/>
                  </a:ext>
                </a:extLst>
              </a:tr>
              <a:tr h="1173161"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view: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view: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502559"/>
                  </a:ext>
                </a:extLst>
              </a:tr>
              <a:tr h="1173161"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view: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view: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21877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07739FB-261B-FA75-AD00-F7D29B27E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857" y="1697583"/>
            <a:ext cx="655629" cy="624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D8F0A2-9B66-6895-0C1B-DE050CBA7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384" y="2608219"/>
            <a:ext cx="692948" cy="624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25D437-F913-877A-9C2F-038E72569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985" y="1654040"/>
            <a:ext cx="655629" cy="624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F54D25-7335-0BEC-0756-515689D3E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811" y="2608219"/>
            <a:ext cx="692948" cy="624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A96979-1173-9FBB-9B44-B3007C33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667" y="3884000"/>
            <a:ext cx="655629" cy="624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2C0B20-3AEF-DD28-55A0-190BE1C4B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348" y="5279528"/>
            <a:ext cx="692948" cy="624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28C3A9-F381-17FD-3EA8-FF0C2F86B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056" y="4026966"/>
            <a:ext cx="655629" cy="6247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475636-F11E-0364-2F7B-90B405835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2737" y="5276329"/>
            <a:ext cx="692948" cy="6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8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D5C-FE70-674B-92AE-CD22C2377D28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3837" y="1079421"/>
          <a:ext cx="11744325" cy="5435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5590">
                  <a:extLst>
                    <a:ext uri="{9D8B030D-6E8A-4147-A177-3AD203B41FA5}">
                      <a16:colId xmlns:a16="http://schemas.microsoft.com/office/drawing/2014/main" val="543621991"/>
                    </a:ext>
                  </a:extLst>
                </a:gridCol>
                <a:gridCol w="2965090">
                  <a:extLst>
                    <a:ext uri="{9D8B030D-6E8A-4147-A177-3AD203B41FA5}">
                      <a16:colId xmlns:a16="http://schemas.microsoft.com/office/drawing/2014/main" val="557274422"/>
                    </a:ext>
                  </a:extLst>
                </a:gridCol>
              </a:tblGrid>
              <a:tr h="52471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Desirable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Actions/strategies to address need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i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944510"/>
                  </a:ext>
                </a:extLst>
              </a:tr>
              <a:tr h="751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879841"/>
                  </a:ext>
                </a:extLst>
              </a:tr>
              <a:tr h="767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22195"/>
                  </a:ext>
                </a:extLst>
              </a:tr>
              <a:tr h="783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3603"/>
                  </a:ext>
                </a:extLst>
              </a:tr>
              <a:tr h="669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12083"/>
                  </a:ext>
                </a:extLst>
              </a:tr>
              <a:tr h="33292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date: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498857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3838" y="248715"/>
          <a:ext cx="11744323" cy="66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774">
                  <a:extLst>
                    <a:ext uri="{9D8B030D-6E8A-4147-A177-3AD203B41FA5}">
                      <a16:colId xmlns:a16="http://schemas.microsoft.com/office/drawing/2014/main" val="1543927684"/>
                    </a:ext>
                  </a:extLst>
                </a:gridCol>
                <a:gridCol w="2516337">
                  <a:extLst>
                    <a:ext uri="{9D8B030D-6E8A-4147-A177-3AD203B41FA5}">
                      <a16:colId xmlns:a16="http://schemas.microsoft.com/office/drawing/2014/main" val="3021647732"/>
                    </a:ext>
                  </a:extLst>
                </a:gridCol>
                <a:gridCol w="1398438">
                  <a:extLst>
                    <a:ext uri="{9D8B030D-6E8A-4147-A177-3AD203B41FA5}">
                      <a16:colId xmlns:a16="http://schemas.microsoft.com/office/drawing/2014/main" val="1902014095"/>
                    </a:ext>
                  </a:extLst>
                </a:gridCol>
                <a:gridCol w="3914774">
                  <a:extLst>
                    <a:ext uri="{9D8B030D-6E8A-4147-A177-3AD203B41FA5}">
                      <a16:colId xmlns:a16="http://schemas.microsoft.com/office/drawing/2014/main" val="3512184594"/>
                    </a:ext>
                  </a:extLst>
                </a:gridCol>
              </a:tblGrid>
              <a:tr h="22543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 2  SEN SUPPORT PLAN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72926"/>
                  </a:ext>
                </a:extLst>
              </a:tr>
              <a:tr h="33450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74012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55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FD5C-FE70-674B-92AE-CD22C2377D2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2888" y="259898"/>
          <a:ext cx="1175861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653">
                  <a:extLst>
                    <a:ext uri="{9D8B030D-6E8A-4147-A177-3AD203B41FA5}">
                      <a16:colId xmlns:a16="http://schemas.microsoft.com/office/drawing/2014/main" val="3534796004"/>
                    </a:ext>
                  </a:extLst>
                </a:gridCol>
                <a:gridCol w="2939654">
                  <a:extLst>
                    <a:ext uri="{9D8B030D-6E8A-4147-A177-3AD203B41FA5}">
                      <a16:colId xmlns:a16="http://schemas.microsoft.com/office/drawing/2014/main" val="521165005"/>
                    </a:ext>
                  </a:extLst>
                </a:gridCol>
                <a:gridCol w="559629">
                  <a:extLst>
                    <a:ext uri="{9D8B030D-6E8A-4147-A177-3AD203B41FA5}">
                      <a16:colId xmlns:a16="http://schemas.microsoft.com/office/drawing/2014/main" val="3508599086"/>
                    </a:ext>
                  </a:extLst>
                </a:gridCol>
                <a:gridCol w="2380024">
                  <a:extLst>
                    <a:ext uri="{9D8B030D-6E8A-4147-A177-3AD203B41FA5}">
                      <a16:colId xmlns:a16="http://schemas.microsoft.com/office/drawing/2014/main" val="21086740"/>
                    </a:ext>
                  </a:extLst>
                </a:gridCol>
                <a:gridCol w="2939653">
                  <a:extLst>
                    <a:ext uri="{9D8B030D-6E8A-4147-A177-3AD203B41FA5}">
                      <a16:colId xmlns:a16="http://schemas.microsoft.com/office/drawing/2014/main" val="3853016194"/>
                    </a:ext>
                  </a:extLst>
                </a:gridCol>
              </a:tblGrid>
              <a:tr h="222498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 2  REVIEW of SEN SUPPORT PLAN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996888"/>
                  </a:ext>
                </a:extLst>
              </a:tr>
              <a:tr h="33450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Attendees: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247160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A074C8-2420-1330-ECD9-3ED2DBE06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627482"/>
              </p:ext>
            </p:extLst>
          </p:nvPr>
        </p:nvGraphicFramePr>
        <p:xfrm>
          <a:off x="223837" y="1092363"/>
          <a:ext cx="11744325" cy="5112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3316">
                  <a:extLst>
                    <a:ext uri="{9D8B030D-6E8A-4147-A177-3AD203B41FA5}">
                      <a16:colId xmlns:a16="http://schemas.microsoft.com/office/drawing/2014/main" val="1187000648"/>
                    </a:ext>
                  </a:extLst>
                </a:gridCol>
                <a:gridCol w="3029918">
                  <a:extLst>
                    <a:ext uri="{9D8B030D-6E8A-4147-A177-3AD203B41FA5}">
                      <a16:colId xmlns:a16="http://schemas.microsoft.com/office/drawing/2014/main" val="4008448132"/>
                    </a:ext>
                  </a:extLst>
                </a:gridCol>
                <a:gridCol w="5761091">
                  <a:extLst>
                    <a:ext uri="{9D8B030D-6E8A-4147-A177-3AD203B41FA5}">
                      <a16:colId xmlns:a16="http://schemas.microsoft.com/office/drawing/2014/main" val="3140709708"/>
                    </a:ext>
                  </a:extLst>
                </a:gridCol>
              </a:tblGrid>
              <a:tr h="52471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Desirable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Actions/strategies to address need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impact made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8932501"/>
                  </a:ext>
                </a:extLst>
              </a:tr>
              <a:tr h="814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i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Parental view: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46876"/>
                  </a:ext>
                </a:extLst>
              </a:tr>
              <a:tr h="736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Parental view: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246458"/>
                  </a:ext>
                </a:extLst>
              </a:tr>
              <a:tr h="751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Parental view: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039057"/>
                  </a:ext>
                </a:extLst>
              </a:tr>
              <a:tr h="767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Parental view: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09431"/>
                  </a:ext>
                </a:extLst>
              </a:tr>
              <a:tr h="783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Parental view: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467537"/>
                  </a:ext>
                </a:extLst>
              </a:tr>
              <a:tr h="669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Parental view: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340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593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dc7e8a-585a-4a61-b5ae-75eefa10ede3">
      <Terms xmlns="http://schemas.microsoft.com/office/infopath/2007/PartnerControls"/>
    </lcf76f155ced4ddcb4097134ff3c332f>
    <TaxCatchAll xmlns="934a3ab3-bc61-4a89-8167-4e51cb550c0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2D27D2E27114C83B49F81FB598F77" ma:contentTypeVersion="15" ma:contentTypeDescription="Create a new document." ma:contentTypeScope="" ma:versionID="33623ef43c00be57fb83241c8a307ad8">
  <xsd:schema xmlns:xsd="http://www.w3.org/2001/XMLSchema" xmlns:xs="http://www.w3.org/2001/XMLSchema" xmlns:p="http://schemas.microsoft.com/office/2006/metadata/properties" xmlns:ns2="8ddc7e8a-585a-4a61-b5ae-75eefa10ede3" xmlns:ns3="934a3ab3-bc61-4a89-8167-4e51cb550c0f" targetNamespace="http://schemas.microsoft.com/office/2006/metadata/properties" ma:root="true" ma:fieldsID="426476d5b4b443424185bdbf568c8ab7" ns2:_="" ns3:_="">
    <xsd:import namespace="8ddc7e8a-585a-4a61-b5ae-75eefa10ede3"/>
    <xsd:import namespace="934a3ab3-bc61-4a89-8167-4e51cb550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c7e8a-585a-4a61-b5ae-75eefa10e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a3ab3-bc61-4a89-8167-4e51cb550c0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ff9d63-bf31-4316-a87d-f83ffa8d338e}" ma:internalName="TaxCatchAll" ma:showField="CatchAllData" ma:web="934a3ab3-bc61-4a89-8167-4e51cb550c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45ED55-4701-4318-B8E2-133666BEAFB5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34a3ab3-bc61-4a89-8167-4e51cb550c0f"/>
    <ds:schemaRef ds:uri="8ddc7e8a-585a-4a61-b5ae-75eefa10ede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E91BD3-86A6-4616-A242-57CEB5D22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dc7e8a-585a-4a61-b5ae-75eefa10ede3"/>
    <ds:schemaRef ds:uri="934a3ab3-bc61-4a89-8167-4e51cb550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3B84ED-C955-4845-834B-DC2672890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543</Words>
  <Application>Microsoft Office PowerPoint</Application>
  <PresentationFormat>Widescreen</PresentationFormat>
  <Paragraphs>273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Laura, Grindrod</dc:creator>
  <cp:lastModifiedBy>Laura, Grindrod</cp:lastModifiedBy>
  <cp:revision>1</cp:revision>
  <dcterms:created xsi:type="dcterms:W3CDTF">2023-12-11T22:04:58Z</dcterms:created>
  <dcterms:modified xsi:type="dcterms:W3CDTF">2025-01-21T12:32:49Z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0x010100C572D27D2E27114C83B49F81FB598F77</vt:lpwstr>
  </property>
  <property fmtid="{D5CDD505-2E9C-101B-9397-08002B2CF9AE}" pid="3" name="MediaServiceImageTags">
    <vt:lpwstr/>
  </property>
</Properties>
</file>