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21"/>
  </p:notesMasterIdLst>
  <p:handoutMasterIdLst>
    <p:handoutMasterId r:id="rId22"/>
  </p:handoutMasterIdLst>
  <p:sldIdLst>
    <p:sldId id="256" r:id="rId5"/>
    <p:sldId id="269" r:id="rId6"/>
    <p:sldId id="275" r:id="rId7"/>
    <p:sldId id="272" r:id="rId8"/>
    <p:sldId id="276" r:id="rId9"/>
    <p:sldId id="277" r:id="rId10"/>
    <p:sldId id="258" r:id="rId11"/>
    <p:sldId id="262" r:id="rId12"/>
    <p:sldId id="268" r:id="rId13"/>
    <p:sldId id="260" r:id="rId14"/>
    <p:sldId id="263" r:id="rId15"/>
    <p:sldId id="264" r:id="rId16"/>
    <p:sldId id="278" r:id="rId17"/>
    <p:sldId id="270" r:id="rId18"/>
    <p:sldId id="266" r:id="rId19"/>
    <p:sldId id="273"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249" autoAdjust="0"/>
  </p:normalViewPr>
  <p:slideViewPr>
    <p:cSldViewPr>
      <p:cViewPr varScale="1">
        <p:scale>
          <a:sx n="68" d="100"/>
          <a:sy n="68" d="100"/>
        </p:scale>
        <p:origin x="150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Preen" userId="d4d6f7f3-f7b0-4b89-a9af-b56fd91795c9" providerId="ADAL" clId="{68796499-26EF-43DB-8164-36FD2B80F643}"/>
    <pc:docChg chg="undo custSel addSld delSld modSld sldOrd">
      <pc:chgData name="Emma Preen" userId="d4d6f7f3-f7b0-4b89-a9af-b56fd91795c9" providerId="ADAL" clId="{68796499-26EF-43DB-8164-36FD2B80F643}" dt="2025-06-12T12:29:20.108" v="839" actId="47"/>
      <pc:docMkLst>
        <pc:docMk/>
      </pc:docMkLst>
      <pc:sldChg chg="modSp mod">
        <pc:chgData name="Emma Preen" userId="d4d6f7f3-f7b0-4b89-a9af-b56fd91795c9" providerId="ADAL" clId="{68796499-26EF-43DB-8164-36FD2B80F643}" dt="2025-06-03T07:31:26.743" v="398" actId="1076"/>
        <pc:sldMkLst>
          <pc:docMk/>
          <pc:sldMk cId="2455083255" sldId="256"/>
        </pc:sldMkLst>
        <pc:spChg chg="mod">
          <ac:chgData name="Emma Preen" userId="d4d6f7f3-f7b0-4b89-a9af-b56fd91795c9" providerId="ADAL" clId="{68796499-26EF-43DB-8164-36FD2B80F643}" dt="2025-06-03T07:31:19.911" v="397" actId="14100"/>
          <ac:spMkLst>
            <pc:docMk/>
            <pc:sldMk cId="2455083255" sldId="256"/>
            <ac:spMk id="2" creationId="{00000000-0000-0000-0000-000000000000}"/>
          </ac:spMkLst>
        </pc:spChg>
        <pc:spChg chg="mod">
          <ac:chgData name="Emma Preen" userId="d4d6f7f3-f7b0-4b89-a9af-b56fd91795c9" providerId="ADAL" clId="{68796499-26EF-43DB-8164-36FD2B80F643}" dt="2025-06-03T07:31:08.112" v="396" actId="1076"/>
          <ac:spMkLst>
            <pc:docMk/>
            <pc:sldMk cId="2455083255" sldId="256"/>
            <ac:spMk id="3" creationId="{00000000-0000-0000-0000-000000000000}"/>
          </ac:spMkLst>
        </pc:spChg>
        <pc:picChg chg="mod">
          <ac:chgData name="Emma Preen" userId="d4d6f7f3-f7b0-4b89-a9af-b56fd91795c9" providerId="ADAL" clId="{68796499-26EF-43DB-8164-36FD2B80F643}" dt="2025-06-03T07:31:26.743" v="398" actId="1076"/>
          <ac:picMkLst>
            <pc:docMk/>
            <pc:sldMk cId="2455083255" sldId="256"/>
            <ac:picMk id="4" creationId="{00000000-0000-0000-0000-000000000000}"/>
          </ac:picMkLst>
        </pc:picChg>
      </pc:sldChg>
      <pc:sldChg chg="modSp mod">
        <pc:chgData name="Emma Preen" userId="d4d6f7f3-f7b0-4b89-a9af-b56fd91795c9" providerId="ADAL" clId="{68796499-26EF-43DB-8164-36FD2B80F643}" dt="2025-06-03T09:13:52.739" v="484" actId="122"/>
        <pc:sldMkLst>
          <pc:docMk/>
          <pc:sldMk cId="602800407" sldId="258"/>
        </pc:sldMkLst>
        <pc:spChg chg="mod">
          <ac:chgData name="Emma Preen" userId="d4d6f7f3-f7b0-4b89-a9af-b56fd91795c9" providerId="ADAL" clId="{68796499-26EF-43DB-8164-36FD2B80F643}" dt="2025-06-03T09:13:52.739" v="484" actId="122"/>
          <ac:spMkLst>
            <pc:docMk/>
            <pc:sldMk cId="602800407" sldId="258"/>
            <ac:spMk id="5" creationId="{00000000-0000-0000-0000-000000000000}"/>
          </ac:spMkLst>
        </pc:spChg>
        <pc:spChg chg="mod">
          <ac:chgData name="Emma Preen" userId="d4d6f7f3-f7b0-4b89-a9af-b56fd91795c9" providerId="ADAL" clId="{68796499-26EF-43DB-8164-36FD2B80F643}" dt="2025-06-03T07:46:06.041" v="467" actId="6549"/>
          <ac:spMkLst>
            <pc:docMk/>
            <pc:sldMk cId="602800407" sldId="258"/>
            <ac:spMk id="6" creationId="{00000000-0000-0000-0000-000000000000}"/>
          </ac:spMkLst>
        </pc:spChg>
        <pc:picChg chg="mod">
          <ac:chgData name="Emma Preen" userId="d4d6f7f3-f7b0-4b89-a9af-b56fd91795c9" providerId="ADAL" clId="{68796499-26EF-43DB-8164-36FD2B80F643}" dt="2025-06-03T07:46:11.807" v="468" actId="1076"/>
          <ac:picMkLst>
            <pc:docMk/>
            <pc:sldMk cId="602800407" sldId="258"/>
            <ac:picMk id="3" creationId="{8D2DD171-F9BA-44D3-8C11-1C603263E182}"/>
          </ac:picMkLst>
        </pc:picChg>
        <pc:picChg chg="mod">
          <ac:chgData name="Emma Preen" userId="d4d6f7f3-f7b0-4b89-a9af-b56fd91795c9" providerId="ADAL" clId="{68796499-26EF-43DB-8164-36FD2B80F643}" dt="2025-06-03T07:46:14.198" v="469" actId="1076"/>
          <ac:picMkLst>
            <pc:docMk/>
            <pc:sldMk cId="602800407" sldId="258"/>
            <ac:picMk id="7" creationId="{12A6065B-A121-4AEB-B0F1-293DE0F31973}"/>
          </ac:picMkLst>
        </pc:picChg>
        <pc:picChg chg="mod">
          <ac:chgData name="Emma Preen" userId="d4d6f7f3-f7b0-4b89-a9af-b56fd91795c9" providerId="ADAL" clId="{68796499-26EF-43DB-8164-36FD2B80F643}" dt="2025-06-03T07:46:18.401" v="471" actId="1076"/>
          <ac:picMkLst>
            <pc:docMk/>
            <pc:sldMk cId="602800407" sldId="258"/>
            <ac:picMk id="8" creationId="{DDD92046-16EB-489D-97AC-26F6009F57D7}"/>
          </ac:picMkLst>
        </pc:picChg>
        <pc:picChg chg="mod">
          <ac:chgData name="Emma Preen" userId="d4d6f7f3-f7b0-4b89-a9af-b56fd91795c9" providerId="ADAL" clId="{68796499-26EF-43DB-8164-36FD2B80F643}" dt="2025-06-03T07:46:16.292" v="470" actId="1076"/>
          <ac:picMkLst>
            <pc:docMk/>
            <pc:sldMk cId="602800407" sldId="258"/>
            <ac:picMk id="9" creationId="{665FF724-6237-49A5-97B6-4FB076BF25CC}"/>
          </ac:picMkLst>
        </pc:picChg>
      </pc:sldChg>
      <pc:sldChg chg="modSp mod">
        <pc:chgData name="Emma Preen" userId="d4d6f7f3-f7b0-4b89-a9af-b56fd91795c9" providerId="ADAL" clId="{68796499-26EF-43DB-8164-36FD2B80F643}" dt="2025-06-03T09:20:51.459" v="630" actId="14100"/>
        <pc:sldMkLst>
          <pc:docMk/>
          <pc:sldMk cId="3017364534" sldId="260"/>
        </pc:sldMkLst>
        <pc:spChg chg="mod">
          <ac:chgData name="Emma Preen" userId="d4d6f7f3-f7b0-4b89-a9af-b56fd91795c9" providerId="ADAL" clId="{68796499-26EF-43DB-8164-36FD2B80F643}" dt="2025-06-03T09:20:06.298" v="616" actId="1076"/>
          <ac:spMkLst>
            <pc:docMk/>
            <pc:sldMk cId="3017364534" sldId="260"/>
            <ac:spMk id="4" creationId="{00000000-0000-0000-0000-000000000000}"/>
          </ac:spMkLst>
        </pc:spChg>
        <pc:spChg chg="mod">
          <ac:chgData name="Emma Preen" userId="d4d6f7f3-f7b0-4b89-a9af-b56fd91795c9" providerId="ADAL" clId="{68796499-26EF-43DB-8164-36FD2B80F643}" dt="2025-06-03T09:20:51.459" v="630" actId="14100"/>
          <ac:spMkLst>
            <pc:docMk/>
            <pc:sldMk cId="3017364534" sldId="260"/>
            <ac:spMk id="7" creationId="{00000000-0000-0000-0000-000000000000}"/>
          </ac:spMkLst>
        </pc:spChg>
      </pc:sldChg>
      <pc:sldChg chg="modSp mod">
        <pc:chgData name="Emma Preen" userId="d4d6f7f3-f7b0-4b89-a9af-b56fd91795c9" providerId="ADAL" clId="{68796499-26EF-43DB-8164-36FD2B80F643}" dt="2025-06-03T09:16:07.591" v="520" actId="20577"/>
        <pc:sldMkLst>
          <pc:docMk/>
          <pc:sldMk cId="2617840130" sldId="262"/>
        </pc:sldMkLst>
        <pc:spChg chg="mod">
          <ac:chgData name="Emma Preen" userId="d4d6f7f3-f7b0-4b89-a9af-b56fd91795c9" providerId="ADAL" clId="{68796499-26EF-43DB-8164-36FD2B80F643}" dt="2025-06-03T09:14:35.326" v="489" actId="122"/>
          <ac:spMkLst>
            <pc:docMk/>
            <pc:sldMk cId="2617840130" sldId="262"/>
            <ac:spMk id="4" creationId="{00000000-0000-0000-0000-000000000000}"/>
          </ac:spMkLst>
        </pc:spChg>
        <pc:spChg chg="mod">
          <ac:chgData name="Emma Preen" userId="d4d6f7f3-f7b0-4b89-a9af-b56fd91795c9" providerId="ADAL" clId="{68796499-26EF-43DB-8164-36FD2B80F643}" dt="2025-06-03T09:16:07.591" v="520" actId="20577"/>
          <ac:spMkLst>
            <pc:docMk/>
            <pc:sldMk cId="2617840130" sldId="262"/>
            <ac:spMk id="7" creationId="{00000000-0000-0000-0000-000000000000}"/>
          </ac:spMkLst>
        </pc:spChg>
      </pc:sldChg>
      <pc:sldChg chg="modSp mod">
        <pc:chgData name="Emma Preen" userId="d4d6f7f3-f7b0-4b89-a9af-b56fd91795c9" providerId="ADAL" clId="{68796499-26EF-43DB-8164-36FD2B80F643}" dt="2025-06-03T09:22:00.618" v="649" actId="14100"/>
        <pc:sldMkLst>
          <pc:docMk/>
          <pc:sldMk cId="1315190909" sldId="263"/>
        </pc:sldMkLst>
        <pc:spChg chg="mod">
          <ac:chgData name="Emma Preen" userId="d4d6f7f3-f7b0-4b89-a9af-b56fd91795c9" providerId="ADAL" clId="{68796499-26EF-43DB-8164-36FD2B80F643}" dt="2025-06-03T09:21:29.526" v="636" actId="1076"/>
          <ac:spMkLst>
            <pc:docMk/>
            <pc:sldMk cId="1315190909" sldId="263"/>
            <ac:spMk id="4" creationId="{00000000-0000-0000-0000-000000000000}"/>
          </ac:spMkLst>
        </pc:spChg>
        <pc:spChg chg="mod">
          <ac:chgData name="Emma Preen" userId="d4d6f7f3-f7b0-4b89-a9af-b56fd91795c9" providerId="ADAL" clId="{68796499-26EF-43DB-8164-36FD2B80F643}" dt="2025-06-03T09:22:00.618" v="649" actId="14100"/>
          <ac:spMkLst>
            <pc:docMk/>
            <pc:sldMk cId="1315190909" sldId="263"/>
            <ac:spMk id="7" creationId="{00000000-0000-0000-0000-000000000000}"/>
          </ac:spMkLst>
        </pc:spChg>
      </pc:sldChg>
      <pc:sldChg chg="modSp mod">
        <pc:chgData name="Emma Preen" userId="d4d6f7f3-f7b0-4b89-a9af-b56fd91795c9" providerId="ADAL" clId="{68796499-26EF-43DB-8164-36FD2B80F643}" dt="2025-06-10T16:18:21.919" v="821" actId="255"/>
        <pc:sldMkLst>
          <pc:docMk/>
          <pc:sldMk cId="3187056953" sldId="264"/>
        </pc:sldMkLst>
        <pc:spChg chg="mod">
          <ac:chgData name="Emma Preen" userId="d4d6f7f3-f7b0-4b89-a9af-b56fd91795c9" providerId="ADAL" clId="{68796499-26EF-43DB-8164-36FD2B80F643}" dt="2025-06-03T09:22:36.324" v="655" actId="255"/>
          <ac:spMkLst>
            <pc:docMk/>
            <pc:sldMk cId="3187056953" sldId="264"/>
            <ac:spMk id="4" creationId="{00000000-0000-0000-0000-000000000000}"/>
          </ac:spMkLst>
        </pc:spChg>
        <pc:spChg chg="mod">
          <ac:chgData name="Emma Preen" userId="d4d6f7f3-f7b0-4b89-a9af-b56fd91795c9" providerId="ADAL" clId="{68796499-26EF-43DB-8164-36FD2B80F643}" dt="2025-06-10T16:18:21.919" v="821" actId="255"/>
          <ac:spMkLst>
            <pc:docMk/>
            <pc:sldMk cId="3187056953" sldId="264"/>
            <ac:spMk id="7" creationId="{00000000-0000-0000-0000-000000000000}"/>
          </ac:spMkLst>
        </pc:spChg>
      </pc:sldChg>
      <pc:sldChg chg="modSp mod">
        <pc:chgData name="Emma Preen" userId="d4d6f7f3-f7b0-4b89-a9af-b56fd91795c9" providerId="ADAL" clId="{68796499-26EF-43DB-8164-36FD2B80F643}" dt="2025-06-03T09:26:46.464" v="707" actId="20577"/>
        <pc:sldMkLst>
          <pc:docMk/>
          <pc:sldMk cId="3075615248" sldId="266"/>
        </pc:sldMkLst>
        <pc:spChg chg="mod">
          <ac:chgData name="Emma Preen" userId="d4d6f7f3-f7b0-4b89-a9af-b56fd91795c9" providerId="ADAL" clId="{68796499-26EF-43DB-8164-36FD2B80F643}" dt="2025-06-03T09:25:54.535" v="694" actId="1076"/>
          <ac:spMkLst>
            <pc:docMk/>
            <pc:sldMk cId="3075615248" sldId="266"/>
            <ac:spMk id="4" creationId="{00000000-0000-0000-0000-000000000000}"/>
          </ac:spMkLst>
        </pc:spChg>
        <pc:spChg chg="mod">
          <ac:chgData name="Emma Preen" userId="d4d6f7f3-f7b0-4b89-a9af-b56fd91795c9" providerId="ADAL" clId="{68796499-26EF-43DB-8164-36FD2B80F643}" dt="2025-06-03T09:26:46.464" v="707" actId="20577"/>
          <ac:spMkLst>
            <pc:docMk/>
            <pc:sldMk cId="3075615248" sldId="266"/>
            <ac:spMk id="7" creationId="{00000000-0000-0000-0000-000000000000}"/>
          </ac:spMkLst>
        </pc:spChg>
      </pc:sldChg>
      <pc:sldChg chg="modSp mod">
        <pc:chgData name="Emma Preen" userId="d4d6f7f3-f7b0-4b89-a9af-b56fd91795c9" providerId="ADAL" clId="{68796499-26EF-43DB-8164-36FD2B80F643}" dt="2025-06-03T09:20:14.032" v="619" actId="20577"/>
        <pc:sldMkLst>
          <pc:docMk/>
          <pc:sldMk cId="583239622" sldId="268"/>
        </pc:sldMkLst>
        <pc:spChg chg="mod">
          <ac:chgData name="Emma Preen" userId="d4d6f7f3-f7b0-4b89-a9af-b56fd91795c9" providerId="ADAL" clId="{68796499-26EF-43DB-8164-36FD2B80F643}" dt="2025-06-03T09:20:14.032" v="619" actId="20577"/>
          <ac:spMkLst>
            <pc:docMk/>
            <pc:sldMk cId="583239622" sldId="268"/>
            <ac:spMk id="4" creationId="{00000000-0000-0000-0000-000000000000}"/>
          </ac:spMkLst>
        </pc:spChg>
        <pc:spChg chg="mod">
          <ac:chgData name="Emma Preen" userId="d4d6f7f3-f7b0-4b89-a9af-b56fd91795c9" providerId="ADAL" clId="{68796499-26EF-43DB-8164-36FD2B80F643}" dt="2025-06-03T09:19:20.704" v="609" actId="1076"/>
          <ac:spMkLst>
            <pc:docMk/>
            <pc:sldMk cId="583239622" sldId="268"/>
            <ac:spMk id="7" creationId="{00000000-0000-0000-0000-000000000000}"/>
          </ac:spMkLst>
        </pc:spChg>
      </pc:sldChg>
      <pc:sldChg chg="modSp mod">
        <pc:chgData name="Emma Preen" userId="d4d6f7f3-f7b0-4b89-a9af-b56fd91795c9" providerId="ADAL" clId="{68796499-26EF-43DB-8164-36FD2B80F643}" dt="2025-06-03T07:34:26.019" v="407" actId="1076"/>
        <pc:sldMkLst>
          <pc:docMk/>
          <pc:sldMk cId="3756462467" sldId="269"/>
        </pc:sldMkLst>
        <pc:spChg chg="mod">
          <ac:chgData name="Emma Preen" userId="d4d6f7f3-f7b0-4b89-a9af-b56fd91795c9" providerId="ADAL" clId="{68796499-26EF-43DB-8164-36FD2B80F643}" dt="2025-06-03T07:22:57.632" v="364"/>
          <ac:spMkLst>
            <pc:docMk/>
            <pc:sldMk cId="3756462467" sldId="269"/>
            <ac:spMk id="2" creationId="{00000000-0000-0000-0000-000000000000}"/>
          </ac:spMkLst>
        </pc:spChg>
        <pc:spChg chg="mod">
          <ac:chgData name="Emma Preen" userId="d4d6f7f3-f7b0-4b89-a9af-b56fd91795c9" providerId="ADAL" clId="{68796499-26EF-43DB-8164-36FD2B80F643}" dt="2025-06-03T07:32:44.734" v="404" actId="20577"/>
          <ac:spMkLst>
            <pc:docMk/>
            <pc:sldMk cId="3756462467" sldId="269"/>
            <ac:spMk id="3" creationId="{00000000-0000-0000-0000-000000000000}"/>
          </ac:spMkLst>
        </pc:spChg>
        <pc:picChg chg="mod">
          <ac:chgData name="Emma Preen" userId="d4d6f7f3-f7b0-4b89-a9af-b56fd91795c9" providerId="ADAL" clId="{68796499-26EF-43DB-8164-36FD2B80F643}" dt="2025-06-03T07:34:26.019" v="407" actId="1076"/>
          <ac:picMkLst>
            <pc:docMk/>
            <pc:sldMk cId="3756462467" sldId="269"/>
            <ac:picMk id="6" creationId="{ACB8D721-611A-44FD-AAB7-DC1285769B8A}"/>
          </ac:picMkLst>
        </pc:picChg>
        <pc:picChg chg="mod">
          <ac:chgData name="Emma Preen" userId="d4d6f7f3-f7b0-4b89-a9af-b56fd91795c9" providerId="ADAL" clId="{68796499-26EF-43DB-8164-36FD2B80F643}" dt="2025-06-03T07:34:21.406" v="406" actId="1076"/>
          <ac:picMkLst>
            <pc:docMk/>
            <pc:sldMk cId="3756462467" sldId="269"/>
            <ac:picMk id="7" creationId="{A2135FB8-ADA7-43D6-A194-8AD61CF5E43F}"/>
          </ac:picMkLst>
        </pc:picChg>
        <pc:picChg chg="mod">
          <ac:chgData name="Emma Preen" userId="d4d6f7f3-f7b0-4b89-a9af-b56fd91795c9" providerId="ADAL" clId="{68796499-26EF-43DB-8164-36FD2B80F643}" dt="2025-06-03T07:32:25.184" v="401" actId="1076"/>
          <ac:picMkLst>
            <pc:docMk/>
            <pc:sldMk cId="3756462467" sldId="269"/>
            <ac:picMk id="1026" creationId="{CB3F14A4-A594-4471-AD7D-5D4C9193BB18}"/>
          </ac:picMkLst>
        </pc:picChg>
      </pc:sldChg>
      <pc:sldChg chg="modSp mod">
        <pc:chgData name="Emma Preen" userId="d4d6f7f3-f7b0-4b89-a9af-b56fd91795c9" providerId="ADAL" clId="{68796499-26EF-43DB-8164-36FD2B80F643}" dt="2025-06-03T09:25:02.989" v="677" actId="255"/>
        <pc:sldMkLst>
          <pc:docMk/>
          <pc:sldMk cId="529667343" sldId="270"/>
        </pc:sldMkLst>
        <pc:spChg chg="mod">
          <ac:chgData name="Emma Preen" userId="d4d6f7f3-f7b0-4b89-a9af-b56fd91795c9" providerId="ADAL" clId="{68796499-26EF-43DB-8164-36FD2B80F643}" dt="2025-06-03T09:24:06.907" v="675" actId="1076"/>
          <ac:spMkLst>
            <pc:docMk/>
            <pc:sldMk cId="529667343" sldId="270"/>
            <ac:spMk id="2" creationId="{00000000-0000-0000-0000-000000000000}"/>
          </ac:spMkLst>
        </pc:spChg>
        <pc:spChg chg="mod">
          <ac:chgData name="Emma Preen" userId="d4d6f7f3-f7b0-4b89-a9af-b56fd91795c9" providerId="ADAL" clId="{68796499-26EF-43DB-8164-36FD2B80F643}" dt="2025-06-03T09:25:02.989" v="677" actId="255"/>
          <ac:spMkLst>
            <pc:docMk/>
            <pc:sldMk cId="529667343" sldId="270"/>
            <ac:spMk id="5" creationId="{00000000-0000-0000-0000-000000000000}"/>
          </ac:spMkLst>
        </pc:spChg>
      </pc:sldChg>
      <pc:sldChg chg="modSp mod">
        <pc:chgData name="Emma Preen" userId="d4d6f7f3-f7b0-4b89-a9af-b56fd91795c9" providerId="ADAL" clId="{68796499-26EF-43DB-8164-36FD2B80F643}" dt="2025-06-03T09:13:23.567" v="482" actId="14100"/>
        <pc:sldMkLst>
          <pc:docMk/>
          <pc:sldMk cId="3217845287" sldId="272"/>
        </pc:sldMkLst>
        <pc:spChg chg="mod">
          <ac:chgData name="Emma Preen" userId="d4d6f7f3-f7b0-4b89-a9af-b56fd91795c9" providerId="ADAL" clId="{68796499-26EF-43DB-8164-36FD2B80F643}" dt="2025-06-03T09:13:23.567" v="482" actId="14100"/>
          <ac:spMkLst>
            <pc:docMk/>
            <pc:sldMk cId="3217845287" sldId="272"/>
            <ac:spMk id="5" creationId="{00000000-0000-0000-0000-000000000000}"/>
          </ac:spMkLst>
        </pc:spChg>
        <pc:spChg chg="mod">
          <ac:chgData name="Emma Preen" userId="d4d6f7f3-f7b0-4b89-a9af-b56fd91795c9" providerId="ADAL" clId="{68796499-26EF-43DB-8164-36FD2B80F643}" dt="2025-06-03T07:35:27.230" v="416" actId="20577"/>
          <ac:spMkLst>
            <pc:docMk/>
            <pc:sldMk cId="3217845287" sldId="272"/>
            <ac:spMk id="6" creationId="{00000000-0000-0000-0000-000000000000}"/>
          </ac:spMkLst>
        </pc:spChg>
        <pc:picChg chg="mod">
          <ac:chgData name="Emma Preen" userId="d4d6f7f3-f7b0-4b89-a9af-b56fd91795c9" providerId="ADAL" clId="{68796499-26EF-43DB-8164-36FD2B80F643}" dt="2025-06-03T07:35:48.174" v="422" actId="1076"/>
          <ac:picMkLst>
            <pc:docMk/>
            <pc:sldMk cId="3217845287" sldId="272"/>
            <ac:picMk id="3" creationId="{1BC491FE-51C6-4661-9721-E99C5FE6CA21}"/>
          </ac:picMkLst>
        </pc:picChg>
        <pc:picChg chg="mod">
          <ac:chgData name="Emma Preen" userId="d4d6f7f3-f7b0-4b89-a9af-b56fd91795c9" providerId="ADAL" clId="{68796499-26EF-43DB-8164-36FD2B80F643}" dt="2025-06-03T07:35:53.149" v="424" actId="14100"/>
          <ac:picMkLst>
            <pc:docMk/>
            <pc:sldMk cId="3217845287" sldId="272"/>
            <ac:picMk id="7" creationId="{23611C8F-7BDC-4E95-9FED-48A0B8601A08}"/>
          </ac:picMkLst>
        </pc:picChg>
        <pc:picChg chg="mod">
          <ac:chgData name="Emma Preen" userId="d4d6f7f3-f7b0-4b89-a9af-b56fd91795c9" providerId="ADAL" clId="{68796499-26EF-43DB-8164-36FD2B80F643}" dt="2025-06-03T07:35:45.796" v="421" actId="14100"/>
          <ac:picMkLst>
            <pc:docMk/>
            <pc:sldMk cId="3217845287" sldId="272"/>
            <ac:picMk id="8" creationId="{04526300-AD95-49A4-A9FB-A03B582E191F}"/>
          </ac:picMkLst>
        </pc:picChg>
      </pc:sldChg>
      <pc:sldChg chg="delSp modSp mod">
        <pc:chgData name="Emma Preen" userId="d4d6f7f3-f7b0-4b89-a9af-b56fd91795c9" providerId="ADAL" clId="{68796499-26EF-43DB-8164-36FD2B80F643}" dt="2025-06-03T09:28:58.834" v="816" actId="1076"/>
        <pc:sldMkLst>
          <pc:docMk/>
          <pc:sldMk cId="2069016785" sldId="273"/>
        </pc:sldMkLst>
        <pc:spChg chg="del mod">
          <ac:chgData name="Emma Preen" userId="d4d6f7f3-f7b0-4b89-a9af-b56fd91795c9" providerId="ADAL" clId="{68796499-26EF-43DB-8164-36FD2B80F643}" dt="2025-06-03T09:27:45.568" v="716" actId="478"/>
          <ac:spMkLst>
            <pc:docMk/>
            <pc:sldMk cId="2069016785" sldId="273"/>
            <ac:spMk id="2" creationId="{57E8E7BA-87A8-42EC-98C9-9D287623BB87}"/>
          </ac:spMkLst>
        </pc:spChg>
        <pc:spChg chg="mod">
          <ac:chgData name="Emma Preen" userId="d4d6f7f3-f7b0-4b89-a9af-b56fd91795c9" providerId="ADAL" clId="{68796499-26EF-43DB-8164-36FD2B80F643}" dt="2025-06-03T09:28:58.834" v="816" actId="1076"/>
          <ac:spMkLst>
            <pc:docMk/>
            <pc:sldMk cId="2069016785" sldId="273"/>
            <ac:spMk id="3" creationId="{B4E1ED5D-E6B7-4982-B398-F00160CB7F68}"/>
          </ac:spMkLst>
        </pc:spChg>
      </pc:sldChg>
      <pc:sldChg chg="modSp mod">
        <pc:chgData name="Emma Preen" userId="d4d6f7f3-f7b0-4b89-a9af-b56fd91795c9" providerId="ADAL" clId="{68796499-26EF-43DB-8164-36FD2B80F643}" dt="2025-06-10T16:23:11.083" v="838" actId="20577"/>
        <pc:sldMkLst>
          <pc:docMk/>
          <pc:sldMk cId="745873142" sldId="275"/>
        </pc:sldMkLst>
        <pc:spChg chg="mod">
          <ac:chgData name="Emma Preen" userId="d4d6f7f3-f7b0-4b89-a9af-b56fd91795c9" providerId="ADAL" clId="{68796499-26EF-43DB-8164-36FD2B80F643}" dt="2025-06-03T07:22:57.632" v="364"/>
          <ac:spMkLst>
            <pc:docMk/>
            <pc:sldMk cId="745873142" sldId="275"/>
            <ac:spMk id="2" creationId="{07E425E2-30EB-42B5-844A-F9E98065FC66}"/>
          </ac:spMkLst>
        </pc:spChg>
        <pc:spChg chg="mod">
          <ac:chgData name="Emma Preen" userId="d4d6f7f3-f7b0-4b89-a9af-b56fd91795c9" providerId="ADAL" clId="{68796499-26EF-43DB-8164-36FD2B80F643}" dt="2025-06-10T16:23:11.083" v="838" actId="20577"/>
          <ac:spMkLst>
            <pc:docMk/>
            <pc:sldMk cId="745873142" sldId="275"/>
            <ac:spMk id="3" creationId="{A789A1C5-72D0-46F7-841C-18B14F4A42C9}"/>
          </ac:spMkLst>
        </pc:spChg>
        <pc:picChg chg="mod">
          <ac:chgData name="Emma Preen" userId="d4d6f7f3-f7b0-4b89-a9af-b56fd91795c9" providerId="ADAL" clId="{68796499-26EF-43DB-8164-36FD2B80F643}" dt="2025-06-03T07:36:26.262" v="432" actId="1076"/>
          <ac:picMkLst>
            <pc:docMk/>
            <pc:sldMk cId="745873142" sldId="275"/>
            <ac:picMk id="4" creationId="{149FFC41-9472-F85A-4032-B52DA72203A2}"/>
          </ac:picMkLst>
        </pc:picChg>
        <pc:picChg chg="mod">
          <ac:chgData name="Emma Preen" userId="d4d6f7f3-f7b0-4b89-a9af-b56fd91795c9" providerId="ADAL" clId="{68796499-26EF-43DB-8164-36FD2B80F643}" dt="2025-06-03T07:36:22.757" v="431" actId="1076"/>
          <ac:picMkLst>
            <pc:docMk/>
            <pc:sldMk cId="745873142" sldId="275"/>
            <ac:picMk id="8" creationId="{DBDFD846-A166-4A1B-9910-F0BCBD2CBC71}"/>
          </ac:picMkLst>
        </pc:picChg>
      </pc:sldChg>
      <pc:sldChg chg="addSp delSp modSp mod ord">
        <pc:chgData name="Emma Preen" userId="d4d6f7f3-f7b0-4b89-a9af-b56fd91795c9" providerId="ADAL" clId="{68796499-26EF-43DB-8164-36FD2B80F643}" dt="2025-06-03T07:38:04.213" v="446" actId="1076"/>
        <pc:sldMkLst>
          <pc:docMk/>
          <pc:sldMk cId="4088678236" sldId="276"/>
        </pc:sldMkLst>
        <pc:spChg chg="add del mod">
          <ac:chgData name="Emma Preen" userId="d4d6f7f3-f7b0-4b89-a9af-b56fd91795c9" providerId="ADAL" clId="{68796499-26EF-43DB-8164-36FD2B80F643}" dt="2025-06-02T21:05:13.230" v="13"/>
          <ac:spMkLst>
            <pc:docMk/>
            <pc:sldMk cId="4088678236" sldId="276"/>
            <ac:spMk id="4" creationId="{4BB1241B-BC15-44CB-8D00-47CCBFAC98A3}"/>
          </ac:spMkLst>
        </pc:spChg>
        <pc:spChg chg="mod">
          <ac:chgData name="Emma Preen" userId="d4d6f7f3-f7b0-4b89-a9af-b56fd91795c9" providerId="ADAL" clId="{68796499-26EF-43DB-8164-36FD2B80F643}" dt="2025-06-03T07:38:04.213" v="446" actId="1076"/>
          <ac:spMkLst>
            <pc:docMk/>
            <pc:sldMk cId="4088678236" sldId="276"/>
            <ac:spMk id="5" creationId="{2BB578E2-9FD2-4956-A275-3059CD7F58DB}"/>
          </ac:spMkLst>
        </pc:spChg>
      </pc:sldChg>
      <pc:sldChg chg="addSp delSp modSp add mod">
        <pc:chgData name="Emma Preen" userId="d4d6f7f3-f7b0-4b89-a9af-b56fd91795c9" providerId="ADAL" clId="{68796499-26EF-43DB-8164-36FD2B80F643}" dt="2025-06-03T07:48:20.986" v="480" actId="20577"/>
        <pc:sldMkLst>
          <pc:docMk/>
          <pc:sldMk cId="702304022" sldId="277"/>
        </pc:sldMkLst>
        <pc:spChg chg="del mod">
          <ac:chgData name="Emma Preen" userId="d4d6f7f3-f7b0-4b89-a9af-b56fd91795c9" providerId="ADAL" clId="{68796499-26EF-43DB-8164-36FD2B80F643}" dt="2025-06-02T21:05:30.105" v="17"/>
          <ac:spMkLst>
            <pc:docMk/>
            <pc:sldMk cId="702304022" sldId="277"/>
            <ac:spMk id="5" creationId="{2BB578E2-9FD2-4956-A275-3059CD7F58DB}"/>
          </ac:spMkLst>
        </pc:spChg>
        <pc:spChg chg="add mod">
          <ac:chgData name="Emma Preen" userId="d4d6f7f3-f7b0-4b89-a9af-b56fd91795c9" providerId="ADAL" clId="{68796499-26EF-43DB-8164-36FD2B80F643}" dt="2025-06-03T07:48:20.986" v="480" actId="20577"/>
          <ac:spMkLst>
            <pc:docMk/>
            <pc:sldMk cId="702304022" sldId="277"/>
            <ac:spMk id="6" creationId="{14B4FCDD-DBC3-4751-A1F7-FB15A1A6794B}"/>
          </ac:spMkLst>
        </pc:spChg>
      </pc:sldChg>
      <pc:sldChg chg="del">
        <pc:chgData name="Emma Preen" userId="d4d6f7f3-f7b0-4b89-a9af-b56fd91795c9" providerId="ADAL" clId="{68796499-26EF-43DB-8164-36FD2B80F643}" dt="2025-06-12T12:29:20.108" v="839" actId="47"/>
        <pc:sldMkLst>
          <pc:docMk/>
          <pc:sldMk cId="1905101458" sldId="279"/>
        </pc:sldMkLst>
      </pc:sldChg>
    </pc:docChg>
  </pc:docChgLst>
  <pc:docChgLst>
    <pc:chgData name="Emma" userId="d4d6f7f3-f7b0-4b89-a9af-b56fd91795c9" providerId="ADAL" clId="{68796499-26EF-43DB-8164-36FD2B80F643}"/>
    <pc:docChg chg="custSel addSld modSld">
      <pc:chgData name="Emma" userId="d4d6f7f3-f7b0-4b89-a9af-b56fd91795c9" providerId="ADAL" clId="{68796499-26EF-43DB-8164-36FD2B80F643}" dt="2025-06-05T12:28:29.664" v="240" actId="14100"/>
      <pc:docMkLst>
        <pc:docMk/>
      </pc:docMkLst>
      <pc:sldChg chg="modSp mod">
        <pc:chgData name="Emma" userId="d4d6f7f3-f7b0-4b89-a9af-b56fd91795c9" providerId="ADAL" clId="{68796499-26EF-43DB-8164-36FD2B80F643}" dt="2025-06-05T10:25:23.168" v="118" actId="20577"/>
        <pc:sldMkLst>
          <pc:docMk/>
          <pc:sldMk cId="3187056953" sldId="264"/>
        </pc:sldMkLst>
        <pc:spChg chg="mod">
          <ac:chgData name="Emma" userId="d4d6f7f3-f7b0-4b89-a9af-b56fd91795c9" providerId="ADAL" clId="{68796499-26EF-43DB-8164-36FD2B80F643}" dt="2025-06-05T10:25:23.168" v="118" actId="20577"/>
          <ac:spMkLst>
            <pc:docMk/>
            <pc:sldMk cId="3187056953" sldId="264"/>
            <ac:spMk id="7" creationId="{00000000-0000-0000-0000-000000000000}"/>
          </ac:spMkLst>
        </pc:spChg>
      </pc:sldChg>
      <pc:sldChg chg="modSp">
        <pc:chgData name="Emma" userId="d4d6f7f3-f7b0-4b89-a9af-b56fd91795c9" providerId="ADAL" clId="{68796499-26EF-43DB-8164-36FD2B80F643}" dt="2025-06-05T10:27:50.105" v="133" actId="1076"/>
        <pc:sldMkLst>
          <pc:docMk/>
          <pc:sldMk cId="529667343" sldId="270"/>
        </pc:sldMkLst>
        <pc:spChg chg="mod">
          <ac:chgData name="Emma" userId="d4d6f7f3-f7b0-4b89-a9af-b56fd91795c9" providerId="ADAL" clId="{68796499-26EF-43DB-8164-36FD2B80F643}" dt="2025-06-05T10:27:50.105" v="133" actId="1076"/>
          <ac:spMkLst>
            <pc:docMk/>
            <pc:sldMk cId="529667343" sldId="270"/>
            <ac:spMk id="5" creationId="{00000000-0000-0000-0000-000000000000}"/>
          </ac:spMkLst>
        </pc:spChg>
      </pc:sldChg>
      <pc:sldChg chg="modSp mod">
        <pc:chgData name="Emma" userId="d4d6f7f3-f7b0-4b89-a9af-b56fd91795c9" providerId="ADAL" clId="{68796499-26EF-43DB-8164-36FD2B80F643}" dt="2025-06-05T10:18:42.753" v="66" actId="20577"/>
        <pc:sldMkLst>
          <pc:docMk/>
          <pc:sldMk cId="4088678236" sldId="276"/>
        </pc:sldMkLst>
        <pc:spChg chg="mod">
          <ac:chgData name="Emma" userId="d4d6f7f3-f7b0-4b89-a9af-b56fd91795c9" providerId="ADAL" clId="{68796499-26EF-43DB-8164-36FD2B80F643}" dt="2025-06-05T10:18:42.753" v="66" actId="20577"/>
          <ac:spMkLst>
            <pc:docMk/>
            <pc:sldMk cId="4088678236" sldId="276"/>
            <ac:spMk id="5" creationId="{2BB578E2-9FD2-4956-A275-3059CD7F58DB}"/>
          </ac:spMkLst>
        </pc:spChg>
      </pc:sldChg>
      <pc:sldChg chg="addSp delSp modSp new mod">
        <pc:chgData name="Emma" userId="d4d6f7f3-f7b0-4b89-a9af-b56fd91795c9" providerId="ADAL" clId="{68796499-26EF-43DB-8164-36FD2B80F643}" dt="2025-06-05T10:28:20.528" v="134" actId="255"/>
        <pc:sldMkLst>
          <pc:docMk/>
          <pc:sldMk cId="2829743991" sldId="278"/>
        </pc:sldMkLst>
        <pc:spChg chg="del mod">
          <ac:chgData name="Emma" userId="d4d6f7f3-f7b0-4b89-a9af-b56fd91795c9" providerId="ADAL" clId="{68796499-26EF-43DB-8164-36FD2B80F643}" dt="2025-06-05T10:24:09.845" v="82" actId="478"/>
          <ac:spMkLst>
            <pc:docMk/>
            <pc:sldMk cId="2829743991" sldId="278"/>
            <ac:spMk id="2" creationId="{07A0614B-813D-4040-9766-22CF5A81B1B0}"/>
          </ac:spMkLst>
        </pc:spChg>
        <pc:spChg chg="del">
          <ac:chgData name="Emma" userId="d4d6f7f3-f7b0-4b89-a9af-b56fd91795c9" providerId="ADAL" clId="{68796499-26EF-43DB-8164-36FD2B80F643}" dt="2025-06-05T10:24:12.718" v="83" actId="478"/>
          <ac:spMkLst>
            <pc:docMk/>
            <pc:sldMk cId="2829743991" sldId="278"/>
            <ac:spMk id="3" creationId="{C9EFECCD-C3E9-499C-9A9C-D2A0ED56D292}"/>
          </ac:spMkLst>
        </pc:spChg>
        <pc:spChg chg="add mod">
          <ac:chgData name="Emma" userId="d4d6f7f3-f7b0-4b89-a9af-b56fd91795c9" providerId="ADAL" clId="{68796499-26EF-43DB-8164-36FD2B80F643}" dt="2025-06-05T10:28:20.528" v="134" actId="255"/>
          <ac:spMkLst>
            <pc:docMk/>
            <pc:sldMk cId="2829743991" sldId="278"/>
            <ac:spMk id="5" creationId="{C665F865-5AA5-4A06-BB51-6D2AA8299A47}"/>
          </ac:spMkLst>
        </pc:spChg>
        <pc:spChg chg="add mod">
          <ac:chgData name="Emma" userId="d4d6f7f3-f7b0-4b89-a9af-b56fd91795c9" providerId="ADAL" clId="{68796499-26EF-43DB-8164-36FD2B80F643}" dt="2025-06-05T10:24:49.256" v="111" actId="1076"/>
          <ac:spMkLst>
            <pc:docMk/>
            <pc:sldMk cId="2829743991" sldId="278"/>
            <ac:spMk id="7" creationId="{721A45E6-9D92-48C5-98F5-44CA011EFB86}"/>
          </ac:spMkLst>
        </pc:spChg>
      </pc:sldChg>
      <pc:sldChg chg="addSp modSp new mod">
        <pc:chgData name="Emma" userId="d4d6f7f3-f7b0-4b89-a9af-b56fd91795c9" providerId="ADAL" clId="{68796499-26EF-43DB-8164-36FD2B80F643}" dt="2025-06-05T12:28:29.664" v="240" actId="14100"/>
        <pc:sldMkLst>
          <pc:docMk/>
          <pc:sldMk cId="1905101458" sldId="279"/>
        </pc:sldMkLst>
        <pc:spChg chg="mod">
          <ac:chgData name="Emma" userId="d4d6f7f3-f7b0-4b89-a9af-b56fd91795c9" providerId="ADAL" clId="{68796499-26EF-43DB-8164-36FD2B80F643}" dt="2025-06-05T12:23:44.564" v="153" actId="122"/>
          <ac:spMkLst>
            <pc:docMk/>
            <pc:sldMk cId="1905101458" sldId="279"/>
            <ac:spMk id="2" creationId="{92B398C0-0DE5-4BBD-9BA6-A5A989DCD48C}"/>
          </ac:spMkLst>
        </pc:spChg>
        <pc:spChg chg="mod">
          <ac:chgData name="Emma" userId="d4d6f7f3-f7b0-4b89-a9af-b56fd91795c9" providerId="ADAL" clId="{68796499-26EF-43DB-8164-36FD2B80F643}" dt="2025-06-05T12:28:29.664" v="240" actId="14100"/>
          <ac:spMkLst>
            <pc:docMk/>
            <pc:sldMk cId="1905101458" sldId="279"/>
            <ac:spMk id="3" creationId="{D7456504-9209-475A-84EE-E48858B3C63D}"/>
          </ac:spMkLst>
        </pc:spChg>
        <pc:spChg chg="add mod">
          <ac:chgData name="Emma" userId="d4d6f7f3-f7b0-4b89-a9af-b56fd91795c9" providerId="ADAL" clId="{68796499-26EF-43DB-8164-36FD2B80F643}" dt="2025-06-05T12:28:22.064" v="237" actId="1076"/>
          <ac:spMkLst>
            <pc:docMk/>
            <pc:sldMk cId="1905101458" sldId="279"/>
            <ac:spMk id="7" creationId="{294259A8-6BC9-4BDD-BD1F-24DA64A9013C}"/>
          </ac:spMkLst>
        </pc:spChg>
        <pc:picChg chg="add mod">
          <ac:chgData name="Emma" userId="d4d6f7f3-f7b0-4b89-a9af-b56fd91795c9" providerId="ADAL" clId="{68796499-26EF-43DB-8164-36FD2B80F643}" dt="2025-06-05T12:27:17.427" v="188" actId="1076"/>
          <ac:picMkLst>
            <pc:docMk/>
            <pc:sldMk cId="1905101458" sldId="279"/>
            <ac:picMk id="5" creationId="{84E718F9-4C8A-4041-96EE-89138762DC44}"/>
          </ac:picMkLst>
        </pc:picChg>
      </pc:sldChg>
    </pc:docChg>
  </pc:docChgLst>
  <pc:docChgLst>
    <pc:chgData name="Emma Preen" userId="d4d6f7f3-f7b0-4b89-a9af-b56fd91795c9" providerId="ADAL" clId="{FA8E5CF5-DC1B-45AA-BFC8-337BC2899E6D}"/>
    <pc:docChg chg="undo custSel modSld">
      <pc:chgData name="Emma Preen" userId="d4d6f7f3-f7b0-4b89-a9af-b56fd91795c9" providerId="ADAL" clId="{FA8E5CF5-DC1B-45AA-BFC8-337BC2899E6D}" dt="2024-05-10T12:23:00.938" v="421" actId="1076"/>
      <pc:docMkLst>
        <pc:docMk/>
      </pc:docMkLst>
      <pc:sldChg chg="addSp delSp modSp mod">
        <pc:chgData name="Emma Preen" userId="d4d6f7f3-f7b0-4b89-a9af-b56fd91795c9" providerId="ADAL" clId="{FA8E5CF5-DC1B-45AA-BFC8-337BC2899E6D}" dt="2024-05-07T10:45:51.988" v="415" actId="27636"/>
        <pc:sldMkLst>
          <pc:docMk/>
          <pc:sldMk cId="602800407" sldId="258"/>
        </pc:sldMkLst>
        <pc:spChg chg="mod">
          <ac:chgData name="Emma Preen" userId="d4d6f7f3-f7b0-4b89-a9af-b56fd91795c9" providerId="ADAL" clId="{FA8E5CF5-DC1B-45AA-BFC8-337BC2899E6D}" dt="2024-05-07T10:45:51.988" v="415" actId="27636"/>
          <ac:spMkLst>
            <pc:docMk/>
            <pc:sldMk cId="602800407" sldId="258"/>
            <ac:spMk id="6" creationId="{00000000-0000-0000-0000-000000000000}"/>
          </ac:spMkLst>
        </pc:spChg>
        <pc:picChg chg="mod">
          <ac:chgData name="Emma Preen" userId="d4d6f7f3-f7b0-4b89-a9af-b56fd91795c9" providerId="ADAL" clId="{FA8E5CF5-DC1B-45AA-BFC8-337BC2899E6D}" dt="2024-05-07T10:45:37.518" v="410" actId="1076"/>
          <ac:picMkLst>
            <pc:docMk/>
            <pc:sldMk cId="602800407" sldId="258"/>
            <ac:picMk id="3" creationId="{8D2DD171-F9BA-44D3-8C11-1C603263E182}"/>
          </ac:picMkLst>
        </pc:picChg>
        <pc:picChg chg="del">
          <ac:chgData name="Emma Preen" userId="d4d6f7f3-f7b0-4b89-a9af-b56fd91795c9" providerId="ADAL" clId="{FA8E5CF5-DC1B-45AA-BFC8-337BC2899E6D}" dt="2024-05-07T10:31:00.568" v="1" actId="478"/>
          <ac:picMkLst>
            <pc:docMk/>
            <pc:sldMk cId="602800407" sldId="258"/>
            <ac:picMk id="4" creationId="{7A226A2A-3B56-4776-A387-3B638F83C112}"/>
          </ac:picMkLst>
        </pc:picChg>
        <pc:picChg chg="del">
          <ac:chgData name="Emma Preen" userId="d4d6f7f3-f7b0-4b89-a9af-b56fd91795c9" providerId="ADAL" clId="{FA8E5CF5-DC1B-45AA-BFC8-337BC2899E6D}" dt="2024-05-07T10:30:49.013" v="0" actId="478"/>
          <ac:picMkLst>
            <pc:docMk/>
            <pc:sldMk cId="602800407" sldId="258"/>
            <ac:picMk id="7" creationId="{B56560BD-29FE-4CA7-A5EF-358E0FC29F6F}"/>
          </ac:picMkLst>
        </pc:picChg>
        <pc:picChg chg="add del mod">
          <ac:chgData name="Emma Preen" userId="d4d6f7f3-f7b0-4b89-a9af-b56fd91795c9" providerId="ADAL" clId="{FA8E5CF5-DC1B-45AA-BFC8-337BC2899E6D}" dt="2024-05-07T10:43:11.458" v="393" actId="478"/>
          <ac:picMkLst>
            <pc:docMk/>
            <pc:sldMk cId="602800407" sldId="258"/>
            <ac:picMk id="9" creationId="{BE5CC95D-4015-6ED5-6B7B-EE0BB0090721}"/>
          </ac:picMkLst>
        </pc:picChg>
        <pc:picChg chg="add mod">
          <ac:chgData name="Emma Preen" userId="d4d6f7f3-f7b0-4b89-a9af-b56fd91795c9" providerId="ADAL" clId="{FA8E5CF5-DC1B-45AA-BFC8-337BC2899E6D}" dt="2024-05-07T10:45:43.972" v="411" actId="1076"/>
          <ac:picMkLst>
            <pc:docMk/>
            <pc:sldMk cId="602800407" sldId="258"/>
            <ac:picMk id="11" creationId="{141D9A2C-12E1-4508-370E-01D59E475A86}"/>
          </ac:picMkLst>
        </pc:picChg>
      </pc:sldChg>
      <pc:sldChg chg="modSp mod">
        <pc:chgData name="Emma Preen" userId="d4d6f7f3-f7b0-4b89-a9af-b56fd91795c9" providerId="ADAL" clId="{FA8E5CF5-DC1B-45AA-BFC8-337BC2899E6D}" dt="2024-05-07T10:36:22.870" v="162" actId="20577"/>
        <pc:sldMkLst>
          <pc:docMk/>
          <pc:sldMk cId="2617840130" sldId="262"/>
        </pc:sldMkLst>
        <pc:spChg chg="mod">
          <ac:chgData name="Emma Preen" userId="d4d6f7f3-f7b0-4b89-a9af-b56fd91795c9" providerId="ADAL" clId="{FA8E5CF5-DC1B-45AA-BFC8-337BC2899E6D}" dt="2024-05-07T10:36:22.870" v="162" actId="20577"/>
          <ac:spMkLst>
            <pc:docMk/>
            <pc:sldMk cId="2617840130" sldId="262"/>
            <ac:spMk id="7" creationId="{00000000-0000-0000-0000-000000000000}"/>
          </ac:spMkLst>
        </pc:spChg>
      </pc:sldChg>
      <pc:sldChg chg="modSp mod">
        <pc:chgData name="Emma Preen" userId="d4d6f7f3-f7b0-4b89-a9af-b56fd91795c9" providerId="ADAL" clId="{FA8E5CF5-DC1B-45AA-BFC8-337BC2899E6D}" dt="2024-05-07T10:39:45.111" v="175" actId="20577"/>
        <pc:sldMkLst>
          <pc:docMk/>
          <pc:sldMk cId="3187056953" sldId="264"/>
        </pc:sldMkLst>
        <pc:spChg chg="mod">
          <ac:chgData name="Emma Preen" userId="d4d6f7f3-f7b0-4b89-a9af-b56fd91795c9" providerId="ADAL" clId="{FA8E5CF5-DC1B-45AA-BFC8-337BC2899E6D}" dt="2024-05-07T10:39:45.111" v="175" actId="20577"/>
          <ac:spMkLst>
            <pc:docMk/>
            <pc:sldMk cId="3187056953" sldId="264"/>
            <ac:spMk id="7" creationId="{00000000-0000-0000-0000-000000000000}"/>
          </ac:spMkLst>
        </pc:spChg>
      </pc:sldChg>
      <pc:sldChg chg="modSp mod">
        <pc:chgData name="Emma Preen" userId="d4d6f7f3-f7b0-4b89-a9af-b56fd91795c9" providerId="ADAL" clId="{FA8E5CF5-DC1B-45AA-BFC8-337BC2899E6D}" dt="2024-05-07T10:35:45.395" v="143" actId="20577"/>
        <pc:sldMkLst>
          <pc:docMk/>
          <pc:sldMk cId="3217845287" sldId="272"/>
        </pc:sldMkLst>
        <pc:spChg chg="mod">
          <ac:chgData name="Emma Preen" userId="d4d6f7f3-f7b0-4b89-a9af-b56fd91795c9" providerId="ADAL" clId="{FA8E5CF5-DC1B-45AA-BFC8-337BC2899E6D}" dt="2024-05-07T10:35:45.395" v="143" actId="20577"/>
          <ac:spMkLst>
            <pc:docMk/>
            <pc:sldMk cId="3217845287" sldId="272"/>
            <ac:spMk id="5" creationId="{00000000-0000-0000-0000-000000000000}"/>
          </ac:spMkLst>
        </pc:spChg>
      </pc:sldChg>
      <pc:sldChg chg="modSp mod">
        <pc:chgData name="Emma Preen" userId="d4d6f7f3-f7b0-4b89-a9af-b56fd91795c9" providerId="ADAL" clId="{FA8E5CF5-DC1B-45AA-BFC8-337BC2899E6D}" dt="2024-05-07T10:41:36.127" v="386" actId="20577"/>
        <pc:sldMkLst>
          <pc:docMk/>
          <pc:sldMk cId="2069016785" sldId="273"/>
        </pc:sldMkLst>
        <pc:spChg chg="mod">
          <ac:chgData name="Emma Preen" userId="d4d6f7f3-f7b0-4b89-a9af-b56fd91795c9" providerId="ADAL" clId="{FA8E5CF5-DC1B-45AA-BFC8-337BC2899E6D}" dt="2024-05-07T10:41:36.127" v="386" actId="20577"/>
          <ac:spMkLst>
            <pc:docMk/>
            <pc:sldMk cId="2069016785" sldId="273"/>
            <ac:spMk id="3" creationId="{B4E1ED5D-E6B7-4982-B398-F00160CB7F68}"/>
          </ac:spMkLst>
        </pc:spChg>
      </pc:sldChg>
      <pc:sldChg chg="addSp modSp mod">
        <pc:chgData name="Emma Preen" userId="d4d6f7f3-f7b0-4b89-a9af-b56fd91795c9" providerId="ADAL" clId="{FA8E5CF5-DC1B-45AA-BFC8-337BC2899E6D}" dt="2024-05-10T12:23:00.938" v="421" actId="1076"/>
        <pc:sldMkLst>
          <pc:docMk/>
          <pc:sldMk cId="745873142" sldId="275"/>
        </pc:sldMkLst>
        <pc:picChg chg="add mod">
          <ac:chgData name="Emma Preen" userId="d4d6f7f3-f7b0-4b89-a9af-b56fd91795c9" providerId="ADAL" clId="{FA8E5CF5-DC1B-45AA-BFC8-337BC2899E6D}" dt="2024-05-10T12:23:00.938" v="421" actId="1076"/>
          <ac:picMkLst>
            <pc:docMk/>
            <pc:sldMk cId="745873142" sldId="275"/>
            <ac:picMk id="4" creationId="{149FFC41-9472-F85A-4032-B52DA72203A2}"/>
          </ac:picMkLst>
        </pc:picChg>
      </pc:sldChg>
    </pc:docChg>
  </pc:docChgLst>
  <pc:docChgLst>
    <pc:chgData name="Emma Preen" userId="d4d6f7f3-f7b0-4b89-a9af-b56fd91795c9" providerId="ADAL" clId="{D0E4107C-DC5A-492B-B538-01B5F190D2A1}"/>
    <pc:docChg chg="undo custSel modSld modNotesMaster modHandout">
      <pc:chgData name="Emma Preen" userId="d4d6f7f3-f7b0-4b89-a9af-b56fd91795c9" providerId="ADAL" clId="{D0E4107C-DC5A-492B-B538-01B5F190D2A1}" dt="2024-05-24T09:26:58.162" v="611" actId="1076"/>
      <pc:docMkLst>
        <pc:docMk/>
      </pc:docMkLst>
      <pc:sldChg chg="addSp delSp modSp mod">
        <pc:chgData name="Emma Preen" userId="d4d6f7f3-f7b0-4b89-a9af-b56fd91795c9" providerId="ADAL" clId="{D0E4107C-DC5A-492B-B538-01B5F190D2A1}" dt="2024-05-24T09:26:58.162" v="611" actId="1076"/>
        <pc:sldMkLst>
          <pc:docMk/>
          <pc:sldMk cId="602800407" sldId="258"/>
        </pc:sldMkLst>
        <pc:spChg chg="mod">
          <ac:chgData name="Emma Preen" userId="d4d6f7f3-f7b0-4b89-a9af-b56fd91795c9" providerId="ADAL" clId="{D0E4107C-DC5A-492B-B538-01B5F190D2A1}" dt="2024-05-24T09:26:58.162" v="611" actId="1076"/>
          <ac:spMkLst>
            <pc:docMk/>
            <pc:sldMk cId="602800407" sldId="258"/>
            <ac:spMk id="6" creationId="{00000000-0000-0000-0000-000000000000}"/>
          </ac:spMkLst>
        </pc:spChg>
        <pc:picChg chg="mod">
          <ac:chgData name="Emma Preen" userId="d4d6f7f3-f7b0-4b89-a9af-b56fd91795c9" providerId="ADAL" clId="{D0E4107C-DC5A-492B-B538-01B5F190D2A1}" dt="2024-05-24T09:26:42.661" v="607" actId="1076"/>
          <ac:picMkLst>
            <pc:docMk/>
            <pc:sldMk cId="602800407" sldId="258"/>
            <ac:picMk id="3" creationId="{8D2DD171-F9BA-44D3-8C11-1C603263E182}"/>
          </ac:picMkLst>
        </pc:picChg>
        <pc:picChg chg="add mod">
          <ac:chgData name="Emma Preen" userId="d4d6f7f3-f7b0-4b89-a9af-b56fd91795c9" providerId="ADAL" clId="{D0E4107C-DC5A-492B-B538-01B5F190D2A1}" dt="2024-05-24T09:26:45.752" v="608" actId="1076"/>
          <ac:picMkLst>
            <pc:docMk/>
            <pc:sldMk cId="602800407" sldId="258"/>
            <ac:picMk id="7" creationId="{12A6065B-A121-4AEB-B0F1-293DE0F31973}"/>
          </ac:picMkLst>
        </pc:picChg>
        <pc:picChg chg="add mod">
          <ac:chgData name="Emma Preen" userId="d4d6f7f3-f7b0-4b89-a9af-b56fd91795c9" providerId="ADAL" clId="{D0E4107C-DC5A-492B-B538-01B5F190D2A1}" dt="2024-05-24T09:26:49.872" v="609" actId="1076"/>
          <ac:picMkLst>
            <pc:docMk/>
            <pc:sldMk cId="602800407" sldId="258"/>
            <ac:picMk id="9" creationId="{665FF724-6237-49A5-97B6-4FB076BF25CC}"/>
          </ac:picMkLst>
        </pc:picChg>
        <pc:picChg chg="del">
          <ac:chgData name="Emma Preen" userId="d4d6f7f3-f7b0-4b89-a9af-b56fd91795c9" providerId="ADAL" clId="{D0E4107C-DC5A-492B-B538-01B5F190D2A1}" dt="2024-05-24T09:19:55.462" v="533" actId="478"/>
          <ac:picMkLst>
            <pc:docMk/>
            <pc:sldMk cId="602800407" sldId="258"/>
            <ac:picMk id="11" creationId="{141D9A2C-12E1-4508-370E-01D59E475A86}"/>
          </ac:picMkLst>
        </pc:picChg>
      </pc:sldChg>
      <pc:sldChg chg="modSp mod">
        <pc:chgData name="Emma Preen" userId="d4d6f7f3-f7b0-4b89-a9af-b56fd91795c9" providerId="ADAL" clId="{D0E4107C-DC5A-492B-B538-01B5F190D2A1}" dt="2024-05-14T13:07:18.887" v="366" actId="20577"/>
        <pc:sldMkLst>
          <pc:docMk/>
          <pc:sldMk cId="3187056953" sldId="264"/>
        </pc:sldMkLst>
        <pc:spChg chg="mod">
          <ac:chgData name="Emma Preen" userId="d4d6f7f3-f7b0-4b89-a9af-b56fd91795c9" providerId="ADAL" clId="{D0E4107C-DC5A-492B-B538-01B5F190D2A1}" dt="2024-05-14T13:07:18.887" v="366" actId="20577"/>
          <ac:spMkLst>
            <pc:docMk/>
            <pc:sldMk cId="3187056953" sldId="264"/>
            <ac:spMk id="7" creationId="{00000000-0000-0000-0000-000000000000}"/>
          </ac:spMkLst>
        </pc:spChg>
      </pc:sldChg>
      <pc:sldChg chg="addSp delSp modSp mod">
        <pc:chgData name="Emma Preen" userId="d4d6f7f3-f7b0-4b89-a9af-b56fd91795c9" providerId="ADAL" clId="{D0E4107C-DC5A-492B-B538-01B5F190D2A1}" dt="2024-05-14T12:59:54.253" v="38" actId="1076"/>
        <pc:sldMkLst>
          <pc:docMk/>
          <pc:sldMk cId="3756462467" sldId="269"/>
        </pc:sldMkLst>
        <pc:picChg chg="del">
          <ac:chgData name="Emma Preen" userId="d4d6f7f3-f7b0-4b89-a9af-b56fd91795c9" providerId="ADAL" clId="{D0E4107C-DC5A-492B-B538-01B5F190D2A1}" dt="2024-05-14T12:59:44.318" v="34" actId="478"/>
          <ac:picMkLst>
            <pc:docMk/>
            <pc:sldMk cId="3756462467" sldId="269"/>
            <ac:picMk id="4" creationId="{8CC285D3-4956-444A-B100-25314BEA25FB}"/>
          </ac:picMkLst>
        </pc:picChg>
        <pc:picChg chg="add mod">
          <ac:chgData name="Emma Preen" userId="d4d6f7f3-f7b0-4b89-a9af-b56fd91795c9" providerId="ADAL" clId="{D0E4107C-DC5A-492B-B538-01B5F190D2A1}" dt="2024-05-14T12:59:54.253" v="38" actId="1076"/>
          <ac:picMkLst>
            <pc:docMk/>
            <pc:sldMk cId="3756462467" sldId="269"/>
            <ac:picMk id="1026" creationId="{CB3F14A4-A594-4471-AD7D-5D4C9193BB18}"/>
          </ac:picMkLst>
        </pc:picChg>
      </pc:sldChg>
      <pc:sldChg chg="addSp delSp modSp mod">
        <pc:chgData name="Emma Preen" userId="d4d6f7f3-f7b0-4b89-a9af-b56fd91795c9" providerId="ADAL" clId="{D0E4107C-DC5A-492B-B538-01B5F190D2A1}" dt="2024-05-14T13:01:02.744" v="42" actId="14100"/>
        <pc:sldMkLst>
          <pc:docMk/>
          <pc:sldMk cId="3217845287" sldId="272"/>
        </pc:sldMkLst>
        <pc:picChg chg="del">
          <ac:chgData name="Emma Preen" userId="d4d6f7f3-f7b0-4b89-a9af-b56fd91795c9" providerId="ADAL" clId="{D0E4107C-DC5A-492B-B538-01B5F190D2A1}" dt="2024-05-14T13:00:55.364" v="39" actId="478"/>
          <ac:picMkLst>
            <pc:docMk/>
            <pc:sldMk cId="3217845287" sldId="272"/>
            <ac:picMk id="4" creationId="{C17258A3-DD56-4D44-A664-5CA01766746F}"/>
          </ac:picMkLst>
        </pc:picChg>
        <pc:picChg chg="add mod">
          <ac:chgData name="Emma Preen" userId="d4d6f7f3-f7b0-4b89-a9af-b56fd91795c9" providerId="ADAL" clId="{D0E4107C-DC5A-492B-B538-01B5F190D2A1}" dt="2024-05-14T13:01:02.744" v="42" actId="14100"/>
          <ac:picMkLst>
            <pc:docMk/>
            <pc:sldMk cId="3217845287" sldId="272"/>
            <ac:picMk id="8" creationId="{04526300-AD95-49A4-A9FB-A03B582E191F}"/>
          </ac:picMkLst>
        </pc:picChg>
      </pc:sldChg>
      <pc:sldChg chg="modSp mod">
        <pc:chgData name="Emma Preen" userId="d4d6f7f3-f7b0-4b89-a9af-b56fd91795c9" providerId="ADAL" clId="{D0E4107C-DC5A-492B-B538-01B5F190D2A1}" dt="2024-05-14T13:11:04.137" v="531" actId="20577"/>
        <pc:sldMkLst>
          <pc:docMk/>
          <pc:sldMk cId="2069016785" sldId="273"/>
        </pc:sldMkLst>
        <pc:spChg chg="mod">
          <ac:chgData name="Emma Preen" userId="d4d6f7f3-f7b0-4b89-a9af-b56fd91795c9" providerId="ADAL" clId="{D0E4107C-DC5A-492B-B538-01B5F190D2A1}" dt="2024-05-14T13:11:04.137" v="531" actId="20577"/>
          <ac:spMkLst>
            <pc:docMk/>
            <pc:sldMk cId="2069016785" sldId="273"/>
            <ac:spMk id="3" creationId="{B4E1ED5D-E6B7-4982-B398-F00160CB7F68}"/>
          </ac:spMkLst>
        </pc:spChg>
      </pc:sldChg>
      <pc:sldChg chg="addSp delSp modSp mod">
        <pc:chgData name="Emma Preen" userId="d4d6f7f3-f7b0-4b89-a9af-b56fd91795c9" providerId="ADAL" clId="{D0E4107C-DC5A-492B-B538-01B5F190D2A1}" dt="2024-05-14T12:53:23.069" v="33" actId="14100"/>
        <pc:sldMkLst>
          <pc:docMk/>
          <pc:sldMk cId="745873142" sldId="275"/>
        </pc:sldMkLst>
        <pc:picChg chg="mod">
          <ac:chgData name="Emma Preen" userId="d4d6f7f3-f7b0-4b89-a9af-b56fd91795c9" providerId="ADAL" clId="{D0E4107C-DC5A-492B-B538-01B5F190D2A1}" dt="2024-05-14T12:52:59.229" v="30" actId="1076"/>
          <ac:picMkLst>
            <pc:docMk/>
            <pc:sldMk cId="745873142" sldId="275"/>
            <ac:picMk id="4" creationId="{149FFC41-9472-F85A-4032-B52DA72203A2}"/>
          </ac:picMkLst>
        </pc:picChg>
        <pc:picChg chg="add del mod">
          <ac:chgData name="Emma Preen" userId="d4d6f7f3-f7b0-4b89-a9af-b56fd91795c9" providerId="ADAL" clId="{D0E4107C-DC5A-492B-B538-01B5F190D2A1}" dt="2024-05-14T10:28:00.377" v="8" actId="478"/>
          <ac:picMkLst>
            <pc:docMk/>
            <pc:sldMk cId="745873142" sldId="275"/>
            <ac:picMk id="6" creationId="{7443A782-2E3F-49D3-B698-E470F88FF2E4}"/>
          </ac:picMkLst>
        </pc:picChg>
        <pc:picChg chg="add mod">
          <ac:chgData name="Emma Preen" userId="d4d6f7f3-f7b0-4b89-a9af-b56fd91795c9" providerId="ADAL" clId="{D0E4107C-DC5A-492B-B538-01B5F190D2A1}" dt="2024-05-14T12:53:02.811" v="31" actId="1076"/>
          <ac:picMkLst>
            <pc:docMk/>
            <pc:sldMk cId="745873142" sldId="275"/>
            <ac:picMk id="6" creationId="{E3009F79-093F-4CA5-B670-EDC0A2A04C3A}"/>
          </ac:picMkLst>
        </pc:picChg>
        <pc:picChg chg="add mod">
          <ac:chgData name="Emma Preen" userId="d4d6f7f3-f7b0-4b89-a9af-b56fd91795c9" providerId="ADAL" clId="{D0E4107C-DC5A-492B-B538-01B5F190D2A1}" dt="2024-05-14T12:53:23.069" v="33" actId="14100"/>
          <ac:picMkLst>
            <pc:docMk/>
            <pc:sldMk cId="745873142" sldId="275"/>
            <ac:picMk id="8" creationId="{DBDFD846-A166-4A1B-9910-F0BCBD2CBC7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6"/>
          </a:xfrm>
          <a:prstGeom prst="rect">
            <a:avLst/>
          </a:prstGeom>
        </p:spPr>
        <p:txBody>
          <a:bodyPr vert="horz" lIns="91467" tIns="45734" rIns="91467" bIns="45734" rtlCol="0"/>
          <a:lstStyle>
            <a:lvl1pPr algn="l">
              <a:defRPr sz="1200"/>
            </a:lvl1pPr>
          </a:lstStyle>
          <a:p>
            <a:endParaRPr lang="en-GB"/>
          </a:p>
        </p:txBody>
      </p:sp>
      <p:sp>
        <p:nvSpPr>
          <p:cNvPr id="3" name="Date Placeholder 2"/>
          <p:cNvSpPr>
            <a:spLocks noGrp="1"/>
          </p:cNvSpPr>
          <p:nvPr>
            <p:ph type="dt" sz="quarter" idx="1"/>
          </p:nvPr>
        </p:nvSpPr>
        <p:spPr>
          <a:xfrm>
            <a:off x="3850442" y="0"/>
            <a:ext cx="2945660" cy="498056"/>
          </a:xfrm>
          <a:prstGeom prst="rect">
            <a:avLst/>
          </a:prstGeom>
        </p:spPr>
        <p:txBody>
          <a:bodyPr vert="horz" lIns="91467" tIns="45734" rIns="91467" bIns="45734" rtlCol="0"/>
          <a:lstStyle>
            <a:lvl1pPr algn="r">
              <a:defRPr sz="1200"/>
            </a:lvl1pPr>
          </a:lstStyle>
          <a:p>
            <a:fld id="{E93EF861-801C-4E06-A57F-AAEC45BA4A9B}" type="datetimeFigureOut">
              <a:rPr lang="en-GB" smtClean="0"/>
              <a:t>12/06/2025</a:t>
            </a:fld>
            <a:endParaRPr lang="en-GB"/>
          </a:p>
        </p:txBody>
      </p:sp>
      <p:sp>
        <p:nvSpPr>
          <p:cNvPr id="4" name="Footer Placeholder 3"/>
          <p:cNvSpPr>
            <a:spLocks noGrp="1"/>
          </p:cNvSpPr>
          <p:nvPr>
            <p:ph type="ftr" sz="quarter" idx="2"/>
          </p:nvPr>
        </p:nvSpPr>
        <p:spPr>
          <a:xfrm>
            <a:off x="0" y="9428585"/>
            <a:ext cx="2945660" cy="498055"/>
          </a:xfrm>
          <a:prstGeom prst="rect">
            <a:avLst/>
          </a:prstGeom>
        </p:spPr>
        <p:txBody>
          <a:bodyPr vert="horz" lIns="91467" tIns="45734" rIns="91467" bIns="45734" rtlCol="0" anchor="b"/>
          <a:lstStyle>
            <a:lvl1pPr algn="l">
              <a:defRPr sz="1200"/>
            </a:lvl1pPr>
          </a:lstStyle>
          <a:p>
            <a:endParaRPr lang="en-GB"/>
          </a:p>
        </p:txBody>
      </p:sp>
      <p:sp>
        <p:nvSpPr>
          <p:cNvPr id="5" name="Slide Number Placeholder 4"/>
          <p:cNvSpPr>
            <a:spLocks noGrp="1"/>
          </p:cNvSpPr>
          <p:nvPr>
            <p:ph type="sldNum" sz="quarter" idx="3"/>
          </p:nvPr>
        </p:nvSpPr>
        <p:spPr>
          <a:xfrm>
            <a:off x="3850442" y="9428585"/>
            <a:ext cx="2945660" cy="498055"/>
          </a:xfrm>
          <a:prstGeom prst="rect">
            <a:avLst/>
          </a:prstGeom>
        </p:spPr>
        <p:txBody>
          <a:bodyPr vert="horz" lIns="91467" tIns="45734" rIns="91467" bIns="45734" rtlCol="0" anchor="b"/>
          <a:lstStyle>
            <a:lvl1pPr algn="r">
              <a:defRPr sz="1200"/>
            </a:lvl1pPr>
          </a:lstStyle>
          <a:p>
            <a:fld id="{A8BECBC4-9A88-4A42-8E6F-CA2ED48B01E1}" type="slidenum">
              <a:rPr lang="en-GB" smtClean="0"/>
              <a:t>‹#›</a:t>
            </a:fld>
            <a:endParaRPr lang="en-GB"/>
          </a:p>
        </p:txBody>
      </p:sp>
    </p:spTree>
    <p:extLst>
      <p:ext uri="{BB962C8B-B14F-4D97-AF65-F5344CB8AC3E}">
        <p14:creationId xmlns:p14="http://schemas.microsoft.com/office/powerpoint/2010/main" val="3293191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6332"/>
          </a:xfrm>
          <a:prstGeom prst="rect">
            <a:avLst/>
          </a:prstGeom>
        </p:spPr>
        <p:txBody>
          <a:bodyPr vert="horz" lIns="91467" tIns="45734" rIns="91467" bIns="45734" rtlCol="0"/>
          <a:lstStyle>
            <a:lvl1pPr algn="l">
              <a:defRPr sz="1200"/>
            </a:lvl1pPr>
          </a:lstStyle>
          <a:p>
            <a:endParaRPr lang="en-GB"/>
          </a:p>
        </p:txBody>
      </p:sp>
      <p:sp>
        <p:nvSpPr>
          <p:cNvPr id="3" name="Date Placeholder 2"/>
          <p:cNvSpPr>
            <a:spLocks noGrp="1"/>
          </p:cNvSpPr>
          <p:nvPr>
            <p:ph type="dt" idx="1"/>
          </p:nvPr>
        </p:nvSpPr>
        <p:spPr>
          <a:xfrm>
            <a:off x="3850442" y="1"/>
            <a:ext cx="2945660" cy="496332"/>
          </a:xfrm>
          <a:prstGeom prst="rect">
            <a:avLst/>
          </a:prstGeom>
        </p:spPr>
        <p:txBody>
          <a:bodyPr vert="horz" lIns="91467" tIns="45734" rIns="91467" bIns="45734" rtlCol="0"/>
          <a:lstStyle>
            <a:lvl1pPr algn="r">
              <a:defRPr sz="1200"/>
            </a:lvl1pPr>
          </a:lstStyle>
          <a:p>
            <a:fld id="{D5056EC3-34DE-4A9D-955C-2012F73C5B3B}" type="datetimeFigureOut">
              <a:rPr lang="en-GB" smtClean="0"/>
              <a:t>12/06/2025</a:t>
            </a:fld>
            <a:endParaRPr lang="en-GB"/>
          </a:p>
        </p:txBody>
      </p:sp>
      <p:sp>
        <p:nvSpPr>
          <p:cNvPr id="4" name="Slide Image Placeholder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467" tIns="45734" rIns="91467" bIns="45734" rtlCol="0" anchor="ctr"/>
          <a:lstStyle/>
          <a:p>
            <a:endParaRPr lang="en-GB"/>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1467" tIns="45734" rIns="91467" bIns="457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60" cy="496332"/>
          </a:xfrm>
          <a:prstGeom prst="rect">
            <a:avLst/>
          </a:prstGeom>
        </p:spPr>
        <p:txBody>
          <a:bodyPr vert="horz" lIns="91467" tIns="45734" rIns="91467" bIns="45734" rtlCol="0" anchor="b"/>
          <a:lstStyle>
            <a:lvl1pPr algn="l">
              <a:defRPr sz="1200"/>
            </a:lvl1pPr>
          </a:lstStyle>
          <a:p>
            <a:endParaRPr lang="en-GB"/>
          </a:p>
        </p:txBody>
      </p:sp>
      <p:sp>
        <p:nvSpPr>
          <p:cNvPr id="7" name="Slide Number Placeholder 6"/>
          <p:cNvSpPr>
            <a:spLocks noGrp="1"/>
          </p:cNvSpPr>
          <p:nvPr>
            <p:ph type="sldNum" sz="quarter" idx="5"/>
          </p:nvPr>
        </p:nvSpPr>
        <p:spPr>
          <a:xfrm>
            <a:off x="3850442" y="9428584"/>
            <a:ext cx="2945660" cy="496332"/>
          </a:xfrm>
          <a:prstGeom prst="rect">
            <a:avLst/>
          </a:prstGeom>
        </p:spPr>
        <p:txBody>
          <a:bodyPr vert="horz" lIns="91467" tIns="45734" rIns="91467" bIns="45734" rtlCol="0" anchor="b"/>
          <a:lstStyle>
            <a:lvl1pPr algn="r">
              <a:defRPr sz="1200"/>
            </a:lvl1pPr>
          </a:lstStyle>
          <a:p>
            <a:fld id="{46F1785C-757B-40FC-9541-E5EBA1DCCFB6}" type="slidenum">
              <a:rPr lang="en-GB" smtClean="0"/>
              <a:t>‹#›</a:t>
            </a:fld>
            <a:endParaRPr lang="en-GB"/>
          </a:p>
        </p:txBody>
      </p:sp>
    </p:spTree>
    <p:extLst>
      <p:ext uri="{BB962C8B-B14F-4D97-AF65-F5344CB8AC3E}">
        <p14:creationId xmlns:p14="http://schemas.microsoft.com/office/powerpoint/2010/main" val="308590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F1785C-757B-40FC-9541-E5EBA1DCCFB6}" type="slidenum">
              <a:rPr lang="en-GB" smtClean="0"/>
              <a:t>4</a:t>
            </a:fld>
            <a:endParaRPr lang="en-GB"/>
          </a:p>
        </p:txBody>
      </p:sp>
    </p:spTree>
    <p:extLst>
      <p:ext uri="{BB962C8B-B14F-4D97-AF65-F5344CB8AC3E}">
        <p14:creationId xmlns:p14="http://schemas.microsoft.com/office/powerpoint/2010/main" val="81998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F1785C-757B-40FC-9541-E5EBA1DCCFB6}" type="slidenum">
              <a:rPr lang="en-GB" smtClean="0"/>
              <a:t>7</a:t>
            </a:fld>
            <a:endParaRPr lang="en-GB"/>
          </a:p>
        </p:txBody>
      </p:sp>
    </p:spTree>
    <p:extLst>
      <p:ext uri="{BB962C8B-B14F-4D97-AF65-F5344CB8AC3E}">
        <p14:creationId xmlns:p14="http://schemas.microsoft.com/office/powerpoint/2010/main" val="307320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F1785C-757B-40FC-9541-E5EBA1DCCFB6}" type="slidenum">
              <a:rPr lang="en-GB" smtClean="0"/>
              <a:t>14</a:t>
            </a:fld>
            <a:endParaRPr lang="en-GB"/>
          </a:p>
        </p:txBody>
      </p:sp>
    </p:spTree>
    <p:extLst>
      <p:ext uri="{BB962C8B-B14F-4D97-AF65-F5344CB8AC3E}">
        <p14:creationId xmlns:p14="http://schemas.microsoft.com/office/powerpoint/2010/main" val="184439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B41684-6D28-4E10-BFFF-D3E0EF5F0790}"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A3B92-AEAE-416D-9A19-980A16A4F55C}" type="slidenum">
              <a:rPr lang="en-GB" smtClean="0"/>
              <a:t>‹#›</a:t>
            </a:fld>
            <a:endParaRPr lang="en-GB"/>
          </a:p>
        </p:txBody>
      </p:sp>
    </p:spTree>
    <p:extLst>
      <p:ext uri="{BB962C8B-B14F-4D97-AF65-F5344CB8AC3E}">
        <p14:creationId xmlns:p14="http://schemas.microsoft.com/office/powerpoint/2010/main" val="271567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B41684-6D28-4E10-BFFF-D3E0EF5F0790}"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A3B92-AEAE-416D-9A19-980A16A4F55C}" type="slidenum">
              <a:rPr lang="en-GB" smtClean="0"/>
              <a:t>‹#›</a:t>
            </a:fld>
            <a:endParaRPr lang="en-GB"/>
          </a:p>
        </p:txBody>
      </p:sp>
    </p:spTree>
    <p:extLst>
      <p:ext uri="{BB962C8B-B14F-4D97-AF65-F5344CB8AC3E}">
        <p14:creationId xmlns:p14="http://schemas.microsoft.com/office/powerpoint/2010/main" val="368226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B41684-6D28-4E10-BFFF-D3E0EF5F0790}"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A3B92-AEAE-416D-9A19-980A16A4F55C}"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349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B41684-6D28-4E10-BFFF-D3E0EF5F0790}"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A3B92-AEAE-416D-9A19-980A16A4F55C}" type="slidenum">
              <a:rPr lang="en-GB" smtClean="0"/>
              <a:t>‹#›</a:t>
            </a:fld>
            <a:endParaRPr lang="en-GB"/>
          </a:p>
        </p:txBody>
      </p:sp>
    </p:spTree>
    <p:extLst>
      <p:ext uri="{BB962C8B-B14F-4D97-AF65-F5344CB8AC3E}">
        <p14:creationId xmlns:p14="http://schemas.microsoft.com/office/powerpoint/2010/main" val="50009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B41684-6D28-4E10-BFFF-D3E0EF5F0790}"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A3B92-AEAE-416D-9A19-980A16A4F55C}"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4196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B41684-6D28-4E10-BFFF-D3E0EF5F0790}"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A3B92-AEAE-416D-9A19-980A16A4F55C}" type="slidenum">
              <a:rPr lang="en-GB" smtClean="0"/>
              <a:t>‹#›</a:t>
            </a:fld>
            <a:endParaRPr lang="en-GB"/>
          </a:p>
        </p:txBody>
      </p:sp>
    </p:spTree>
    <p:extLst>
      <p:ext uri="{BB962C8B-B14F-4D97-AF65-F5344CB8AC3E}">
        <p14:creationId xmlns:p14="http://schemas.microsoft.com/office/powerpoint/2010/main" val="3693769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41684-6D28-4E10-BFFF-D3E0EF5F0790}"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A3B92-AEAE-416D-9A19-980A16A4F55C}" type="slidenum">
              <a:rPr lang="en-GB" smtClean="0"/>
              <a:t>‹#›</a:t>
            </a:fld>
            <a:endParaRPr lang="en-GB"/>
          </a:p>
        </p:txBody>
      </p:sp>
    </p:spTree>
    <p:extLst>
      <p:ext uri="{BB962C8B-B14F-4D97-AF65-F5344CB8AC3E}">
        <p14:creationId xmlns:p14="http://schemas.microsoft.com/office/powerpoint/2010/main" val="3610139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41684-6D28-4E10-BFFF-D3E0EF5F0790}"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A3B92-AEAE-416D-9A19-980A16A4F55C}" type="slidenum">
              <a:rPr lang="en-GB" smtClean="0"/>
              <a:t>‹#›</a:t>
            </a:fld>
            <a:endParaRPr lang="en-GB"/>
          </a:p>
        </p:txBody>
      </p:sp>
    </p:spTree>
    <p:extLst>
      <p:ext uri="{BB962C8B-B14F-4D97-AF65-F5344CB8AC3E}">
        <p14:creationId xmlns:p14="http://schemas.microsoft.com/office/powerpoint/2010/main" val="398400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41684-6D28-4E10-BFFF-D3E0EF5F0790}"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A3B92-AEAE-416D-9A19-980A16A4F55C}" type="slidenum">
              <a:rPr lang="en-GB" smtClean="0"/>
              <a:t>‹#›</a:t>
            </a:fld>
            <a:endParaRPr lang="en-GB"/>
          </a:p>
        </p:txBody>
      </p:sp>
    </p:spTree>
    <p:extLst>
      <p:ext uri="{BB962C8B-B14F-4D97-AF65-F5344CB8AC3E}">
        <p14:creationId xmlns:p14="http://schemas.microsoft.com/office/powerpoint/2010/main" val="310511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B41684-6D28-4E10-BFFF-D3E0EF5F0790}"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A3B92-AEAE-416D-9A19-980A16A4F55C}" type="slidenum">
              <a:rPr lang="en-GB" smtClean="0"/>
              <a:t>‹#›</a:t>
            </a:fld>
            <a:endParaRPr lang="en-GB"/>
          </a:p>
        </p:txBody>
      </p:sp>
    </p:spTree>
    <p:extLst>
      <p:ext uri="{BB962C8B-B14F-4D97-AF65-F5344CB8AC3E}">
        <p14:creationId xmlns:p14="http://schemas.microsoft.com/office/powerpoint/2010/main" val="296882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B41684-6D28-4E10-BFFF-D3E0EF5F0790}"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A3B92-AEAE-416D-9A19-980A16A4F55C}" type="slidenum">
              <a:rPr lang="en-GB" smtClean="0"/>
              <a:t>‹#›</a:t>
            </a:fld>
            <a:endParaRPr lang="en-GB"/>
          </a:p>
        </p:txBody>
      </p:sp>
    </p:spTree>
    <p:extLst>
      <p:ext uri="{BB962C8B-B14F-4D97-AF65-F5344CB8AC3E}">
        <p14:creationId xmlns:p14="http://schemas.microsoft.com/office/powerpoint/2010/main" val="2820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B41684-6D28-4E10-BFFF-D3E0EF5F0790}" type="datetimeFigureOut">
              <a:rPr lang="en-GB" smtClean="0"/>
              <a:t>12/06/2025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7A3B92-AEAE-416D-9A19-980A16A4F55C}" type="slidenum">
              <a:rPr lang="en-GB" smtClean="0"/>
              <a:t>‹#›</a:t>
            </a:fld>
            <a:endParaRPr lang="en-GB"/>
          </a:p>
        </p:txBody>
      </p:sp>
    </p:spTree>
    <p:extLst>
      <p:ext uri="{BB962C8B-B14F-4D97-AF65-F5344CB8AC3E}">
        <p14:creationId xmlns:p14="http://schemas.microsoft.com/office/powerpoint/2010/main" val="141022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B41684-6D28-4E10-BFFF-D3E0EF5F0790}" type="datetimeFigureOut">
              <a:rPr lang="en-GB" smtClean="0"/>
              <a:t>12/06/2025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7A3B92-AEAE-416D-9A19-980A16A4F55C}" type="slidenum">
              <a:rPr lang="en-GB" smtClean="0"/>
              <a:t>‹#›</a:t>
            </a:fld>
            <a:endParaRPr lang="en-GB"/>
          </a:p>
        </p:txBody>
      </p:sp>
    </p:spTree>
    <p:extLst>
      <p:ext uri="{BB962C8B-B14F-4D97-AF65-F5344CB8AC3E}">
        <p14:creationId xmlns:p14="http://schemas.microsoft.com/office/powerpoint/2010/main" val="288468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41684-6D28-4E10-BFFF-D3E0EF5F0790}" type="datetimeFigureOut">
              <a:rPr lang="en-GB" smtClean="0"/>
              <a:t>12/06/2025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7A3B92-AEAE-416D-9A19-980A16A4F55C}" type="slidenum">
              <a:rPr lang="en-GB" smtClean="0"/>
              <a:t>‹#›</a:t>
            </a:fld>
            <a:endParaRPr lang="en-GB"/>
          </a:p>
        </p:txBody>
      </p:sp>
    </p:spTree>
    <p:extLst>
      <p:ext uri="{BB962C8B-B14F-4D97-AF65-F5344CB8AC3E}">
        <p14:creationId xmlns:p14="http://schemas.microsoft.com/office/powerpoint/2010/main" val="355191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5B41684-6D28-4E10-BFFF-D3E0EF5F0790}"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A3B92-AEAE-416D-9A19-980A16A4F55C}" type="slidenum">
              <a:rPr lang="en-GB" smtClean="0"/>
              <a:t>‹#›</a:t>
            </a:fld>
            <a:endParaRPr lang="en-GB"/>
          </a:p>
        </p:txBody>
      </p:sp>
    </p:spTree>
    <p:extLst>
      <p:ext uri="{BB962C8B-B14F-4D97-AF65-F5344CB8AC3E}">
        <p14:creationId xmlns:p14="http://schemas.microsoft.com/office/powerpoint/2010/main" val="348214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B41684-6D28-4E10-BFFF-D3E0EF5F0790}"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A3B92-AEAE-416D-9A19-980A16A4F55C}" type="slidenum">
              <a:rPr lang="en-GB" smtClean="0"/>
              <a:t>‹#›</a:t>
            </a:fld>
            <a:endParaRPr lang="en-GB"/>
          </a:p>
        </p:txBody>
      </p:sp>
    </p:spTree>
    <p:extLst>
      <p:ext uri="{BB962C8B-B14F-4D97-AF65-F5344CB8AC3E}">
        <p14:creationId xmlns:p14="http://schemas.microsoft.com/office/powerpoint/2010/main" val="422232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B41684-6D28-4E10-BFFF-D3E0EF5F0790}" type="datetimeFigureOut">
              <a:rPr lang="en-GB" smtClean="0"/>
              <a:t>12/06/2025</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67A3B92-AEAE-416D-9A19-980A16A4F55C}" type="slidenum">
              <a:rPr lang="en-GB" smtClean="0"/>
              <a:t>‹#›</a:t>
            </a:fld>
            <a:endParaRPr lang="en-GB"/>
          </a:p>
        </p:txBody>
      </p:sp>
    </p:spTree>
    <p:extLst>
      <p:ext uri="{BB962C8B-B14F-4D97-AF65-F5344CB8AC3E}">
        <p14:creationId xmlns:p14="http://schemas.microsoft.com/office/powerpoint/2010/main" val="3357129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eschoolrun.com/free-school-meals-for-infants-your-questions-answer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swindon.gov.uk/info/20032/schools_and_education/408/free_school_meal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oolmilk.com/" TargetMode="Externa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jpg"/><Relationship Id="rId5" Type="http://schemas.openxmlformats.org/officeDocument/2006/relationships/image" Target="../media/image10.gi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110" y="3341222"/>
            <a:ext cx="7188730" cy="1470025"/>
          </a:xfrm>
        </p:spPr>
        <p:txBody>
          <a:bodyPr>
            <a:normAutofit fontScale="90000"/>
          </a:bodyPr>
          <a:lstStyle/>
          <a:p>
            <a:pPr algn="ctr"/>
            <a:br>
              <a:rPr lang="en-US" b="1" dirty="0">
                <a:solidFill>
                  <a:srgbClr val="002060"/>
                </a:solidFill>
                <a:latin typeface="SassoonPrimaryInfant" pitchFamily="2" charset="0"/>
              </a:rPr>
            </a:br>
            <a:br>
              <a:rPr lang="en-US" b="1" dirty="0">
                <a:solidFill>
                  <a:srgbClr val="002060"/>
                </a:solidFill>
                <a:latin typeface="SassoonPrimaryInfant" pitchFamily="2" charset="0"/>
              </a:rPr>
            </a:br>
            <a:r>
              <a:rPr lang="en-US" sz="4400" b="1" dirty="0">
                <a:solidFill>
                  <a:srgbClr val="002060"/>
                </a:solidFill>
                <a:latin typeface="SassoonPrimaryInfant" pitchFamily="2" charset="0"/>
              </a:rPr>
              <a:t>Welcome to Moredon Primary and Nursery School</a:t>
            </a:r>
            <a:br>
              <a:rPr lang="en-US" b="1" dirty="0">
                <a:solidFill>
                  <a:srgbClr val="002060"/>
                </a:solidFill>
                <a:latin typeface="SassoonPrimaryInfant" pitchFamily="2" charset="0"/>
              </a:rPr>
            </a:br>
            <a:br>
              <a:rPr lang="en-US" b="1" dirty="0">
                <a:solidFill>
                  <a:srgbClr val="002060"/>
                </a:solidFill>
                <a:latin typeface="SassoonPrimaryInfant" pitchFamily="2" charset="0"/>
              </a:rPr>
            </a:br>
            <a:r>
              <a:rPr lang="en-US" sz="4400" b="1" dirty="0">
                <a:solidFill>
                  <a:srgbClr val="002060"/>
                </a:solidFill>
                <a:latin typeface="SassoonPrimaryInfant" pitchFamily="2" charset="0"/>
              </a:rPr>
              <a:t>Early Years Open Evening </a:t>
            </a:r>
            <a:br>
              <a:rPr lang="en-US" sz="4400" b="1" dirty="0">
                <a:solidFill>
                  <a:srgbClr val="002060"/>
                </a:solidFill>
                <a:latin typeface="SassoonPrimaryInfant" pitchFamily="2" charset="0"/>
              </a:rPr>
            </a:br>
            <a:r>
              <a:rPr lang="en-US" sz="4400" b="1" dirty="0">
                <a:solidFill>
                  <a:srgbClr val="002060"/>
                </a:solidFill>
                <a:latin typeface="SassoonPrimaryInfant" pitchFamily="2" charset="0"/>
              </a:rPr>
              <a:t>10</a:t>
            </a:r>
            <a:r>
              <a:rPr lang="en-US" sz="4400" b="1" baseline="30000" dirty="0">
                <a:solidFill>
                  <a:srgbClr val="002060"/>
                </a:solidFill>
                <a:latin typeface="SassoonPrimaryInfant" pitchFamily="2" charset="0"/>
              </a:rPr>
              <a:t>th</a:t>
            </a:r>
            <a:r>
              <a:rPr lang="en-US" sz="4400" b="1" dirty="0">
                <a:solidFill>
                  <a:srgbClr val="002060"/>
                </a:solidFill>
                <a:latin typeface="SassoonPrimaryInfant" pitchFamily="2" charset="0"/>
              </a:rPr>
              <a:t> June 2025</a:t>
            </a:r>
            <a:endParaRPr lang="en-GB" sz="4400" b="1" dirty="0">
              <a:solidFill>
                <a:srgbClr val="002060"/>
              </a:solidFill>
              <a:latin typeface="SassoonPrimaryInfant" pitchFamily="2" charset="0"/>
            </a:endParaRPr>
          </a:p>
        </p:txBody>
      </p:sp>
      <p:sp>
        <p:nvSpPr>
          <p:cNvPr id="3" name="Subtitle 2"/>
          <p:cNvSpPr>
            <a:spLocks noGrp="1"/>
          </p:cNvSpPr>
          <p:nvPr>
            <p:ph type="subTitle" idx="1"/>
          </p:nvPr>
        </p:nvSpPr>
        <p:spPr>
          <a:xfrm>
            <a:off x="595110" y="4149080"/>
            <a:ext cx="7251895" cy="2581792"/>
          </a:xfrm>
        </p:spPr>
        <p:txBody>
          <a:bodyPr>
            <a:normAutofit fontScale="92500" lnSpcReduction="20000"/>
          </a:bodyPr>
          <a:lstStyle/>
          <a:p>
            <a:endParaRPr lang="en-US" dirty="0">
              <a:solidFill>
                <a:srgbClr val="002060"/>
              </a:solidFill>
              <a:latin typeface="SassoonPrimaryInfant" pitchFamily="2" charset="0"/>
            </a:endParaRPr>
          </a:p>
          <a:p>
            <a:endParaRPr lang="en-US" dirty="0">
              <a:solidFill>
                <a:srgbClr val="002060"/>
              </a:solidFill>
              <a:latin typeface="SassoonPrimaryInfant" pitchFamily="2" charset="0"/>
            </a:endParaRPr>
          </a:p>
          <a:p>
            <a:endParaRPr lang="en-US" dirty="0">
              <a:solidFill>
                <a:srgbClr val="002060"/>
              </a:solidFill>
              <a:latin typeface="SassoonPrimaryInfant" pitchFamily="2" charset="0"/>
            </a:endParaRPr>
          </a:p>
          <a:p>
            <a:pPr algn="l"/>
            <a:br>
              <a:rPr lang="en-US" sz="2800" dirty="0">
                <a:solidFill>
                  <a:srgbClr val="002060"/>
                </a:solidFill>
                <a:latin typeface="SassoonPrimaryInfant" pitchFamily="2" charset="0"/>
              </a:rPr>
            </a:br>
            <a:r>
              <a:rPr lang="en-US" sz="2800" dirty="0">
                <a:solidFill>
                  <a:srgbClr val="002060"/>
                </a:solidFill>
                <a:latin typeface="SassoonPrimaryInfant" pitchFamily="2" charset="0"/>
              </a:rPr>
              <a:t>Please read through the following information carefully. There is further information and key dates within your induction pack. </a:t>
            </a:r>
            <a:endParaRPr lang="en-GB" sz="2800" dirty="0">
              <a:solidFill>
                <a:srgbClr val="002060"/>
              </a:solidFill>
              <a:latin typeface="SassoonPrimaryInfant"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260648"/>
            <a:ext cx="1225547" cy="1512168"/>
          </a:xfrm>
          <a:prstGeom prst="rect">
            <a:avLst/>
          </a:prstGeom>
        </p:spPr>
      </p:pic>
    </p:spTree>
    <p:custDataLst>
      <p:tags r:id="rId1"/>
    </p:custDataLst>
    <p:extLst>
      <p:ext uri="{BB962C8B-B14F-4D97-AF65-F5344CB8AC3E}">
        <p14:creationId xmlns:p14="http://schemas.microsoft.com/office/powerpoint/2010/main" val="245508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0"/>
            <a:ext cx="6552728" cy="821953"/>
          </a:xfrm>
        </p:spPr>
        <p:txBody>
          <a:bodyPr>
            <a:noAutofit/>
          </a:bodyPr>
          <a:lstStyle/>
          <a:p>
            <a:pPr algn="ctr"/>
            <a:r>
              <a:rPr lang="en-GB" sz="3600" b="1" u="sng" dirty="0">
                <a:solidFill>
                  <a:srgbClr val="002060"/>
                </a:solidFill>
                <a:latin typeface="SassoonPrimaryInfant" pitchFamily="2" charset="0"/>
              </a:rPr>
              <a:t>September school timings</a:t>
            </a:r>
          </a:p>
        </p:txBody>
      </p:sp>
      <p:sp>
        <p:nvSpPr>
          <p:cNvPr id="7" name="Subtitle 6"/>
          <p:cNvSpPr>
            <a:spLocks noGrp="1"/>
          </p:cNvSpPr>
          <p:nvPr>
            <p:ph type="subTitle" idx="1"/>
          </p:nvPr>
        </p:nvSpPr>
        <p:spPr>
          <a:xfrm>
            <a:off x="755576" y="1268760"/>
            <a:ext cx="7344816" cy="5040560"/>
          </a:xfrm>
        </p:spPr>
        <p:txBody>
          <a:bodyPr>
            <a:normAutofit/>
          </a:bodyPr>
          <a:lstStyle/>
          <a:p>
            <a:pPr algn="l"/>
            <a:r>
              <a:rPr lang="en-US" sz="2000" dirty="0">
                <a:solidFill>
                  <a:srgbClr val="002060"/>
                </a:solidFill>
                <a:latin typeface="SassoonPrimaryInfant" pitchFamily="2" charset="0"/>
              </a:rPr>
              <a:t>The Reception classroom doors are opened at 8.30am</a:t>
            </a:r>
            <a:r>
              <a:rPr lang="en-GB" sz="2000" dirty="0">
                <a:solidFill>
                  <a:srgbClr val="002060"/>
                </a:solidFill>
                <a:latin typeface="SassoonPrimaryInfant" pitchFamily="2" charset="0"/>
              </a:rPr>
              <a:t> each day. Drop off is between 8:30 – 8:35am. You will need to walk your child round to their classroom door where they will be greeted by the Reception and Year One staff.</a:t>
            </a:r>
          </a:p>
          <a:p>
            <a:pPr algn="l"/>
            <a:endParaRPr lang="en-GB" sz="2000" dirty="0">
              <a:solidFill>
                <a:srgbClr val="002060"/>
              </a:solidFill>
              <a:latin typeface="SassoonPrimaryInfant" pitchFamily="2" charset="0"/>
            </a:endParaRPr>
          </a:p>
          <a:p>
            <a:pPr algn="l"/>
            <a:r>
              <a:rPr lang="en-GB" sz="2000" dirty="0">
                <a:solidFill>
                  <a:srgbClr val="002060"/>
                </a:solidFill>
                <a:latin typeface="SassoonPrimaryInfant" pitchFamily="2" charset="0"/>
              </a:rPr>
              <a:t>It is important that your child is dropped off in time so that they aren’t marked as being late.</a:t>
            </a:r>
          </a:p>
          <a:p>
            <a:pPr algn="l"/>
            <a:endParaRPr lang="en-GB" sz="2000" dirty="0">
              <a:solidFill>
                <a:srgbClr val="002060"/>
              </a:solidFill>
              <a:latin typeface="SassoonPrimaryInfant" pitchFamily="2" charset="0"/>
            </a:endParaRPr>
          </a:p>
          <a:p>
            <a:pPr algn="l"/>
            <a:r>
              <a:rPr lang="en-US" sz="2000" dirty="0">
                <a:solidFill>
                  <a:srgbClr val="002060"/>
                </a:solidFill>
                <a:latin typeface="SassoonPrimaryInfant" pitchFamily="2" charset="0"/>
              </a:rPr>
              <a:t>Children finish school at 3:30pm from Monday - Thursday.</a:t>
            </a:r>
          </a:p>
          <a:p>
            <a:pPr algn="l"/>
            <a:endParaRPr lang="en-US" sz="2000" dirty="0">
              <a:solidFill>
                <a:srgbClr val="002060"/>
              </a:solidFill>
              <a:latin typeface="SassoonPrimaryInfant" pitchFamily="2" charset="0"/>
            </a:endParaRPr>
          </a:p>
          <a:p>
            <a:pPr algn="l"/>
            <a:r>
              <a:rPr lang="en-US" sz="2000" dirty="0">
                <a:solidFill>
                  <a:srgbClr val="002060"/>
                </a:solidFill>
                <a:latin typeface="SassoonPrimaryInfant" pitchFamily="2" charset="0"/>
              </a:rPr>
              <a:t>Children finish school at 1:30pm on Fridays.</a:t>
            </a:r>
          </a:p>
        </p:txBody>
      </p:sp>
    </p:spTree>
    <p:custDataLst>
      <p:tags r:id="rId1"/>
    </p:custDataLst>
    <p:extLst>
      <p:ext uri="{BB962C8B-B14F-4D97-AF65-F5344CB8AC3E}">
        <p14:creationId xmlns:p14="http://schemas.microsoft.com/office/powerpoint/2010/main" val="3017364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3772" y="-3299"/>
            <a:ext cx="8132440" cy="1542033"/>
          </a:xfrm>
        </p:spPr>
        <p:txBody>
          <a:bodyPr>
            <a:noAutofit/>
          </a:bodyPr>
          <a:lstStyle/>
          <a:p>
            <a:pPr algn="ctr"/>
            <a:r>
              <a:rPr lang="en-US" sz="3600" b="1" u="sng" dirty="0">
                <a:solidFill>
                  <a:srgbClr val="002060"/>
                </a:solidFill>
                <a:latin typeface="SassoonPrimaryInfant" pitchFamily="2" charset="0"/>
              </a:rPr>
              <a:t>What can I do to prepare my child for school?</a:t>
            </a:r>
            <a:endParaRPr lang="en-GB" sz="3600" b="1" u="sng" dirty="0">
              <a:solidFill>
                <a:srgbClr val="002060"/>
              </a:solidFill>
              <a:latin typeface="SassoonPrimaryInfant" pitchFamily="2" charset="0"/>
            </a:endParaRPr>
          </a:p>
        </p:txBody>
      </p:sp>
      <p:sp>
        <p:nvSpPr>
          <p:cNvPr id="7" name="Subtitle 6"/>
          <p:cNvSpPr>
            <a:spLocks noGrp="1"/>
          </p:cNvSpPr>
          <p:nvPr>
            <p:ph type="subTitle" idx="1"/>
          </p:nvPr>
        </p:nvSpPr>
        <p:spPr>
          <a:xfrm>
            <a:off x="755576" y="1538734"/>
            <a:ext cx="7560840" cy="5202634"/>
          </a:xfrm>
        </p:spPr>
        <p:txBody>
          <a:bodyPr>
            <a:normAutofit fontScale="40000" lnSpcReduction="20000"/>
          </a:bodyPr>
          <a:lstStyle/>
          <a:p>
            <a:pPr algn="l"/>
            <a:r>
              <a:rPr lang="en-US" sz="5000" dirty="0">
                <a:solidFill>
                  <a:srgbClr val="002060"/>
                </a:solidFill>
                <a:latin typeface="SassoonPrimaryInfant" pitchFamily="2" charset="0"/>
              </a:rPr>
              <a:t>Talk positively about school. The book ‘Starting School’ by Janet and Allan </a:t>
            </a:r>
            <a:r>
              <a:rPr lang="en-US" sz="5000" dirty="0" err="1">
                <a:solidFill>
                  <a:srgbClr val="002060"/>
                </a:solidFill>
                <a:latin typeface="SassoonPrimaryInfant" pitchFamily="2" charset="0"/>
              </a:rPr>
              <a:t>Ahlberg</a:t>
            </a:r>
            <a:r>
              <a:rPr lang="en-US" sz="5000" dirty="0">
                <a:solidFill>
                  <a:srgbClr val="002060"/>
                </a:solidFill>
                <a:latin typeface="SassoonPrimaryInfant" pitchFamily="2" charset="0"/>
              </a:rPr>
              <a:t> is a lovely book to share with your child.</a:t>
            </a:r>
          </a:p>
          <a:p>
            <a:pPr algn="l"/>
            <a:r>
              <a:rPr lang="en-US" sz="5000" dirty="0">
                <a:solidFill>
                  <a:srgbClr val="002060"/>
                </a:solidFill>
                <a:latin typeface="SassoonPrimaryInfant" pitchFamily="2" charset="0"/>
              </a:rPr>
              <a:t>Help your child to </a:t>
            </a:r>
            <a:r>
              <a:rPr lang="en-US" sz="5000" dirty="0" err="1">
                <a:solidFill>
                  <a:srgbClr val="002060"/>
                </a:solidFill>
                <a:latin typeface="SassoonPrimaryInfant" pitchFamily="2" charset="0"/>
              </a:rPr>
              <a:t>recognise</a:t>
            </a:r>
            <a:r>
              <a:rPr lang="en-US" sz="5000" dirty="0">
                <a:solidFill>
                  <a:srgbClr val="002060"/>
                </a:solidFill>
                <a:latin typeface="SassoonPrimaryInfant" pitchFamily="2" charset="0"/>
              </a:rPr>
              <a:t> their name.</a:t>
            </a:r>
          </a:p>
          <a:p>
            <a:pPr algn="l"/>
            <a:r>
              <a:rPr lang="en-US" sz="5000" dirty="0">
                <a:solidFill>
                  <a:srgbClr val="002060"/>
                </a:solidFill>
                <a:latin typeface="SassoonPrimaryInfant" pitchFamily="2" charset="0"/>
              </a:rPr>
              <a:t>Help your child to write their name using only a capital letter at the beginning.</a:t>
            </a:r>
          </a:p>
          <a:p>
            <a:pPr algn="l"/>
            <a:r>
              <a:rPr lang="en-US" sz="5000" dirty="0">
                <a:solidFill>
                  <a:srgbClr val="002060"/>
                </a:solidFill>
                <a:latin typeface="SassoonPrimaryInfant" pitchFamily="2" charset="0"/>
              </a:rPr>
              <a:t>Help your child to orally count to 10 and </a:t>
            </a:r>
            <a:r>
              <a:rPr lang="en-US" sz="5000" dirty="0" err="1">
                <a:solidFill>
                  <a:srgbClr val="002060"/>
                </a:solidFill>
                <a:latin typeface="SassoonPrimaryInfant" pitchFamily="2" charset="0"/>
              </a:rPr>
              <a:t>recognise</a:t>
            </a:r>
            <a:r>
              <a:rPr lang="en-US" sz="5000" dirty="0">
                <a:solidFill>
                  <a:srgbClr val="002060"/>
                </a:solidFill>
                <a:latin typeface="SassoonPrimaryInfant" pitchFamily="2" charset="0"/>
              </a:rPr>
              <a:t> amounts to 5.</a:t>
            </a:r>
          </a:p>
          <a:p>
            <a:pPr algn="l"/>
            <a:r>
              <a:rPr lang="en-US" sz="5000" dirty="0">
                <a:solidFill>
                  <a:srgbClr val="002060"/>
                </a:solidFill>
                <a:latin typeface="SassoonPrimaryInfant" pitchFamily="2" charset="0"/>
              </a:rPr>
              <a:t>Get your child to </a:t>
            </a:r>
            <a:r>
              <a:rPr lang="en-US" sz="5000" dirty="0" err="1">
                <a:solidFill>
                  <a:srgbClr val="002060"/>
                </a:solidFill>
                <a:latin typeface="SassoonPrimaryInfant" pitchFamily="2" charset="0"/>
              </a:rPr>
              <a:t>practise</a:t>
            </a:r>
            <a:r>
              <a:rPr lang="en-US" sz="5000" dirty="0">
                <a:solidFill>
                  <a:srgbClr val="002060"/>
                </a:solidFill>
                <a:latin typeface="SassoonPrimaryInfant" pitchFamily="2" charset="0"/>
              </a:rPr>
              <a:t> dressing and undressing into uniform and into PE kit - </a:t>
            </a:r>
            <a:r>
              <a:rPr lang="en-US" sz="5000" dirty="0" err="1">
                <a:solidFill>
                  <a:srgbClr val="002060"/>
                </a:solidFill>
                <a:latin typeface="SassoonPrimaryInfant" pitchFamily="2" charset="0"/>
              </a:rPr>
              <a:t>practise</a:t>
            </a:r>
            <a:r>
              <a:rPr lang="en-US" sz="5000" dirty="0">
                <a:solidFill>
                  <a:srgbClr val="002060"/>
                </a:solidFill>
                <a:latin typeface="SassoonPrimaryInfant" pitchFamily="2" charset="0"/>
              </a:rPr>
              <a:t> undoing and doing up buttons.</a:t>
            </a:r>
          </a:p>
          <a:p>
            <a:pPr algn="l"/>
            <a:r>
              <a:rPr lang="en-US" sz="5000" dirty="0">
                <a:solidFill>
                  <a:srgbClr val="002060"/>
                </a:solidFill>
                <a:latin typeface="SassoonPrimaryInfant" pitchFamily="2" charset="0"/>
              </a:rPr>
              <a:t>Teach your child how to put on their coat and do up their zip.</a:t>
            </a:r>
          </a:p>
          <a:p>
            <a:pPr algn="l"/>
            <a:r>
              <a:rPr lang="en-US" sz="5000" dirty="0">
                <a:solidFill>
                  <a:srgbClr val="002060"/>
                </a:solidFill>
                <a:latin typeface="SassoonPrimaryInfant" pitchFamily="2" charset="0"/>
              </a:rPr>
              <a:t>Teach your child how to put on their shoes and fasten them.</a:t>
            </a:r>
          </a:p>
          <a:p>
            <a:pPr algn="l"/>
            <a:r>
              <a:rPr lang="en-US" sz="5000" dirty="0">
                <a:solidFill>
                  <a:srgbClr val="002060"/>
                </a:solidFill>
                <a:latin typeface="SassoonPrimaryInfant" pitchFamily="2" charset="0"/>
              </a:rPr>
              <a:t>Teach your child how to use a toilet and wash their hands.</a:t>
            </a:r>
          </a:p>
          <a:p>
            <a:pPr algn="l"/>
            <a:r>
              <a:rPr lang="en-US" sz="5000" dirty="0">
                <a:solidFill>
                  <a:srgbClr val="002060"/>
                </a:solidFill>
                <a:latin typeface="SassoonPrimaryInfant" pitchFamily="2" charset="0"/>
              </a:rPr>
              <a:t>Get your child to </a:t>
            </a:r>
            <a:r>
              <a:rPr lang="en-US" sz="5000" dirty="0" err="1">
                <a:solidFill>
                  <a:srgbClr val="002060"/>
                </a:solidFill>
                <a:latin typeface="SassoonPrimaryInfant" pitchFamily="2" charset="0"/>
              </a:rPr>
              <a:t>practise</a:t>
            </a:r>
            <a:r>
              <a:rPr lang="en-US" sz="5000" dirty="0">
                <a:solidFill>
                  <a:srgbClr val="002060"/>
                </a:solidFill>
                <a:latin typeface="SassoonPrimaryInfant" pitchFamily="2" charset="0"/>
              </a:rPr>
              <a:t> using a knife and fork or </a:t>
            </a:r>
            <a:r>
              <a:rPr lang="en-US" sz="5000" dirty="0" err="1">
                <a:solidFill>
                  <a:srgbClr val="002060"/>
                </a:solidFill>
                <a:latin typeface="SassoonPrimaryInfant" pitchFamily="2" charset="0"/>
              </a:rPr>
              <a:t>practise</a:t>
            </a:r>
            <a:r>
              <a:rPr lang="en-US" sz="5000" dirty="0">
                <a:solidFill>
                  <a:srgbClr val="002060"/>
                </a:solidFill>
                <a:latin typeface="SassoonPrimaryInfant" pitchFamily="2" charset="0"/>
              </a:rPr>
              <a:t> opening up their lunchbox.</a:t>
            </a:r>
          </a:p>
          <a:p>
            <a:pPr algn="l"/>
            <a:r>
              <a:rPr lang="en-US" sz="5000" dirty="0">
                <a:solidFill>
                  <a:srgbClr val="002060"/>
                </a:solidFill>
                <a:latin typeface="SassoonPrimaryInfant" pitchFamily="2" charset="0"/>
              </a:rPr>
              <a:t>Play some board games with your child and help them to take turns and share.</a:t>
            </a:r>
          </a:p>
          <a:p>
            <a:pPr marL="457200" indent="-457200" algn="l">
              <a:buFont typeface="Arial" panose="020B0604020202020204" pitchFamily="34" charset="0"/>
              <a:buChar char="•"/>
            </a:pPr>
            <a:endParaRPr lang="en-GB" dirty="0">
              <a:solidFill>
                <a:schemeClr val="accent5">
                  <a:lumMod val="50000"/>
                </a:schemeClr>
              </a:solidFill>
              <a:latin typeface="SassoonPrimaryInfant" pitchFamily="2" charset="0"/>
            </a:endParaRPr>
          </a:p>
        </p:txBody>
      </p:sp>
    </p:spTree>
    <p:custDataLst>
      <p:tags r:id="rId1"/>
    </p:custDataLst>
    <p:extLst>
      <p:ext uri="{BB962C8B-B14F-4D97-AF65-F5344CB8AC3E}">
        <p14:creationId xmlns:p14="http://schemas.microsoft.com/office/powerpoint/2010/main" val="131519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17447"/>
            <a:ext cx="4532040" cy="677937"/>
          </a:xfrm>
        </p:spPr>
        <p:txBody>
          <a:bodyPr>
            <a:noAutofit/>
          </a:bodyPr>
          <a:lstStyle/>
          <a:p>
            <a:r>
              <a:rPr lang="en-US" sz="3600" b="1" u="sng" dirty="0">
                <a:solidFill>
                  <a:srgbClr val="002060"/>
                </a:solidFill>
                <a:latin typeface="SassoonPrimaryInfant" pitchFamily="2" charset="0"/>
              </a:rPr>
              <a:t>Your child will need:</a:t>
            </a:r>
            <a:endParaRPr lang="en-GB" sz="3600" b="1" u="sng" dirty="0">
              <a:solidFill>
                <a:srgbClr val="002060"/>
              </a:solidFill>
              <a:latin typeface="SassoonPrimaryInfant" pitchFamily="2" charset="0"/>
            </a:endParaRPr>
          </a:p>
        </p:txBody>
      </p:sp>
      <p:sp>
        <p:nvSpPr>
          <p:cNvPr id="7" name="Subtitle 6"/>
          <p:cNvSpPr>
            <a:spLocks noGrp="1"/>
          </p:cNvSpPr>
          <p:nvPr>
            <p:ph type="subTitle" idx="1"/>
          </p:nvPr>
        </p:nvSpPr>
        <p:spPr>
          <a:xfrm>
            <a:off x="683568" y="908720"/>
            <a:ext cx="7992888" cy="5616623"/>
          </a:xfrm>
        </p:spPr>
        <p:txBody>
          <a:bodyPr>
            <a:noAutofit/>
          </a:bodyPr>
          <a:lstStyle/>
          <a:p>
            <a:pPr marL="285750" indent="-285750" algn="l">
              <a:buFont typeface="Arial" panose="020B0604020202020204" pitchFamily="34" charset="0"/>
              <a:buChar char="•"/>
            </a:pPr>
            <a:r>
              <a:rPr lang="en-US" sz="2000" dirty="0">
                <a:solidFill>
                  <a:srgbClr val="002060"/>
                </a:solidFill>
                <a:latin typeface="SassoonPrimaryInfant" pitchFamily="2" charset="0"/>
              </a:rPr>
              <a:t>A </a:t>
            </a:r>
            <a:r>
              <a:rPr lang="en-US" sz="2000" b="1" u="sng" dirty="0">
                <a:solidFill>
                  <a:srgbClr val="002060"/>
                </a:solidFill>
                <a:latin typeface="SassoonPrimaryInfant" pitchFamily="2" charset="0"/>
              </a:rPr>
              <a:t>named</a:t>
            </a:r>
            <a:r>
              <a:rPr lang="en-US" sz="2000" dirty="0">
                <a:solidFill>
                  <a:srgbClr val="002060"/>
                </a:solidFill>
                <a:latin typeface="SassoonPrimaryInfant" pitchFamily="2" charset="0"/>
              </a:rPr>
              <a:t> PE kit in a </a:t>
            </a:r>
            <a:r>
              <a:rPr lang="en-US" sz="2000" b="1" u="sng" dirty="0">
                <a:solidFill>
                  <a:srgbClr val="002060"/>
                </a:solidFill>
                <a:latin typeface="SassoonPrimaryInfant" pitchFamily="2" charset="0"/>
              </a:rPr>
              <a:t>named </a:t>
            </a:r>
            <a:r>
              <a:rPr lang="en-US" sz="2000" dirty="0">
                <a:solidFill>
                  <a:srgbClr val="002060"/>
                </a:solidFill>
                <a:latin typeface="SassoonPrimaryInfant" pitchFamily="2" charset="0"/>
              </a:rPr>
              <a:t>PE drawstring bag – white t-shirt, black shorts, socks and a pair of daps or trainers. It also helps to have a spare pair of underwear just in case of any accidents. It is worth putting in a dark plain jumper and a pair of dark plain tracksuit bottoms in case of cold weather as we do have PE outside too. </a:t>
            </a:r>
          </a:p>
          <a:p>
            <a:pPr marL="285750" indent="-285750" algn="l">
              <a:buFont typeface="Arial" panose="020B0604020202020204" pitchFamily="34" charset="0"/>
              <a:buChar char="•"/>
            </a:pPr>
            <a:r>
              <a:rPr lang="en-US" sz="2000" dirty="0">
                <a:solidFill>
                  <a:srgbClr val="002060"/>
                </a:solidFill>
                <a:latin typeface="SassoonPrimaryInfant" pitchFamily="2" charset="0"/>
              </a:rPr>
              <a:t>A pair of </a:t>
            </a:r>
            <a:r>
              <a:rPr lang="en-US" sz="2000" b="1" u="sng" dirty="0">
                <a:solidFill>
                  <a:srgbClr val="002060"/>
                </a:solidFill>
                <a:latin typeface="SassoonPrimaryInfant" pitchFamily="2" charset="0"/>
              </a:rPr>
              <a:t>named</a:t>
            </a:r>
            <a:r>
              <a:rPr lang="en-US" sz="2000" dirty="0">
                <a:solidFill>
                  <a:srgbClr val="002060"/>
                </a:solidFill>
                <a:latin typeface="SassoonPrimaryInfant" pitchFamily="2" charset="0"/>
              </a:rPr>
              <a:t> wellies – we have a welly walk each week where we explore our environment. There are welly racks outside the reception classrooms.</a:t>
            </a:r>
          </a:p>
          <a:p>
            <a:pPr marL="285750" indent="-285750" algn="l">
              <a:buFont typeface="Arial" panose="020B0604020202020204" pitchFamily="34" charset="0"/>
              <a:buChar char="•"/>
            </a:pPr>
            <a:r>
              <a:rPr lang="en-US" sz="2000" dirty="0">
                <a:solidFill>
                  <a:srgbClr val="002060"/>
                </a:solidFill>
                <a:latin typeface="SassoonPrimaryInfant" pitchFamily="2" charset="0"/>
              </a:rPr>
              <a:t>A </a:t>
            </a:r>
            <a:r>
              <a:rPr lang="en-US" sz="2000" b="1" u="sng" dirty="0">
                <a:solidFill>
                  <a:srgbClr val="002060"/>
                </a:solidFill>
                <a:latin typeface="SassoonPrimaryInfant" pitchFamily="2" charset="0"/>
              </a:rPr>
              <a:t>clearly named </a:t>
            </a:r>
            <a:r>
              <a:rPr lang="en-US" sz="2000" dirty="0">
                <a:solidFill>
                  <a:srgbClr val="002060"/>
                </a:solidFill>
                <a:latin typeface="SassoonPrimaryInfant" pitchFamily="2" charset="0"/>
              </a:rPr>
              <a:t>bookbag. It’s helpful to attach a keyring/photo keyring to the bookbag so that your child can </a:t>
            </a:r>
            <a:r>
              <a:rPr lang="en-US" sz="2000" dirty="0" err="1">
                <a:solidFill>
                  <a:srgbClr val="002060"/>
                </a:solidFill>
                <a:latin typeface="SassoonPrimaryInfant" pitchFamily="2" charset="0"/>
              </a:rPr>
              <a:t>recognise</a:t>
            </a:r>
            <a:r>
              <a:rPr lang="en-US" sz="2000" dirty="0">
                <a:solidFill>
                  <a:srgbClr val="002060"/>
                </a:solidFill>
                <a:latin typeface="SassoonPrimaryInfant" pitchFamily="2" charset="0"/>
              </a:rPr>
              <a:t> their bookbag.</a:t>
            </a:r>
          </a:p>
          <a:p>
            <a:pPr marL="285750" indent="-285750" algn="l">
              <a:buFont typeface="Arial" panose="020B0604020202020204" pitchFamily="34" charset="0"/>
              <a:buChar char="•"/>
            </a:pPr>
            <a:r>
              <a:rPr lang="en-US" sz="2000" dirty="0">
                <a:solidFill>
                  <a:srgbClr val="002060"/>
                </a:solidFill>
                <a:latin typeface="SassoonPrimaryInfant" pitchFamily="2" charset="0"/>
              </a:rPr>
              <a:t>A </a:t>
            </a:r>
            <a:r>
              <a:rPr lang="en-US" sz="2000" b="1" u="sng" dirty="0">
                <a:solidFill>
                  <a:srgbClr val="002060"/>
                </a:solidFill>
                <a:latin typeface="SassoonPrimaryInfant" pitchFamily="2" charset="0"/>
              </a:rPr>
              <a:t>named</a:t>
            </a:r>
            <a:r>
              <a:rPr lang="en-US" sz="2000" dirty="0">
                <a:solidFill>
                  <a:srgbClr val="002060"/>
                </a:solidFill>
                <a:latin typeface="SassoonPrimaryInfant" pitchFamily="2" charset="0"/>
              </a:rPr>
              <a:t> school uniform – black trousers/skirt/pinafore. Plain red t-shirt. Logo black jumper or cardigan. Black school shoes – please can shoes have your child’s name in as we end of with lots of shoes that are the same! </a:t>
            </a:r>
          </a:p>
          <a:p>
            <a:pPr marL="285750" indent="-285750" algn="l">
              <a:buFont typeface="Arial" panose="020B0604020202020204" pitchFamily="34" charset="0"/>
              <a:buChar char="•"/>
            </a:pPr>
            <a:r>
              <a:rPr lang="en-US" sz="2000" dirty="0">
                <a:solidFill>
                  <a:srgbClr val="002060"/>
                </a:solidFill>
                <a:latin typeface="SassoonPrimaryInfant" pitchFamily="2" charset="0"/>
              </a:rPr>
              <a:t>A </a:t>
            </a:r>
            <a:r>
              <a:rPr lang="en-US" sz="2000" b="1" u="sng" dirty="0">
                <a:solidFill>
                  <a:srgbClr val="002060"/>
                </a:solidFill>
                <a:latin typeface="SassoonPrimaryInfant" pitchFamily="2" charset="0"/>
              </a:rPr>
              <a:t>named </a:t>
            </a:r>
            <a:r>
              <a:rPr lang="en-US" sz="2000" dirty="0">
                <a:solidFill>
                  <a:srgbClr val="002060"/>
                </a:solidFill>
                <a:latin typeface="SassoonPrimaryInfant" pitchFamily="2" charset="0"/>
              </a:rPr>
              <a:t>water bottle.</a:t>
            </a:r>
          </a:p>
          <a:p>
            <a:pPr algn="l"/>
            <a:endParaRPr lang="en-US" dirty="0">
              <a:solidFill>
                <a:srgbClr val="002060"/>
              </a:solidFill>
              <a:latin typeface="SassoonPrimaryInfant" pitchFamily="2" charset="0"/>
            </a:endParaRPr>
          </a:p>
          <a:p>
            <a:pPr algn="l"/>
            <a:r>
              <a:rPr lang="en-US" dirty="0">
                <a:solidFill>
                  <a:srgbClr val="002060"/>
                </a:solidFill>
                <a:latin typeface="SassoonPrimaryInfant" pitchFamily="2" charset="0"/>
              </a:rPr>
              <a:t> </a:t>
            </a:r>
            <a:endParaRPr lang="en-US" sz="1600" dirty="0">
              <a:solidFill>
                <a:srgbClr val="002060"/>
              </a:solidFill>
              <a:latin typeface="SassoonPrimaryInfant" pitchFamily="2" charset="0"/>
            </a:endParaRPr>
          </a:p>
          <a:p>
            <a:pPr algn="l"/>
            <a:endParaRPr lang="en-US" sz="1600" dirty="0">
              <a:solidFill>
                <a:srgbClr val="002060"/>
              </a:solidFill>
              <a:latin typeface="SassoonPrimaryInfant" pitchFamily="2" charset="0"/>
            </a:endParaRPr>
          </a:p>
          <a:p>
            <a:pPr marL="457200" indent="-457200" algn="l">
              <a:buFont typeface="Arial" panose="020B0604020202020204" pitchFamily="34" charset="0"/>
              <a:buChar char="•"/>
            </a:pPr>
            <a:endParaRPr lang="en-GB" sz="1600" dirty="0">
              <a:solidFill>
                <a:schemeClr val="accent5">
                  <a:lumMod val="50000"/>
                </a:schemeClr>
              </a:solidFill>
              <a:latin typeface="SassoonPrimaryInfant" pitchFamily="2" charset="0"/>
            </a:endParaRPr>
          </a:p>
        </p:txBody>
      </p:sp>
    </p:spTree>
    <p:custDataLst>
      <p:tags r:id="rId1"/>
    </p:custDataLst>
    <p:extLst>
      <p:ext uri="{BB962C8B-B14F-4D97-AF65-F5344CB8AC3E}">
        <p14:creationId xmlns:p14="http://schemas.microsoft.com/office/powerpoint/2010/main" val="318705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65F865-5AA5-4A06-BB51-6D2AA8299A47}"/>
              </a:ext>
            </a:extLst>
          </p:cNvPr>
          <p:cNvSpPr txBox="1"/>
          <p:nvPr/>
        </p:nvSpPr>
        <p:spPr>
          <a:xfrm>
            <a:off x="827584" y="1340768"/>
            <a:ext cx="6480720" cy="3477875"/>
          </a:xfrm>
          <a:prstGeom prst="rect">
            <a:avLst/>
          </a:prstGeom>
          <a:noFill/>
        </p:spPr>
        <p:txBody>
          <a:bodyPr wrap="square">
            <a:spAutoFit/>
          </a:bodyPr>
          <a:lstStyle/>
          <a:p>
            <a:r>
              <a:rPr lang="en-GB" sz="2000" b="0" i="0" dirty="0">
                <a:solidFill>
                  <a:srgbClr val="002060"/>
                </a:solidFill>
                <a:effectLst/>
                <a:latin typeface="SassoonPrimaryInfant" panose="00000400000000000000" pitchFamily="2" charset="0"/>
              </a:rPr>
              <a:t>SCHOOL UNIFORM ORDERS: MICHAEL HOPE</a:t>
            </a:r>
            <a:br>
              <a:rPr lang="en-GB" sz="2000" dirty="0">
                <a:solidFill>
                  <a:srgbClr val="002060"/>
                </a:solidFill>
                <a:latin typeface="SassoonPrimaryInfant" panose="00000400000000000000" pitchFamily="2" charset="0"/>
              </a:rPr>
            </a:br>
            <a:br>
              <a:rPr lang="en-GB" sz="2000" dirty="0">
                <a:solidFill>
                  <a:srgbClr val="002060"/>
                </a:solidFill>
                <a:latin typeface="SassoonPrimaryInfant" panose="00000400000000000000" pitchFamily="2" charset="0"/>
              </a:rPr>
            </a:br>
            <a:r>
              <a:rPr lang="en-US" sz="2000" dirty="0">
                <a:solidFill>
                  <a:srgbClr val="002060"/>
                </a:solidFill>
                <a:latin typeface="SassoonPrimaryInfant" panose="00000400000000000000" pitchFamily="2" charset="0"/>
              </a:rPr>
              <a:t>Uniform with the school logo on can be purchased from the Michael Hope website (michaelhope.co.uk) and selecting Moredon in the ‘School shops’ section.</a:t>
            </a:r>
          </a:p>
          <a:p>
            <a:endParaRPr lang="en-GB" sz="2000" b="0" i="0" dirty="0">
              <a:solidFill>
                <a:srgbClr val="002060"/>
              </a:solidFill>
              <a:effectLst/>
              <a:latin typeface="SassoonPrimaryInfant" panose="00000400000000000000" pitchFamily="2" charset="0"/>
            </a:endParaRPr>
          </a:p>
          <a:p>
            <a:r>
              <a:rPr lang="en-GB" sz="2000" b="0" i="0" dirty="0">
                <a:solidFill>
                  <a:srgbClr val="002060"/>
                </a:solidFill>
                <a:effectLst/>
                <a:latin typeface="SassoonPrimaryInfant" panose="00000400000000000000" pitchFamily="2" charset="0"/>
              </a:rPr>
              <a:t>For new reception children starting in September 2025, any orders placed over the summer holidays must be done by Sunday 3rd August for delivery in time for the start of term in September. This date is for both home &amp; school deliveries and doesn’t guarantee enough time for any exchanges.</a:t>
            </a:r>
            <a:endParaRPr lang="en-GB" sz="2000" dirty="0">
              <a:solidFill>
                <a:srgbClr val="002060"/>
              </a:solidFill>
              <a:latin typeface="SassoonPrimaryInfant" panose="00000400000000000000" pitchFamily="2" charset="0"/>
            </a:endParaRPr>
          </a:p>
        </p:txBody>
      </p:sp>
      <p:sp>
        <p:nvSpPr>
          <p:cNvPr id="7" name="TextBox 6">
            <a:extLst>
              <a:ext uri="{FF2B5EF4-FFF2-40B4-BE49-F238E27FC236}">
                <a16:creationId xmlns:a16="http://schemas.microsoft.com/office/drawing/2014/main" id="{721A45E6-9D92-48C5-98F5-44CA011EFB86}"/>
              </a:ext>
            </a:extLst>
          </p:cNvPr>
          <p:cNvSpPr txBox="1"/>
          <p:nvPr/>
        </p:nvSpPr>
        <p:spPr>
          <a:xfrm>
            <a:off x="1115616" y="188640"/>
            <a:ext cx="4593100" cy="646331"/>
          </a:xfrm>
          <a:prstGeom prst="rect">
            <a:avLst/>
          </a:prstGeom>
          <a:noFill/>
        </p:spPr>
        <p:txBody>
          <a:bodyPr wrap="square">
            <a:spAutoFit/>
          </a:bodyPr>
          <a:lstStyle/>
          <a:p>
            <a:pPr algn="ctr"/>
            <a:r>
              <a:rPr lang="en-GB" sz="3600" b="1" dirty="0">
                <a:solidFill>
                  <a:srgbClr val="002060"/>
                </a:solidFill>
                <a:latin typeface="SassoonPrimaryInfant" pitchFamily="2" charset="0"/>
              </a:rPr>
              <a:t>School Uniform</a:t>
            </a:r>
            <a:endParaRPr lang="en-GB" sz="3600" dirty="0"/>
          </a:p>
        </p:txBody>
      </p:sp>
    </p:spTree>
    <p:extLst>
      <p:ext uri="{BB962C8B-B14F-4D97-AF65-F5344CB8AC3E}">
        <p14:creationId xmlns:p14="http://schemas.microsoft.com/office/powerpoint/2010/main" val="2829743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32" y="116632"/>
            <a:ext cx="6347713" cy="667436"/>
          </a:xfrm>
        </p:spPr>
        <p:txBody>
          <a:bodyPr/>
          <a:lstStyle/>
          <a:p>
            <a:r>
              <a:rPr lang="en-GB" b="1" dirty="0">
                <a:solidFill>
                  <a:srgbClr val="002060"/>
                </a:solidFill>
                <a:latin typeface="SassoonPrimaryInfant" pitchFamily="2" charset="0"/>
              </a:rPr>
              <a:t>Pupil Premium</a:t>
            </a:r>
          </a:p>
        </p:txBody>
      </p:sp>
      <p:sp>
        <p:nvSpPr>
          <p:cNvPr id="5" name="Rectangle 3"/>
          <p:cNvSpPr>
            <a:spLocks noChangeArrowheads="1"/>
          </p:cNvSpPr>
          <p:nvPr/>
        </p:nvSpPr>
        <p:spPr bwMode="auto">
          <a:xfrm>
            <a:off x="426368" y="724336"/>
            <a:ext cx="8291264" cy="60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2060"/>
                </a:solidFill>
                <a:effectLst/>
                <a:latin typeface="SassoonPrimaryInfant" pitchFamily="2" charset="0"/>
              </a:rPr>
              <a:t>All children who currently qualify for </a:t>
            </a:r>
            <a:r>
              <a:rPr kumimoji="0" lang="en-US" altLang="en-US" sz="1500" b="0" i="0" u="none" strike="noStrike" cap="none" normalizeH="0" baseline="0" dirty="0">
                <a:ln>
                  <a:noFill/>
                </a:ln>
                <a:solidFill>
                  <a:srgbClr val="002060"/>
                </a:solidFill>
                <a:effectLst/>
                <a:latin typeface="SassoonPrimaryInfant" pitchFamily="2" charset="0"/>
                <a:hlinkClick r:id="rId3"/>
              </a:rPr>
              <a:t>free school meals</a:t>
            </a:r>
            <a:r>
              <a:rPr kumimoji="0" lang="en-US" altLang="en-US" sz="1500" b="0" i="0" u="none" strike="noStrike" cap="none" normalizeH="0" baseline="0" dirty="0">
                <a:ln>
                  <a:noFill/>
                </a:ln>
                <a:solidFill>
                  <a:srgbClr val="002060"/>
                </a:solidFill>
                <a:effectLst/>
                <a:latin typeface="SassoonPrimaryInfant" pitchFamily="2" charset="0"/>
              </a:rPr>
              <a:t> based on their family circumstances are entitled to pupil premium. This applies if you receive any of the following benefits: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500" b="0" i="0" u="none" strike="noStrike" cap="none" normalizeH="0" baseline="0" dirty="0">
                <a:ln>
                  <a:noFill/>
                </a:ln>
                <a:solidFill>
                  <a:srgbClr val="002060"/>
                </a:solidFill>
                <a:effectLst/>
                <a:latin typeface="SassoonPrimaryInfant" pitchFamily="2" charset="0"/>
              </a:rPr>
              <a:t>Universal credit (provided you have a net income of £7400 or less)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500" b="0" i="0" u="none" strike="noStrike" cap="none" normalizeH="0" baseline="0" dirty="0">
                <a:ln>
                  <a:noFill/>
                </a:ln>
                <a:solidFill>
                  <a:srgbClr val="002060"/>
                </a:solidFill>
                <a:effectLst/>
                <a:latin typeface="SassoonPrimaryInfant" pitchFamily="2"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500" b="0" i="0" u="none" strike="noStrike" cap="none" normalizeH="0" baseline="0" dirty="0">
                <a:ln>
                  <a:noFill/>
                </a:ln>
                <a:solidFill>
                  <a:srgbClr val="002060"/>
                </a:solidFill>
                <a:effectLst/>
                <a:latin typeface="SassoonPrimaryInfant" pitchFamily="2" charset="0"/>
              </a:rPr>
              <a:t>Income-based jobseekers’ allowance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500" b="0" i="0" u="none" strike="noStrike" cap="none" normalizeH="0" baseline="0" dirty="0">
                <a:ln>
                  <a:noFill/>
                </a:ln>
                <a:solidFill>
                  <a:srgbClr val="002060"/>
                </a:solidFill>
                <a:effectLst/>
                <a:latin typeface="SassoonPrimaryInfant" pitchFamily="2" charset="0"/>
              </a:rPr>
              <a:t>Income-related employment and support allowance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500" b="0" i="0" u="none" strike="noStrike" cap="none" normalizeH="0" baseline="0" dirty="0">
                <a:ln>
                  <a:noFill/>
                </a:ln>
                <a:solidFill>
                  <a:srgbClr val="002060"/>
                </a:solidFill>
                <a:effectLst/>
                <a:latin typeface="SassoonPrimaryInfant" pitchFamily="2" charset="0"/>
              </a:rPr>
              <a:t>Support under Part IV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500" b="0" i="0" u="none" strike="noStrike" cap="none" normalizeH="0" baseline="0" dirty="0">
                <a:ln>
                  <a:noFill/>
                </a:ln>
                <a:solidFill>
                  <a:srgbClr val="002060"/>
                </a:solidFill>
                <a:effectLst/>
                <a:latin typeface="SassoonPrimaryInfant" pitchFamily="2" charset="0"/>
              </a:rPr>
              <a:t>The guaranteed element of state pension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500" b="0" i="0" u="none" strike="noStrike" cap="none" normalizeH="0" baseline="0" dirty="0">
                <a:ln>
                  <a:noFill/>
                </a:ln>
                <a:solidFill>
                  <a:srgbClr val="002060"/>
                </a:solidFill>
                <a:effectLst/>
                <a:latin typeface="SassoonPrimaryInfant" pitchFamily="2" charset="0"/>
              </a:rPr>
              <a:t>Child tax credit, provided that you are not also entitled to working tax credit and have an annual gross income of £16,190 or less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500" b="0" i="0" u="none" strike="noStrike" cap="none" normalizeH="0" baseline="0" dirty="0">
              <a:ln>
                <a:noFill/>
              </a:ln>
              <a:solidFill>
                <a:srgbClr val="002060"/>
              </a:solidFill>
              <a:effectLst/>
              <a:latin typeface="SassoonPrimaryInfant"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2060"/>
                </a:solidFill>
                <a:effectLst/>
                <a:latin typeface="SassoonPrimaryInfant" pitchFamily="2" charset="0"/>
              </a:rPr>
              <a:t>Children who are or have been in care, and children who have a parent who is or was in the armed forces, are also entitled to pupil premium.</a:t>
            </a:r>
            <a:br>
              <a:rPr kumimoji="0" lang="en-US" altLang="en-US" sz="1500" b="0" i="0" u="none" strike="noStrike" cap="none" normalizeH="0" baseline="0" dirty="0">
                <a:ln>
                  <a:noFill/>
                </a:ln>
                <a:solidFill>
                  <a:srgbClr val="002060"/>
                </a:solidFill>
                <a:effectLst/>
                <a:latin typeface="SassoonPrimaryInfant" pitchFamily="2" charset="0"/>
              </a:rPr>
            </a:br>
            <a:br>
              <a:rPr kumimoji="0" lang="en-US" altLang="en-US" sz="1500" b="0" i="0" u="none" strike="noStrike" cap="none" normalizeH="0" baseline="0" dirty="0">
                <a:ln>
                  <a:noFill/>
                </a:ln>
                <a:solidFill>
                  <a:srgbClr val="002060"/>
                </a:solidFill>
                <a:effectLst/>
                <a:latin typeface="SassoonPrimaryInfant" pitchFamily="2" charset="0"/>
              </a:rPr>
            </a:br>
            <a:r>
              <a:rPr kumimoji="0" lang="en-US" altLang="en-US" sz="1500" b="1" i="0" u="none" strike="noStrike" cap="none" normalizeH="0" baseline="0" dirty="0">
                <a:ln>
                  <a:noFill/>
                </a:ln>
                <a:solidFill>
                  <a:srgbClr val="002060"/>
                </a:solidFill>
                <a:effectLst/>
                <a:latin typeface="SassoonPrimaryInfant" pitchFamily="2" charset="0"/>
              </a:rPr>
              <a:t>In addition, pupils who have qualified for free school meals on the above grounds in the past, but are no longer eligible, continue to receive pupil premium for the next six years.</a:t>
            </a:r>
            <a:br>
              <a:rPr kumimoji="0" lang="en-US" altLang="en-US" sz="1500" b="0" i="0" u="none" strike="noStrike" cap="none" normalizeH="0" baseline="0" dirty="0">
                <a:ln>
                  <a:noFill/>
                </a:ln>
                <a:solidFill>
                  <a:srgbClr val="002060"/>
                </a:solidFill>
                <a:effectLst/>
                <a:latin typeface="SassoonPrimaryInfant" pitchFamily="2" charset="0"/>
              </a:rPr>
            </a:br>
            <a:br>
              <a:rPr kumimoji="0" lang="en-US" altLang="en-US" sz="1500" b="0" i="0" u="none" strike="noStrike" cap="none" normalizeH="0" baseline="0" dirty="0">
                <a:ln>
                  <a:noFill/>
                </a:ln>
                <a:solidFill>
                  <a:srgbClr val="002060"/>
                </a:solidFill>
                <a:effectLst/>
                <a:latin typeface="SassoonPrimaryInfant" pitchFamily="2" charset="0"/>
              </a:rPr>
            </a:br>
            <a:r>
              <a:rPr kumimoji="0" lang="en-US" altLang="en-US" sz="1500" b="1" i="0" u="none" strike="noStrike" cap="none" normalizeH="0" baseline="0" dirty="0">
                <a:ln>
                  <a:noFill/>
                </a:ln>
                <a:solidFill>
                  <a:srgbClr val="002060"/>
                </a:solidFill>
                <a:effectLst/>
                <a:latin typeface="SassoonPrimaryInfant" pitchFamily="2" charset="0"/>
              </a:rPr>
              <a:t>If</a:t>
            </a:r>
            <a:r>
              <a:rPr kumimoji="0" lang="en-US" altLang="en-US" sz="1500" b="1" i="0" u="none" strike="noStrike" cap="none" normalizeH="0" dirty="0">
                <a:ln>
                  <a:noFill/>
                </a:ln>
                <a:solidFill>
                  <a:srgbClr val="002060"/>
                </a:solidFill>
                <a:effectLst/>
                <a:latin typeface="SassoonPrimaryInfant" pitchFamily="2" charset="0"/>
              </a:rPr>
              <a:t> you think your child may qualify for pupil </a:t>
            </a:r>
            <a:r>
              <a:rPr lang="en-US" altLang="en-US" sz="1500" b="1" dirty="0">
                <a:solidFill>
                  <a:srgbClr val="002060"/>
                </a:solidFill>
                <a:latin typeface="SassoonPrimaryInfant" pitchFamily="2" charset="0"/>
              </a:rPr>
              <a:t>p</a:t>
            </a:r>
            <a:r>
              <a:rPr kumimoji="0" lang="en-US" altLang="en-US" sz="1500" b="1" i="0" u="none" strike="noStrike" cap="none" normalizeH="0" dirty="0">
                <a:ln>
                  <a:noFill/>
                </a:ln>
                <a:solidFill>
                  <a:srgbClr val="002060"/>
                </a:solidFill>
                <a:effectLst/>
                <a:latin typeface="SassoonPrimaryInfant" pitchFamily="2" charset="0"/>
              </a:rPr>
              <a:t>remium then please visit the following website and register: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b="1" baseline="0" dirty="0">
              <a:solidFill>
                <a:srgbClr val="002060"/>
              </a:solidFill>
              <a:latin typeface="SassoonPrimaryInfant" pitchFamily="2" charset="0"/>
            </a:endParaRPr>
          </a:p>
          <a:p>
            <a:pPr lvl="0" eaLnBrk="0" fontAlgn="base" hangingPunct="0">
              <a:spcBef>
                <a:spcPct val="0"/>
              </a:spcBef>
              <a:spcAft>
                <a:spcPct val="0"/>
              </a:spcAft>
            </a:pPr>
            <a:r>
              <a:rPr lang="en-US" altLang="en-US" sz="1500" dirty="0">
                <a:solidFill>
                  <a:srgbClr val="002060"/>
                </a:solidFill>
                <a:latin typeface="SassoonPrimaryInfant" pitchFamily="2" charset="0"/>
                <a:hlinkClick r:id="rId4"/>
              </a:rPr>
              <a:t>https://www.swindon.gov.uk/info/20032/schools_and_education/408/free_school_meals</a:t>
            </a:r>
            <a:r>
              <a:rPr lang="en-US" altLang="en-US" sz="1500" dirty="0">
                <a:solidFill>
                  <a:srgbClr val="002060"/>
                </a:solidFill>
                <a:latin typeface="SassoonPrimaryInfant" pitchFamily="2" charset="0"/>
              </a:rPr>
              <a:t> </a:t>
            </a:r>
          </a:p>
          <a:p>
            <a:pPr lvl="0" eaLnBrk="0" fontAlgn="base" hangingPunct="0">
              <a:spcBef>
                <a:spcPct val="0"/>
              </a:spcBef>
              <a:spcAft>
                <a:spcPct val="0"/>
              </a:spcAft>
            </a:pPr>
            <a:endParaRPr kumimoji="0" lang="en-US" altLang="en-US" sz="1500" b="0" i="0" u="none" strike="noStrike" cap="none" normalizeH="0" baseline="0" dirty="0">
              <a:ln>
                <a:noFill/>
              </a:ln>
              <a:solidFill>
                <a:srgbClr val="002060"/>
              </a:solidFill>
              <a:effectLst/>
              <a:latin typeface="SassoonPrimaryInfant" pitchFamily="2" charset="0"/>
            </a:endParaRPr>
          </a:p>
          <a:p>
            <a:pPr eaLnBrk="0" fontAlgn="base" hangingPunct="0">
              <a:spcBef>
                <a:spcPct val="0"/>
              </a:spcBef>
              <a:spcAft>
                <a:spcPct val="0"/>
              </a:spcAft>
            </a:pPr>
            <a:r>
              <a:rPr lang="en-US" sz="1500" dirty="0">
                <a:solidFill>
                  <a:srgbClr val="002060"/>
                </a:solidFill>
                <a:latin typeface="SassoonPrimaryInfant" pitchFamily="2" charset="0"/>
              </a:rPr>
              <a:t>If your child is eligible for Pupil Premium, we will provide your child with a school jumper, school bookbag and PE drawstring bag, all with the school logo on. We have to order this and it normally arrives around November. </a:t>
            </a:r>
          </a:p>
          <a:p>
            <a:pPr lvl="0" eaLnBrk="0" fontAlgn="base" hangingPunct="0">
              <a:spcBef>
                <a:spcPct val="0"/>
              </a:spcBef>
              <a:spcAft>
                <a:spcPct val="0"/>
              </a:spcAft>
            </a:pPr>
            <a:endParaRPr kumimoji="0" lang="en-US" altLang="en-US" sz="1600" b="0" i="0" u="none" strike="noStrike" cap="none" normalizeH="0" baseline="0" dirty="0">
              <a:ln>
                <a:noFill/>
              </a:ln>
              <a:solidFill>
                <a:srgbClr val="002060"/>
              </a:solidFill>
              <a:effectLst/>
              <a:latin typeface="SassoonPrimaryInfant" pitchFamily="2" charset="0"/>
            </a:endParaRPr>
          </a:p>
        </p:txBody>
      </p:sp>
    </p:spTree>
    <p:extLst>
      <p:ext uri="{BB962C8B-B14F-4D97-AF65-F5344CB8AC3E}">
        <p14:creationId xmlns:p14="http://schemas.microsoft.com/office/powerpoint/2010/main" val="529667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5900" y="142801"/>
            <a:ext cx="6336704" cy="677937"/>
          </a:xfrm>
        </p:spPr>
        <p:txBody>
          <a:bodyPr>
            <a:noAutofit/>
          </a:bodyPr>
          <a:lstStyle/>
          <a:p>
            <a:r>
              <a:rPr lang="en-GB" sz="3600" b="1" u="sng" dirty="0">
                <a:solidFill>
                  <a:srgbClr val="002060"/>
                </a:solidFill>
                <a:latin typeface="SassoonPrimaryInfant" pitchFamily="2" charset="0"/>
              </a:rPr>
              <a:t>Other useful information…</a:t>
            </a:r>
          </a:p>
        </p:txBody>
      </p:sp>
      <p:sp>
        <p:nvSpPr>
          <p:cNvPr id="7" name="Subtitle 6"/>
          <p:cNvSpPr>
            <a:spLocks noGrp="1"/>
          </p:cNvSpPr>
          <p:nvPr>
            <p:ph type="subTitle" idx="1"/>
          </p:nvPr>
        </p:nvSpPr>
        <p:spPr>
          <a:xfrm>
            <a:off x="683568" y="973138"/>
            <a:ext cx="7560840" cy="5884862"/>
          </a:xfrm>
        </p:spPr>
        <p:txBody>
          <a:bodyPr>
            <a:noAutofit/>
          </a:bodyPr>
          <a:lstStyle/>
          <a:p>
            <a:pPr algn="l"/>
            <a:r>
              <a:rPr lang="en-US" sz="2000" dirty="0">
                <a:solidFill>
                  <a:srgbClr val="002060"/>
                </a:solidFill>
                <a:latin typeface="SassoonPrimaryInfant" pitchFamily="2" charset="0"/>
              </a:rPr>
              <a:t>All children receive a piece of fruit each day for snack, as part of a Government initiative.</a:t>
            </a:r>
          </a:p>
          <a:p>
            <a:pPr algn="l"/>
            <a:endParaRPr lang="en-US" sz="2000" dirty="0">
              <a:solidFill>
                <a:srgbClr val="002060"/>
              </a:solidFill>
              <a:latin typeface="SassoonPrimaryInfant" pitchFamily="2" charset="0"/>
            </a:endParaRPr>
          </a:p>
          <a:p>
            <a:pPr algn="l"/>
            <a:r>
              <a:rPr lang="en-US" sz="2000" dirty="0">
                <a:solidFill>
                  <a:srgbClr val="002060"/>
                </a:solidFill>
                <a:latin typeface="SassoonPrimaryInfant" pitchFamily="2" charset="0"/>
              </a:rPr>
              <a:t>Children under 5 are entitled to receive a free carton of milk daily. Once your child turns 5, milk can still be ordered by filling in a registration form online, but you will need to pay a small fee for it. You need to register your child on the Cool Milk website which can be found at </a:t>
            </a:r>
            <a:r>
              <a:rPr lang="en-US" sz="2000" dirty="0">
                <a:solidFill>
                  <a:srgbClr val="002060"/>
                </a:solidFill>
                <a:latin typeface="SassoonPrimaryInfant" pitchFamily="2" charset="0"/>
                <a:hlinkClick r:id="rId3"/>
              </a:rPr>
              <a:t>https://www.coolmilk.com/</a:t>
            </a:r>
            <a:r>
              <a:rPr lang="en-US" sz="2000" dirty="0">
                <a:solidFill>
                  <a:srgbClr val="002060"/>
                </a:solidFill>
                <a:latin typeface="SassoonPrimaryInfant" pitchFamily="2" charset="0"/>
              </a:rPr>
              <a:t> It will ask for a start date. Please type in 3</a:t>
            </a:r>
            <a:r>
              <a:rPr lang="en-US" sz="2000" baseline="30000" dirty="0">
                <a:solidFill>
                  <a:srgbClr val="002060"/>
                </a:solidFill>
                <a:latin typeface="SassoonPrimaryInfant" pitchFamily="2" charset="0"/>
              </a:rPr>
              <a:t>rd</a:t>
            </a:r>
            <a:r>
              <a:rPr lang="en-US" sz="2000" dirty="0">
                <a:solidFill>
                  <a:srgbClr val="002060"/>
                </a:solidFill>
                <a:latin typeface="SassoonPrimaryInfant" pitchFamily="2" charset="0"/>
              </a:rPr>
              <a:t> September. </a:t>
            </a:r>
          </a:p>
          <a:p>
            <a:pPr algn="l"/>
            <a:endParaRPr lang="en-US" sz="2000" dirty="0">
              <a:solidFill>
                <a:srgbClr val="002060"/>
              </a:solidFill>
              <a:latin typeface="SassoonPrimaryInfant" pitchFamily="2" charset="0"/>
            </a:endParaRPr>
          </a:p>
          <a:p>
            <a:pPr algn="l"/>
            <a:r>
              <a:rPr lang="en-US" sz="2000" dirty="0">
                <a:solidFill>
                  <a:srgbClr val="002060"/>
                </a:solidFill>
                <a:latin typeface="SassoonPrimaryInfant" pitchFamily="2" charset="0"/>
              </a:rPr>
              <a:t>Reading is a priority. We do expect children to read regularly at home and ask that parents record this in their reading record.</a:t>
            </a:r>
          </a:p>
          <a:p>
            <a:pPr algn="l"/>
            <a:endParaRPr lang="en-US" sz="2000" dirty="0">
              <a:solidFill>
                <a:srgbClr val="002060"/>
              </a:solidFill>
              <a:latin typeface="SassoonPrimaryInfant" pitchFamily="2" charset="0"/>
            </a:endParaRPr>
          </a:p>
          <a:p>
            <a:pPr algn="l"/>
            <a:r>
              <a:rPr lang="en-US" sz="2000" dirty="0">
                <a:solidFill>
                  <a:srgbClr val="002060"/>
                </a:solidFill>
                <a:latin typeface="SassoonPrimaryInfant" pitchFamily="2" charset="0"/>
              </a:rPr>
              <a:t>Your child will also receive a sounds pack where you can </a:t>
            </a:r>
            <a:r>
              <a:rPr lang="en-US" sz="2000" dirty="0" err="1">
                <a:solidFill>
                  <a:srgbClr val="002060"/>
                </a:solidFill>
                <a:latin typeface="SassoonPrimaryInfant" pitchFamily="2" charset="0"/>
              </a:rPr>
              <a:t>practise</a:t>
            </a:r>
            <a:r>
              <a:rPr lang="en-US" sz="2000" dirty="0">
                <a:solidFill>
                  <a:srgbClr val="002060"/>
                </a:solidFill>
                <a:latin typeface="SassoonPrimaryInfant" pitchFamily="2" charset="0"/>
              </a:rPr>
              <a:t> the sounds they have learnt in school at home.</a:t>
            </a:r>
          </a:p>
        </p:txBody>
      </p:sp>
      <p:sp>
        <p:nvSpPr>
          <p:cNvPr id="2" name="AutoShape 7" descr="data:image/jpeg;base64,/9j/4AAQSkZJRgABAQAAAQABAAD/2wBDAAMCAgMCAgMDAwMEAwMEBQgFBQQEBQoHBwYIDAoMDAsKCwsNDhIQDQ4RDgsLEBYQERMUFRUVDA8XGBYUGBIUFRT/2wBDAQMEBAUEBQkFBQkUDQsNFBQUFBQUFBQUFBQUFBQUFBQUFBQUFBQUFBQUFBQUFBQUFBQUFBQUFBQUFBQUFBQUFBT/wAARCACHAH4DASIAAhEBAxEB/8QAHQAAAgICAwEAAAAAAAAAAAAAAAgGBwEFAwQJAv/EADgQAAEEAQQBAwIEBAUEAwEAAAECAwQFBgAHERIhCBMxIkEUFTJRCSNCYRYkcYGRFzNDUjRicrH/xAAUAQEAAAAAAAAAAAAAAAAAAAAA/8QAFBEBAAAAAAAAAAAAAAAAAAAAAP/aAAwDAQACEQMRAD8A9TdGjRoDRo0ccqGgNBIGk9wX1Z7kb2t4hIxelwHCouUS5KKhvIbmZaWM2Iwp1K5iIcZhro1/KVwp11CeQlJUC4jm2oe127li6yu83rVFbCj7rOLYtDhhaf2CpRlKSft2H258c8EBdAUD8ef9NHn9j/xqlWPS7Ael/iLjcfc++XySEu5lLgoA4AA6QiwnxxzzxzyTyTrUT/QXsfbSHJVjhz9nNdPZ2XPvbF951X3Uta5BUpR/cnnQMAefHg8f38aAP2Hxqjh6Hthywyy7tdj8lLSQhBlMKeUB/wDpaiSfA5JPJ++geh7YZAV7e1eOMEhSQtiKW1J5HBKVJIKTx9xwdBeXx9j/AMaOdUHD9Ee2tA06jFHctwQvlP4hWL5fZwg/wCElxIfKVEdjwSOftzx41R/oD3HyKZvNuht3b5heZcrGGlx7B69sHZqhYNWk1ju0twnqhcVMUlCeEdgSAk86B7OdGsJ+P76zoDRo0aA0aNGgNYI+tJ/vrPOqr9QnqNxb054mxbXpkWNrPcVHpserUe7PtpAHPtstjk8DlPZZ+lPYc+VJBBCdgIljt1Jmy8QemzmLHMrlFBSURaiWeTx4cs8v2Ng+lRhVUdCQgspTypx5xR8rCdekm3W4NLudisa/oLCPa1jzjrKJsLuqO6tpam3CytSU+42FoUEuJHVYAUkkEHXlTt1gWYbk5XulPkWWWbbu7ituS7iI7iSEQksOSlOriMTJDpeKVKeWXG/baS6lS+ySOAGhop28WPU0Wsh7tsGJCZSywgYXAbDbaRwlCUtKQhKUpAACUgAAaB2u4/fRz8fSr/jSVS39x8jYVHvd38jcaVyOmPxIdQnjxx9SGlu88gHkOAfbjgkHQSto6i2iIj39rleWMgdemQ5VYzGz4A8oU/0P3P6fBJ440D5uLDLa3HCEIQCpSlEAAD5JOohc7zYBjkiQxbZxjVW/HHZ5ubcRmVNDjnlQUsEDjz5+2khh+lzaSC6HmtvKIrRyAHWFOJ4Pg8pWog+P3GtqxsPtpGSlLe3WJJA+oc0cVXB/fkoJ0DO2fq92PrI6Xnd4MHUhZISWMgjPHkDk+ELJ0nuxObU2IfxY93aiDe16aHLqpqRHDRaS3MmliJISlCh8r4ckEgHlRJKgT8TaRSycsyuu2swZCMfvLOKbOyu4ENpKaCr9wpW+gcAfin1gtMgD6eVu/wBA1Yucfw9dr7/Co1FjUBvElxWA0koYTMiSlhASHJkVw9X3OB5eSW3/AD4dT40DRpIOs6Qdvcber0h5HVV+WAZHhskhlKbSxXIgqc6gFES4f/mRnVKPKItiCghJQiUo/Vpt9od88X3pqH5VG5LhWMJSW7OguIyodpVuqTyG5UZf1Nnj4PlKvlKlDzoLB0awFc/bWdAawTxrOsK544HyfGghe8e72NbGbd2+aZXM/B09a0VFKeC7IcP6GGkkjs4s/Skc/fkkAEjzeo8rtdzsuudwbPcHMbDJcjQ20lnbbH1uR6mF27s1ybKQx0DbY5WsI9tK1KKle4SDqxt9t1rTdrO6rO13OIYvtFjq3v8AC9rlzy+tnMA6PWjMZK2/e6gOtRwV8/qcCVd0ccGL4yjG7+63lyvcZuxrZNAxGelqqk1Ne1CSpK2XHGQStbvKuqOR3/m9AkkgaDd00e9w/NaXG2RYZBi8qtlSZWRW8t6bPFil5P0vPKPXo42rlKQlPlCuOAONSnNcQtspooseBKl1Xs2sGwcksNLPussPh1bBKSPpcCep8kfuDrGK7abo77QxNqprmzuEOq5jWcqEiRkdqyeOHEMufy69tQKikq7veASEgjVit+gbaxcNk2L2ZXNw0gJF5OzKzVMKh+lfKX0oCh9uEAf20EDtbMUtbMsFQrCz/DNKd/A1jIdlP8f0NIUpIKj9uSB/fXSxO1u7mlZl32PIxee4sn8sRYpnKbR4693EoSnv88pT2A48KOuDcTZTPfTXCeyGjvsi3gwJltS7OnunUSb2sQPJkRXwlJlICeQplfCgACkklXHx/wBQKqVgjWX1TdhktRIjokxG6GGZUqWlZCUhtolPnk/V2KenCuxHU6CSJ/Qv/bWlzHLazAcTtckuffVW1jAcWzFQVvyFqUENMNJ+7jjikITz45UCfAOubGLqVfUTc+bSTcbkuEhVbYutOPNAK4BUppSk+R58Hkc+fOuzgWJN7ub+VFa+yJGO7dqZv7Luzy09cvNH8vYBPyqO0pySeOeFPMcgHQXN6adorHbjGLK6ygsu5/lckWl6tnhTcYhPSPBaV8lmM0EtJ8nkhav69XCR1I8c64pMtmBGekSHkMRmUFx151QShtIHJUpR8AAAkk6XHLPWpV2khyu2konNz5yHSy9cof8AwVBEIPCiqcpKvxBHIPWMh3kA8lOgYW7iVs2msI1s1GkVTsdxuY3NSlUdbJSQsOhX0lBTzyFeOOedeWW9tTjuMZtR2HpSzmfk+YUcpttiHVxfzSvqoqx/8cW3hCYnAV/lX3H0Ak9A1ye1z5DhN3upYCx3ayR3NeCHGsajoVEx2KQSU9IXY++pJUrhySpxXxwE8ACtF+rTFsL3qt9rLDF52O1NM4xEZuGGR+EbKylIccaQkezHWXGUoWnn9ae3APIByfTt6k391LGdhmWUZxXcyliNy7KtjqL8GTHUrqiZEfHILKz/AEL4WgkpPbqVG+NJvtKwiB6z6d9tCEOWW3tgw+Ep4USxZx1IUo/1eHlJAPxx4+TpyNAE8DSifxHt2MnxLbfH8CxKFOestxZjtG7MqI6pc+NGCEqf/Dxk9fdWpsqT+tPUc+Rz2S3Z4++lt9UF3b4/vFsNLxumcyPJV21tGiVBlohx30LrHfcW++oHo22AlwhKVKIQeqVKCQQSHCBj0TNceMZ6NtPaV01KJ7O6CnXMjuWPbS0yy4ZLLTEVBQCUJYdKU8pIQeONNP6f8FgeozMpOd3LzdlgmL2jsbFqT3kOszpjKi29cSEJUoOfzUOIjhfhCUKc69lA6vTFWr1l1up3ayrErW1yRkIr8WgQUx4w9pBVISwJDi3pfhSSpZSkAJB6I5Outb+kXZK+S9+L2nw/3HgEqeYpmGHeBxxwttKVJ44HkEfGgtwHjx1V/qQdZP8AY/7aopHo1wSuiKj0drnmNJCPbaVT51bteyjnnohJkqSE/wBuONfLnpIgPMttndLdoIbQUJ65zMSrjnnyoHknn7kk8eOePGgvU+Dz15486QPbKoXiGf7wYOlTaq6hzGS7XIaa6NRYs1tE1LAH7IU84Pj7+PHgMKx6QalpXKtzd3Hk9VJCV7gWPgkcduQ4DyPkeeOfsfOtBG9A2EQp9jNj5luWzNsnRImyG80mpcluhIQFuqCuVqCUpTyrk8AD7aCtBuli0bb20z+PZRrzFauM7NckQXgpEj2iR7KFHj61udWgD/UtI1qtid8MkxfatuowTDXLDLLWTIusjzLLo71bVqspBS44GY6uJUsNciMPpZR1jp+v7a+/VF6WKPbbCMUtYV3m2RRRmtA1YRMgyWVYxBGXNShXZhxfRXK1Np+oHjkccedbPOtzMV27Fc/l2SwKA2sgxoi7Fwp99wAFRJAPVKeyeVq4SOw5I50HSvcCsdxXEStzcrstwF9y4mpkpTDpGiF8p617R6L6jwDIU8fnzqWsR24sdDDLSGWGUJbbabSEobSB4SkDwAP2Gq2vfUxtrQ1701d5NuKuMvpJtaGrfnQGD1SpQVKSkNKKQtHZKFqUO48fPEKoPWHT3WapgqpB+QzKJq1qWK2e1Z31nJcc6NREw4ylhDrnCiGiezQSC6U9wADBFKnXEJSkrUeAAkck/wBtVt6lY7tFtBLyFyC77tPcUlky316finW7OOlLSuf1gpcWQjz5SD/Trc7Nbe5z6nLLKI2bWkraalxq0FXOw7GJRTcPuhpt4CZY8eGlIcQQmNwlaVnkgpGojeelfFtjvUvAZmpsMjrraD+bYtZZBYPSn4k2MesmLypXVwobWh9pSk9k9neCSknQWG2p6u9TOxM9BKI6rS8qX1p/Wv361TjaD+6O0Xsf2KU/7O1pB9zJE2uyvZq2gvmPIhblUzBUBz2ale9GeT/uhwjnT7oPKRoBXxpc/WHNymhlbP3eFxIM7I2cw/L4rFo6W4qVzK2bGS68oKBKEKWlZQPqXwEAgq50xul79d2Ns33p1tJbsiwgiktKu3XYVKlIlwWGprX4mS0pJBSpuOp9fb+kJJ+RoF2303Gp9kqOSdop72W7syrpusyDdGXXItFxXw2465GEhwFhLqy2WhFYHRlJUCltQRzZP8OL1iWfqe28tKzL1pVn+PLQqa8llLCZ0Z8qUw+lCUpSkjgoIA48IV/XqA+o51e6npyjo29qoGFbJ41bVgr7z2FGVOR+PZiqfgMJ4DEZtDz6y+53U8ArhASr3FL7ZTcz9OOJbd7rU0pqknWlPYbRZBL7rYZjTobj8KDPc5SoD20RmVn4P+WI4+pR0DgYJ/EAj7ketBzZmppYbeOIE1ljIXJK1uWL0dslRZQEhKWwtp9IVyoLDYUCOQNSza31p1Wc7n7741b0b2N1u1xW69YOOF9cqOz7okOltA5TwWuyQnsVJUPg+NIfsTgC8T9V/pezx+XIj0maCwTT109fKoUCK07Fr2/k8lbCmF8/dbqj4JOrWqsfZj+vf1OYUqPH/EZRhtq1HXHSWluqfiwn+FEgJPh5QCgr5SvnjkHQP9t3vFiW6u20PPcat252KymXX0T1pU0EJbUpLndKgFJKShXII+2jB948N3F24Rn9BkEWZhqmZD/5y6Fx2UNsKWl5a/dCShKC2vkqAHCefjzpYf4T85eR+jODFnoQuOi3sovVtPTlC3AtQPHH9TqvjjgcftpS9mFZRlPpLx30300tcS7znP7OrdlNg/5Kmhhh6a7x4JT35HCiO47o/toH99T1tWby+i/OMhxO4al1ZpzkECya9xKXBCdTLCk+ArkmMQPjk8c+NKnvfn0ZjcDFF02ap29tYdLIt3smU03NderJrgjiui15Sv8AGvvOoQrr9KWggL7Ht4ftzbalxrZVzAqplyJj8OhXTR2gvlxEdMctD6j5Kuvyo/J86UHYZyPfbZbVXspuPY2UWkhPRp620qeadVGbQ6W1gdkKVwUq6kHxxoOH0Y+nbG6f0+YjkMTamBn15OxZNtHtMmtm3IxluvrK4TDTqHREHU9i420ArkBRUQTrXU3pOd3T3G3co8ZXheA43W7hIeZs6+iP+JK91uHXyFivkIdQiOhfxx0PBW6eDzwJV6Udy923/S7gsrFMNxqDjtTUdXLDNr5cV62cQtYd/DoZQ4GW0ucpDshQUo8coAPbXZ9O+ze3fqji7s5puBtrEYyeZnE6E8mY7zY1hjNRmgyiUyUqbUhbajy2oeSSCedBPr3NLT0+747rWS8Ky3L6/LodZd1CMZo3prTk9qOqG9EcdbQUsrKWIznd09eq1HkccFYtzK+dT5PgNveN3WUbqV2Y13+NskFk4aSleskONpp4kZx8tqUhp5lJUyhRQhKFLWCsJ033pkzW6cptzMWtp1hlSsAySVRQbORw5LnRUMNPsNur/wDI+hLoaUs/UspSpX1KOlm3oq595h+H7mYXf152v3Dz7HcknY1KrymbBsXFxmVluQlZB5cY/mtqQOqgvqTzxoJPuWssjAHlJQGmtw8ZW864vqGkCekFf9/JSOD/AO3P209yPgaQjel1LGLUTjq0toTmmOKUpR4SALNnkknT8fc/6nQGoFv9iz2cbF7i47FSlcu2xyxgsBXPHuORnEo548/qI+NT3WFpSpJCgCk+CCOQR99B537rWy93vRTf5dm2RK2r29l0hg4ThbSBBVOdaj8RFzClPuPF1xtS2o7IDaWUoWoOeSnv+kjD8Q9Reye9W1EyFZ1OK2dnEvIUGSwwxJgRrKExLacZQlTiUJ95Dq2z5HXj48pENxXd3F/TRs7ZW2RY1Z7t7lYaZ2OriLaZch4jXtTHa+JHddSn24iZDaUklIW6+FEqKm0gpnPoK3V9Pu1OK38Zrcqqg5dcTG5Nyxee7Wt13Rv249ayuUtQUzGSFNIPvOE8KPPHAAR7124/A2O3E9Iz9IZTVfiEoQmOHAVNRGJNYyVLAALpUhfQpTxz25+ORqV5/G/wT/Fp259l15ddmOOSXJMdXRaTIRFkMq8EcpQW4jHIB8qT/tq2/V96UmPWBh2Pv0maKxyfXNSFwLGMymXFlsv+y51VwofSXI0dYcQSR1PAPOu5nvpmuM79QWxu48zIIrqsEhzGrZQZLL9i+4yEoW30+lKC4VqUkkAA8AHseArT+FC07WbB5jRuusuIpM6s69osoCPoSiOrkjnxypSuOftwPtpAL7FF7MZ1uHurjqlKyzbrdh2G5DivKDP4R5Tyo4A6+UqcYdaUPkpc48fOmsotw9wPQVvtu9IyXaW9vtrMyyl27ayah5ebgMuOL4UUJSpHPDiQULLSuU+CrxqPbl47Jlbt+uKshVgYS9QU2ZQiltTKy5EQ3LS8gdQexUXCrxz2CknyVaD00xjJa7MMcqL+nkol1NpFZmxJCPhxlxIWhQ/sUqGka2SgnF8NeogS0/j97b1Y4YDISWLKQEcIBIA6FBHHjzq1v4eue0+U7HT8eorRy5qcQvJtNXTXwpLj1cVCRBWUqSkgew+hA+kf9s+NQVppFVvbvVSCSXlRslasG2VuJK22plfFe+B8JLvv8c/+p/bQQfCbXKdtc3y3bTG9s8UzxmXUy8jpLzJpjMOPRwJU4uSY0sLSpT0RmWPe6NEK46c8FQUmUbX5pLvYWB7TbI59YZS6zYy7jcbcmhr460tuyPdfUr35LSmFLelO8htCXF+0115ASSYh6mMRh2+M4/kjmOM5bOoriGwjH33XGkXLMuQ1GVAWtCklIU4tlwduUd2khSVJJGsWPqTyDcHHqefh0VvG7DHd3f8ADFHjdwFwIsSKimc4Zmswl9XUtPocISlR/QlJISTyEtyf1Z7dekPArXb3EXLezytNrKgRcoyuO4mus7lyQn8wlyZqU/zfwzrwU/wkfCW0n7pX5i6x7HZycJw7OLLM8ZN9idu5ZzXFmLPuzbKbs5FeSAlTCvda7hPIC+PJ45Nu4j6eaOv/ADexystZnkl5MVPnTZjAQw0pUr8YWYrAJDDH4gl0oB+tR5Xz4AkMrZXCbCyxac7j0X3sZlvzalDZUhqK+84HHVhsHqolwBY5B4UORxoNN6mFMt7JZA884lptmdUOlalBKUhNtDJKufsByf8AbXobyOSP7n/+6QPMcJc9Sdha7O0jJehrcaTluQhHZijaQ6h38M2r9K5y+ieG/IaSSpfn6Q+FRWNU9XDgMF1TMVlDDan3VOuFKUhI7LUSVHgDkk8k+ToO5rC/0n/TWTqjd+fUzW7XuSqOqfhO5Iyw2/MmWCXXIFK28SlhclLILrzrqgQzDZHvPlJ46IC3UAtiJNJL319TmIf4vq9v8AjWce/zS3JLNrZRnoTTbkFhRA9phLyX+76QpwmSlCOCvubL279MW0u7sGdYsbIu7bUBiNRKW4izF1NjaRyklTrkeOtK20/ShSfxBU4sEFaEkcGD70bT1O5d/iW4W70m+xbPnJLMXAcXwhqGjJXSwr3Qt9xSFpW92IdWkrEaIkgFfKnHF8VDfbqenPcmky7dyE3u3meYNO1tTUUE4OX9RHShTzrLENLbcV5vqwwp99oNcOHjlaenIdub/DcybbaVKn7Ib3ZDhDrnZ4189pDjT7h5+lbrIbHQ/T+tp3qeVAEnX3F3j9Vvp3ju/wDUDbpndjH2lFCLLHXQ9NQnqT3dVHZClJAHyYieSfKh92B2q9Wu2u6lizRs3yMezgBtuVh2RIXXW0aQpHdTHsPpQp1SRzyWwoffngjVynyfIIP/ABoFU21/iRbSZysxrd+ww+wZR/mVTo5kQ2lAJ7dpTHdLaR2T9Twa+QCAfGmFobPD9ya1+3ppFLk8GdGEN+ZDUzKbfYIKvZWpPPKOHFHorx9Z8eTrRbqennbne6MWs2w+svnOgaExxotS0ICu3RElspdQkn5CVgH7g6WbPv4YFK1evZTtPuPlu2uW8KUmQmwdltOEqKlBxfdMg91Hyouq/wDyfjQMvsr6f8K9PtZfQMJqhWRLq1et5LQIKUuOcANtgABDSEgJQgeEj9ySTRe+FS5jvqrYmhCG4uV4cEp6EArk10whalDj59qwbAPPwgj7a1+w1t6utvd1qvG93auq3BwaWFxV5XQKjodiuH6m3nE/ylFseUKBaB+4JI4VOPWjUIgxts83DIU5QZOzCfdVzw3EsW1Ql88A/wDmciq/1ToKu3Nx2zyfCZUKkfYjXbUuDY17spaktJkRZjMlAWUgkBXslPYA8dueDxqkNn9iNyMUzWC/k1nj8jHTkFjmcxutcfW/+ZyGHIyGuVhIW2hC+4UUg8rWPOmXUD7YHHCuSONfLTTkh9LTbaluKUEpQgElR+wA++gCD2T4+2tGw1kW5eXTcEwGQqvs4fRN/lvVK2cdSv6g02g/92ctI8I+GQoLWe3CRikYv96Mlex7ArFFRQQJAiZFuA0pKhDc5CVQKvnlDs0kpBf+ptjnwFudQJ7d71bcenHZpFPt3Fk2dZGx+5sqx/Hoy7FvvCX0kOvu8KTz761FbrqgCoHkkqA0F47WbYY9tBhMDGMYhfgqyKFK5WsuOvuqPZx51w+XHFq5UpR8kn7DgCXa1eLSJsvGql+yjvRLF2IyuTHkKbU406UJK0qLf0FQVyCUfTz8eONbTQYV8ahOU7Q0WXZziOVSw+1ZYzOdsYyYy0oakPORlxuz6ep9zq24roeQUn4PBIM30ceedBBFbVwK7OslzytCHc0tKpmqjzLQGQzDaZDim220jqpDSnHO7iEKHcpB8EDilMg2ayjDoftRslXX2eRxZE/cPeOW42ifCiMpQTDrkEERUq7ue0fKI7bTi+HHlJVpptfK20rSUqAII4IPnnQIHY0WC5Dh2LsSsf8A8M7Qz5ZcxTB6urbm5PuC6OjqpbqnwXGmHAlJJUpK1IX3feaSoJ1q4kLOtvby4rtu7CwwzKoqWJsrDoGQG6xTF4RCVuKupU/lth4pLqgzCKSENpICklLmn8OLVIyCLefl0Y3ESIuBHmlse61HWpC1tJV9kFTbZIH/AKJ/bVIQPRviyLuHAtHXrzbmvjqktYnYuKfZsbd6Q47KsrJSvM10gtJQHipKOFEJ5KSArNr135FguLScry7FKrMNvIstUFWcYTNXEalOlZDYjQrENmQVD5/DPvpBSvhRAPF+bb+pfb/dG1Ypa26NdlS2Pecxe9juV1qxxyFpXGeCVEpIIPXsPHIJBBNVvbEbjxnKXI5z1Nle71lPfS5llogyKbB4ikq4FVXqUgk9ENNA8hxxZ7vLKR11X+7uxNRcN5hW21VDuhUwluZfvPujHNi/EaUyqQpuni8dUlsP90hoNx2j9IQ8vskA8qf/ALfP7H7ar31E7ZK3l2PzbDWVJRNtqt5qE4o8BuUke5HXz9urqG1cjyOPBB0kC3dz9vbHGE4VuFufhWK3TSa+mocsZjZLk2RutIR2eiV76CmAyE8qcckPNpQFJJbaBSk7/aHer1gZp+axccj4RmsWEp4vX19BXGhoeQooTCjyYzrbct0FCvcW02WkL5HukcABJsCzRnN9tqTMHFswIU2pbtpT0l1LbUVBaC3VOLUeEpQe/JJ4HGq5tcimeoK1GKY1ZP1m3VmVV0q8aWmBLuFBhMmUphyQ2r2K9mM42tx5TRU+pxDbY6LW4i1NiPQddw2HRvXf1mW07U5+xr8Go2lM4/HffkKkOLebKUqlBK1fy23QW2wVfSrkcW/vF6R8X3huPzCTZTaZLrbCZdfGgV02DLcYBDD6402K+2Hm0KU2HUJSotnooqQAkAtTOzl/6l5kLb9jJ6udtzh8Cwjxr6mr0QIrosKyBKqHxXtOJaU5H991SFpCQAgKAQpQJa3H/S9gVJW21euudsa+xiSq1UOU+fZahSW4yH4zaEdUhCzFbWSQVd1OKCh3OpdtltnVbWY3+VVi5Ex5+Q5On2k9YcmWMtzguyZCwAFOK4A8AJSlKUJCUJSkS3QYQgNoSkfCQANZ0aNAaNGjQGjRo0GCkE+RrPA86NGgx1H7a434rUlpTTzSHW1DhSFgEEf3B0aNBkxmi8h0tpLqAQlZH1AHjkc/34H/AANcVfWRKqK3GhRWYcZvnozHbCEJ5JJ4SAAPJJ/30aNB2eONGjRoD40aNGgNGjRoP//Z"/>
          <p:cNvSpPr>
            <a:spLocks noChangeAspect="1" noChangeArrowheads="1"/>
          </p:cNvSpPr>
          <p:nvPr/>
        </p:nvSpPr>
        <p:spPr bwMode="auto">
          <a:xfrm>
            <a:off x="63500" y="-617538"/>
            <a:ext cx="1200150" cy="128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9" descr="data:image/jpeg;base64,/9j/4AAQSkZJRgABAQAAAQABAAD/2wBDAAMCAgMCAgMDAwMEAwMEBQgFBQQEBQoHBwYIDAoMDAsKCwsNDhIQDQ4RDgsLEBYQERMUFRUVDA8XGBYUGBIUFRT/2wBDAQMEBAUEBQkFBQkUDQsNFBQUFBQUFBQUFBQUFBQUFBQUFBQUFBQUFBQUFBQUFBQUFBQUFBQUFBQUFBQUFBQUFBT/wAARCACHAH4DASIAAhEBAxEB/8QAHQAAAgICAwEAAAAAAAAAAAAAAAgGBwEFAwQJAv/EADgQAAEEAQQBAwIEBAUEAwEAAAECAwQFBgAHERIhCBMxIkEUFTJRCSNCYRYkcYGRFzNDUjRicrH/xAAUAQEAAAAAAAAAAAAAAAAAAAAA/8QAFBEBAAAAAAAAAAAAAAAAAAAAAP/aAAwDAQACEQMRAD8A9TdGjRoDRo0ccqGgNBIGk9wX1Z7kb2t4hIxelwHCouUS5KKhvIbmZaWM2Iwp1K5iIcZhro1/KVwp11CeQlJUC4jm2oe127li6yu83rVFbCj7rOLYtDhhaf2CpRlKSft2H258c8EBdAUD8ef9NHn9j/xqlWPS7Ael/iLjcfc++XySEu5lLgoA4AA6QiwnxxzzxzyTyTrUT/QXsfbSHJVjhz9nNdPZ2XPvbF951X3Uta5BUpR/cnnQMAefHg8f38aAP2Hxqjh6Hthywyy7tdj8lLSQhBlMKeUB/wDpaiSfA5JPJ++geh7YZAV7e1eOMEhSQtiKW1J5HBKVJIKTx9xwdBeXx9j/AMaOdUHD9Ee2tA06jFHctwQvlP4hWL5fZwg/wCElxIfKVEdjwSOftzx41R/oD3HyKZvNuht3b5heZcrGGlx7B69sHZqhYNWk1ju0twnqhcVMUlCeEdgSAk86B7OdGsJ+P76zoDRo0aA0aNGgNYI+tJ/vrPOqr9QnqNxb054mxbXpkWNrPcVHpserUe7PtpAHPtstjk8DlPZZ+lPYc+VJBBCdgIljt1Jmy8QemzmLHMrlFBSURaiWeTx4cs8v2Ng+lRhVUdCQgspTypx5xR8rCdekm3W4NLudisa/oLCPa1jzjrKJsLuqO6tpam3CytSU+42FoUEuJHVYAUkkEHXlTt1gWYbk5XulPkWWWbbu7ituS7iI7iSEQksOSlOriMTJDpeKVKeWXG/baS6lS+ySOAGhop28WPU0Wsh7tsGJCZSywgYXAbDbaRwlCUtKQhKUpAACUgAAaB2u4/fRz8fSr/jSVS39x8jYVHvd38jcaVyOmPxIdQnjxx9SGlu88gHkOAfbjgkHQSto6i2iIj39rleWMgdemQ5VYzGz4A8oU/0P3P6fBJ440D5uLDLa3HCEIQCpSlEAAD5JOohc7zYBjkiQxbZxjVW/HHZ5ubcRmVNDjnlQUsEDjz5+2khh+lzaSC6HmtvKIrRyAHWFOJ4Pg8pWog+P3GtqxsPtpGSlLe3WJJA+oc0cVXB/fkoJ0DO2fq92PrI6Xnd4MHUhZISWMgjPHkDk+ELJ0nuxObU2IfxY93aiDe16aHLqpqRHDRaS3MmliJISlCh8r4ckEgHlRJKgT8TaRSycsyuu2swZCMfvLOKbOyu4ENpKaCr9wpW+gcAfin1gtMgD6eVu/wBA1Yucfw9dr7/Co1FjUBvElxWA0koYTMiSlhASHJkVw9X3OB5eSW3/AD4dT40DRpIOs6Qdvcber0h5HVV+WAZHhskhlKbSxXIgqc6gFES4f/mRnVKPKItiCghJQiUo/Vpt9od88X3pqH5VG5LhWMJSW7OguIyodpVuqTyG5UZf1Nnj4PlKvlKlDzoLB0awFc/bWdAawTxrOsK544HyfGghe8e72NbGbd2+aZXM/B09a0VFKeC7IcP6GGkkjs4s/Skc/fkkAEjzeo8rtdzsuudwbPcHMbDJcjQ20lnbbH1uR6mF27s1ybKQx0DbY5WsI9tK1KKle4SDqxt9t1rTdrO6rO13OIYvtFjq3v8AC9rlzy+tnMA6PWjMZK2/e6gOtRwV8/qcCVd0ccGL4yjG7+63lyvcZuxrZNAxGelqqk1Ne1CSpK2XHGQStbvKuqOR3/m9AkkgaDd00e9w/NaXG2RYZBi8qtlSZWRW8t6bPFil5P0vPKPXo42rlKQlPlCuOAONSnNcQtspooseBKl1Xs2sGwcksNLPussPh1bBKSPpcCep8kfuDrGK7abo77QxNqprmzuEOq5jWcqEiRkdqyeOHEMufy69tQKikq7veASEgjVit+gbaxcNk2L2ZXNw0gJF5OzKzVMKh+lfKX0oCh9uEAf20EDtbMUtbMsFQrCz/DNKd/A1jIdlP8f0NIUpIKj9uSB/fXSxO1u7mlZl32PIxee4sn8sRYpnKbR4693EoSnv88pT2A48KOuDcTZTPfTXCeyGjvsi3gwJltS7OnunUSb2sQPJkRXwlJlICeQplfCgACkklXHx/wBQKqVgjWX1TdhktRIjokxG6GGZUqWlZCUhtolPnk/V2KenCuxHU6CSJ/Qv/bWlzHLazAcTtckuffVW1jAcWzFQVvyFqUENMNJ+7jjikITz45UCfAOubGLqVfUTc+bSTcbkuEhVbYutOPNAK4BUppSk+R58Hkc+fOuzgWJN7ub+VFa+yJGO7dqZv7Luzy09cvNH8vYBPyqO0pySeOeFPMcgHQXN6adorHbjGLK6ygsu5/lckWl6tnhTcYhPSPBaV8lmM0EtJ8nkhav69XCR1I8c64pMtmBGekSHkMRmUFx151QShtIHJUpR8AAAkk6XHLPWpV2khyu2konNz5yHSy9cof8AwVBEIPCiqcpKvxBHIPWMh3kA8lOgYW7iVs2msI1s1GkVTsdxuY3NSlUdbJSQsOhX0lBTzyFeOOedeWW9tTjuMZtR2HpSzmfk+YUcpttiHVxfzSvqoqx/8cW3hCYnAV/lX3H0Ak9A1ye1z5DhN3upYCx3ayR3NeCHGsajoVEx2KQSU9IXY++pJUrhySpxXxwE8ACtF+rTFsL3qt9rLDF52O1NM4xEZuGGR+EbKylIccaQkezHWXGUoWnn9ae3APIByfTt6k391LGdhmWUZxXcyliNy7KtjqL8GTHUrqiZEfHILKz/AEL4WgkpPbqVG+NJvtKwiB6z6d9tCEOWW3tgw+Ep4USxZx1IUo/1eHlJAPxx4+TpyNAE8DSifxHt2MnxLbfH8CxKFOestxZjtG7MqI6pc+NGCEqf/Dxk9fdWpsqT+tPUc+Rz2S3Z4++lt9UF3b4/vFsNLxumcyPJV21tGiVBlohx30LrHfcW++oHo22AlwhKVKIQeqVKCQQSHCBj0TNceMZ6NtPaV01KJ7O6CnXMjuWPbS0yy4ZLLTEVBQCUJYdKU8pIQeONNP6f8FgeozMpOd3LzdlgmL2jsbFqT3kOszpjKi29cSEJUoOfzUOIjhfhCUKc69lA6vTFWr1l1up3ayrErW1yRkIr8WgQUx4w9pBVISwJDi3pfhSSpZSkAJB6I5Outb+kXZK+S9+L2nw/3HgEqeYpmGHeBxxwttKVJ44HkEfGgtwHjx1V/qQdZP8AY/7aopHo1wSuiKj0drnmNJCPbaVT51bteyjnnohJkqSE/wBuONfLnpIgPMttndLdoIbQUJ65zMSrjnnyoHknn7kk8eOePGgvU+Dz15486QPbKoXiGf7wYOlTaq6hzGS7XIaa6NRYs1tE1LAH7IU84Pj7+PHgMKx6QalpXKtzd3Hk9VJCV7gWPgkcduQ4DyPkeeOfsfOtBG9A2EQp9jNj5luWzNsnRImyG80mpcluhIQFuqCuVqCUpTyrk8AD7aCtBuli0bb20z+PZRrzFauM7NckQXgpEj2iR7KFHj61udWgD/UtI1qtid8MkxfatuowTDXLDLLWTIusjzLLo71bVqspBS44GY6uJUsNciMPpZR1jp+v7a+/VF6WKPbbCMUtYV3m2RRRmtA1YRMgyWVYxBGXNShXZhxfRXK1Np+oHjkccedbPOtzMV27Fc/l2SwKA2sgxoi7Fwp99wAFRJAPVKeyeVq4SOw5I50HSvcCsdxXEStzcrstwF9y4mpkpTDpGiF8p617R6L6jwDIU8fnzqWsR24sdDDLSGWGUJbbabSEobSB4SkDwAP2Gq2vfUxtrQ1701d5NuKuMvpJtaGrfnQGD1SpQVKSkNKKQtHZKFqUO48fPEKoPWHT3WapgqpB+QzKJq1qWK2e1Z31nJcc6NREw4ylhDrnCiGiezQSC6U9wADBFKnXEJSkrUeAAkck/wBtVt6lY7tFtBLyFyC77tPcUlky316finW7OOlLSuf1gpcWQjz5SD/Trc7Nbe5z6nLLKI2bWkraalxq0FXOw7GJRTcPuhpt4CZY8eGlIcQQmNwlaVnkgpGojeelfFtjvUvAZmpsMjrraD+bYtZZBYPSn4k2MesmLypXVwobWh9pSk9k9neCSknQWG2p6u9TOxM9BKI6rS8qX1p/Wv361TjaD+6O0Xsf2KU/7O1pB9zJE2uyvZq2gvmPIhblUzBUBz2ale9GeT/uhwjnT7oPKRoBXxpc/WHNymhlbP3eFxIM7I2cw/L4rFo6W4qVzK2bGS68oKBKEKWlZQPqXwEAgq50xul79d2Ns33p1tJbsiwgiktKu3XYVKlIlwWGprX4mS0pJBSpuOp9fb+kJJ+RoF2303Gp9kqOSdop72W7syrpusyDdGXXItFxXw2465GEhwFhLqy2WhFYHRlJUCltQRzZP8OL1iWfqe28tKzL1pVn+PLQqa8llLCZ0Z8qUw+lCUpSkjgoIA48IV/XqA+o51e6npyjo29qoGFbJ41bVgr7z2FGVOR+PZiqfgMJ4DEZtDz6y+53U8ArhASr3FL7ZTcz9OOJbd7rU0pqknWlPYbRZBL7rYZjTobj8KDPc5SoD20RmVn4P+WI4+pR0DgYJ/EAj7ketBzZmppYbeOIE1ljIXJK1uWL0dslRZQEhKWwtp9IVyoLDYUCOQNSza31p1Wc7n7741b0b2N1u1xW69YOOF9cqOz7okOltA5TwWuyQnsVJUPg+NIfsTgC8T9V/pezx+XIj0maCwTT109fKoUCK07Fr2/k8lbCmF8/dbqj4JOrWqsfZj+vf1OYUqPH/EZRhtq1HXHSWluqfiwn+FEgJPh5QCgr5SvnjkHQP9t3vFiW6u20PPcat252KymXX0T1pU0EJbUpLndKgFJKShXII+2jB948N3F24Rn9BkEWZhqmZD/5y6Fx2UNsKWl5a/dCShKC2vkqAHCefjzpYf4T85eR+jODFnoQuOi3sovVtPTlC3AtQPHH9TqvjjgcftpS9mFZRlPpLx30300tcS7znP7OrdlNg/5Kmhhh6a7x4JT35HCiO47o/toH99T1tWby+i/OMhxO4al1ZpzkECya9xKXBCdTLCk+ArkmMQPjk8c+NKnvfn0ZjcDFF02ap29tYdLIt3smU03NderJrgjiui15Sv8AGvvOoQrr9KWggL7Ht4ftzbalxrZVzAqplyJj8OhXTR2gvlxEdMctD6j5Kuvyo/J86UHYZyPfbZbVXspuPY2UWkhPRp620qeadVGbQ6W1gdkKVwUq6kHxxoOH0Y+nbG6f0+YjkMTamBn15OxZNtHtMmtm3IxluvrK4TDTqHREHU9i420ArkBRUQTrXU3pOd3T3G3co8ZXheA43W7hIeZs6+iP+JK91uHXyFivkIdQiOhfxx0PBW6eDzwJV6Udy923/S7gsrFMNxqDjtTUdXLDNr5cV62cQtYd/DoZQ4GW0ucpDshQUo8coAPbXZ9O+ze3fqji7s5puBtrEYyeZnE6E8mY7zY1hjNRmgyiUyUqbUhbajy2oeSSCedBPr3NLT0+747rWS8Ky3L6/LodZd1CMZo3prTk9qOqG9EcdbQUsrKWIznd09eq1HkccFYtzK+dT5PgNveN3WUbqV2Y13+NskFk4aSleskONpp4kZx8tqUhp5lJUyhRQhKFLWCsJ033pkzW6cptzMWtp1hlSsAySVRQbORw5LnRUMNPsNur/wDI+hLoaUs/UspSpX1KOlm3oq595h+H7mYXf152v3Dz7HcknY1KrymbBsXFxmVluQlZB5cY/mtqQOqgvqTzxoJPuWssjAHlJQGmtw8ZW864vqGkCekFf9/JSOD/AO3P209yPgaQjel1LGLUTjq0toTmmOKUpR4SALNnkknT8fc/6nQGoFv9iz2cbF7i47FSlcu2xyxgsBXPHuORnEo548/qI+NT3WFpSpJCgCk+CCOQR99B537rWy93vRTf5dm2RK2r29l0hg4ThbSBBVOdaj8RFzClPuPF1xtS2o7IDaWUoWoOeSnv+kjD8Q9Reye9W1EyFZ1OK2dnEvIUGSwwxJgRrKExLacZQlTiUJ95Dq2z5HXj48pENxXd3F/TRs7ZW2RY1Z7t7lYaZ2OriLaZch4jXtTHa+JHddSn24iZDaUklIW6+FEqKm0gpnPoK3V9Pu1OK38Zrcqqg5dcTG5Nyxee7Wt13Rv249ayuUtQUzGSFNIPvOE8KPPHAAR7124/A2O3E9Iz9IZTVfiEoQmOHAVNRGJNYyVLAALpUhfQpTxz25+ORqV5/G/wT/Fp259l15ddmOOSXJMdXRaTIRFkMq8EcpQW4jHIB8qT/tq2/V96UmPWBh2Pv0maKxyfXNSFwLGMymXFlsv+y51VwofSXI0dYcQSR1PAPOu5nvpmuM79QWxu48zIIrqsEhzGrZQZLL9i+4yEoW30+lKC4VqUkkAA8AHseArT+FC07WbB5jRuusuIpM6s69osoCPoSiOrkjnxypSuOftwPtpAL7FF7MZ1uHurjqlKyzbrdh2G5DivKDP4R5Tyo4A6+UqcYdaUPkpc48fOmsotw9wPQVvtu9IyXaW9vtrMyyl27ayah5ebgMuOL4UUJSpHPDiQULLSuU+CrxqPbl47Jlbt+uKshVgYS9QU2ZQiltTKy5EQ3LS8gdQexUXCrxz2CknyVaD00xjJa7MMcqL+nkol1NpFZmxJCPhxlxIWhQ/sUqGka2SgnF8NeogS0/j97b1Y4YDISWLKQEcIBIA6FBHHjzq1v4eue0+U7HT8eorRy5qcQvJtNXTXwpLj1cVCRBWUqSkgew+hA+kf9s+NQVppFVvbvVSCSXlRslasG2VuJK22plfFe+B8JLvv8c/+p/bQQfCbXKdtc3y3bTG9s8UzxmXUy8jpLzJpjMOPRwJU4uSY0sLSpT0RmWPe6NEK46c8FQUmUbX5pLvYWB7TbI59YZS6zYy7jcbcmhr460tuyPdfUr35LSmFLelO8htCXF+0115ASSYh6mMRh2+M4/kjmOM5bOoriGwjH33XGkXLMuQ1GVAWtCklIU4tlwduUd2khSVJJGsWPqTyDcHHqefh0VvG7DHd3f8ADFHjdwFwIsSKimc4Zmswl9XUtPocISlR/QlJISTyEtyf1Z7dekPArXb3EXLezytNrKgRcoyuO4mus7lyQn8wlyZqU/zfwzrwU/wkfCW0n7pX5i6x7HZycJw7OLLM8ZN9idu5ZzXFmLPuzbKbs5FeSAlTCvda7hPIC+PJ45Nu4j6eaOv/ADexystZnkl5MVPnTZjAQw0pUr8YWYrAJDDH4gl0oB+tR5Xz4AkMrZXCbCyxac7j0X3sZlvzalDZUhqK+84HHVhsHqolwBY5B4UORxoNN6mFMt7JZA884lptmdUOlalBKUhNtDJKufsByf8AbXobyOSP7n/+6QPMcJc9Sdha7O0jJehrcaTluQhHZijaQ6h38M2r9K5y+ieG/IaSSpfn6Q+FRWNU9XDgMF1TMVlDDan3VOuFKUhI7LUSVHgDkk8k+ToO5rC/0n/TWTqjd+fUzW7XuSqOqfhO5Iyw2/MmWCXXIFK28SlhclLILrzrqgQzDZHvPlJ46IC3UAtiJNJL319TmIf4vq9v8AjWce/zS3JLNrZRnoTTbkFhRA9phLyX+76QpwmSlCOCvubL279MW0u7sGdYsbIu7bUBiNRKW4izF1NjaRyklTrkeOtK20/ShSfxBU4sEFaEkcGD70bT1O5d/iW4W70m+xbPnJLMXAcXwhqGjJXSwr3Qt9xSFpW92IdWkrEaIkgFfKnHF8VDfbqenPcmky7dyE3u3meYNO1tTUUE4OX9RHShTzrLENLbcV5vqwwp99oNcOHjlaenIdub/DcybbaVKn7Ib3ZDhDrnZ4189pDjT7h5+lbrIbHQ/T+tp3qeVAEnX3F3j9Vvp3ju/wDUDbpndjH2lFCLLHXQ9NQnqT3dVHZClJAHyYieSfKh92B2q9Wu2u6lizRs3yMezgBtuVh2RIXXW0aQpHdTHsPpQp1SRzyWwoffngjVynyfIIP/ABoFU21/iRbSZysxrd+ww+wZR/mVTo5kQ2lAJ7dpTHdLaR2T9Twa+QCAfGmFobPD9ya1+3ppFLk8GdGEN+ZDUzKbfYIKvZWpPPKOHFHorx9Z8eTrRbqennbne6MWs2w+svnOgaExxotS0ICu3RElspdQkn5CVgH7g6WbPv4YFK1evZTtPuPlu2uW8KUmQmwdltOEqKlBxfdMg91Hyouq/wDyfjQMvsr6f8K9PtZfQMJqhWRLq1et5LQIKUuOcANtgABDSEgJQgeEj9ySTRe+FS5jvqrYmhCG4uV4cEp6EArk10whalDj59qwbAPPwgj7a1+w1t6utvd1qvG93auq3BwaWFxV5XQKjodiuH6m3nE/ylFseUKBaB+4JI4VOPWjUIgxts83DIU5QZOzCfdVzw3EsW1Ql88A/wDmciq/1ToKu3Nx2zyfCZUKkfYjXbUuDY17spaktJkRZjMlAWUgkBXslPYA8dueDxqkNn9iNyMUzWC/k1nj8jHTkFjmcxutcfW/+ZyGHIyGuVhIW2hC+4UUg8rWPOmXUD7YHHCuSONfLTTkh9LTbaluKUEpQgElR+wA++gCD2T4+2tGw1kW5eXTcEwGQqvs4fRN/lvVK2cdSv6g02g/92ctI8I+GQoLWe3CRikYv96Mlex7ArFFRQQJAiZFuA0pKhDc5CVQKvnlDs0kpBf+ptjnwFudQJ7d71bcenHZpFPt3Fk2dZGx+5sqx/Hoy7FvvCX0kOvu8KTz761FbrqgCoHkkqA0F47WbYY9tBhMDGMYhfgqyKFK5WsuOvuqPZx51w+XHFq5UpR8kn7DgCXa1eLSJsvGql+yjvRLF2IyuTHkKbU406UJK0qLf0FQVyCUfTz8eONbTQYV8ahOU7Q0WXZziOVSw+1ZYzOdsYyYy0oakPORlxuz6ep9zq24roeQUn4PBIM30ceedBBFbVwK7OslzytCHc0tKpmqjzLQGQzDaZDim220jqpDSnHO7iEKHcpB8EDilMg2ayjDoftRslXX2eRxZE/cPeOW42ifCiMpQTDrkEERUq7ue0fKI7bTi+HHlJVpptfK20rSUqAII4IPnnQIHY0WC5Dh2LsSsf8A8M7Qz5ZcxTB6urbm5PuC6OjqpbqnwXGmHAlJJUpK1IX3feaSoJ1q4kLOtvby4rtu7CwwzKoqWJsrDoGQG6xTF4RCVuKupU/lth4pLqgzCKSENpICklLmn8OLVIyCLefl0Y3ESIuBHmlse61HWpC1tJV9kFTbZIH/AKJ/bVIQPRviyLuHAtHXrzbmvjqktYnYuKfZsbd6Q47KsrJSvM10gtJQHipKOFEJ5KSArNr135FguLScry7FKrMNvIstUFWcYTNXEalOlZDYjQrENmQVD5/DPvpBSvhRAPF+bb+pfb/dG1Ypa26NdlS2Pecxe9juV1qxxyFpXGeCVEpIIPXsPHIJBBNVvbEbjxnKXI5z1Nle71lPfS5llogyKbB4ikq4FVXqUgk9ENNA8hxxZ7vLKR11X+7uxNRcN5hW21VDuhUwluZfvPujHNi/EaUyqQpuni8dUlsP90hoNx2j9IQ8vskA8qf/ALfP7H7ar31E7ZK3l2PzbDWVJRNtqt5qE4o8BuUke5HXz9urqG1cjyOPBB0kC3dz9vbHGE4VuFufhWK3TSa+mocsZjZLk2RutIR2eiV76CmAyE8qcckPNpQFJJbaBSk7/aHer1gZp+axccj4RmsWEp4vX19BXGhoeQooTCjyYzrbct0FCvcW02WkL5HukcABJsCzRnN9tqTMHFswIU2pbtpT0l1LbUVBaC3VOLUeEpQe/JJ4HGq5tcimeoK1GKY1ZP1m3VmVV0q8aWmBLuFBhMmUphyQ2r2K9mM42tx5TRU+pxDbY6LW4i1NiPQddw2HRvXf1mW07U5+xr8Go2lM4/HffkKkOLebKUqlBK1fy23QW2wVfSrkcW/vF6R8X3huPzCTZTaZLrbCZdfGgV02DLcYBDD6402K+2Hm0KU2HUJSotnooqQAkAtTOzl/6l5kLb9jJ6udtzh8Cwjxr6mr0QIrosKyBKqHxXtOJaU5H991SFpCQAgKAQpQJa3H/S9gVJW21euudsa+xiSq1UOU+fZahSW4yH4zaEdUhCzFbWSQVd1OKCh3OpdtltnVbWY3+VVi5Ex5+Q5On2k9YcmWMtzguyZCwAFOK4A8AJSlKUJCUJSkS3QYQgNoSkfCQANZ0aNAaNGjQGjRo0GCkE+RrPA86NGgx1H7a434rUlpTTzSHW1DhSFgEEf3B0aNBkxmi8h0tpLqAQlZH1AHjkc/34H/AANcVfWRKqK3GhRWYcZvnozHbCEJ5JJ4SAAPJJ/30aNB2eONGjRoD40aNGgNGjRoP//Z"/>
          <p:cNvSpPr>
            <a:spLocks noChangeAspect="1" noChangeArrowheads="1"/>
          </p:cNvSpPr>
          <p:nvPr/>
        </p:nvSpPr>
        <p:spPr bwMode="auto">
          <a:xfrm>
            <a:off x="215900" y="-465138"/>
            <a:ext cx="1200150" cy="128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07561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E1ED5D-E6B7-4982-B398-F00160CB7F68}"/>
              </a:ext>
            </a:extLst>
          </p:cNvPr>
          <p:cNvSpPr>
            <a:spLocks noGrp="1"/>
          </p:cNvSpPr>
          <p:nvPr>
            <p:ph idx="1"/>
          </p:nvPr>
        </p:nvSpPr>
        <p:spPr>
          <a:xfrm>
            <a:off x="683568" y="476672"/>
            <a:ext cx="6986737" cy="5636699"/>
          </a:xfrm>
        </p:spPr>
        <p:txBody>
          <a:bodyPr>
            <a:noAutofit/>
          </a:bodyPr>
          <a:lstStyle/>
          <a:p>
            <a:pPr marL="0" indent="0">
              <a:buNone/>
            </a:pPr>
            <a:r>
              <a:rPr lang="en-US" sz="2000" dirty="0">
                <a:solidFill>
                  <a:srgbClr val="002060"/>
                </a:solidFill>
                <a:latin typeface="SassoonPrimaryInfant" pitchFamily="2" charset="0"/>
              </a:rPr>
              <a:t>Teachers will communicate with you via ClassDojo. You will need to download the App and your child’s class teacher will provide you with a password in September.</a:t>
            </a:r>
          </a:p>
          <a:p>
            <a:pPr marL="0" indent="0">
              <a:buNone/>
            </a:pPr>
            <a:endParaRPr lang="en-US" sz="2000" dirty="0">
              <a:solidFill>
                <a:srgbClr val="002060"/>
              </a:solidFill>
              <a:latin typeface="SassoonPrimaryInfant" pitchFamily="2" charset="0"/>
            </a:endParaRPr>
          </a:p>
          <a:p>
            <a:pPr marL="0" indent="0">
              <a:buNone/>
            </a:pPr>
            <a:r>
              <a:rPr lang="en-US" sz="2000" dirty="0">
                <a:solidFill>
                  <a:srgbClr val="002060"/>
                </a:solidFill>
                <a:latin typeface="SassoonPrimaryInfant" pitchFamily="2" charset="0"/>
              </a:rPr>
              <a:t>You can contribute to your child’s learning journey by uploading photos/videos onto your child’s portfolio. This will be set up for you in September by your child’s class teacher. Your child can then share things they have done at home with their class.</a:t>
            </a:r>
          </a:p>
          <a:p>
            <a:pPr marL="0" indent="0">
              <a:buNone/>
            </a:pPr>
            <a:endParaRPr lang="en-US" sz="2000" dirty="0">
              <a:solidFill>
                <a:srgbClr val="002060"/>
              </a:solidFill>
              <a:latin typeface="SassoonPrimaryInfant" pitchFamily="2" charset="0"/>
            </a:endParaRPr>
          </a:p>
          <a:p>
            <a:pPr marL="0" indent="0">
              <a:buNone/>
            </a:pPr>
            <a:r>
              <a:rPr lang="en-US" sz="2000" dirty="0">
                <a:solidFill>
                  <a:srgbClr val="002060"/>
                </a:solidFill>
                <a:latin typeface="SassoonPrimaryInfant" pitchFamily="2" charset="0"/>
              </a:rPr>
              <a:t>If your child is absent from school, please let the School Office know by phoning in and leaving a message as soon as possible. They will let your child’s Class Teacher know.</a:t>
            </a:r>
          </a:p>
          <a:p>
            <a:pPr marL="0" indent="0">
              <a:buNone/>
            </a:pPr>
            <a:endParaRPr lang="en-US" sz="2000" dirty="0">
              <a:solidFill>
                <a:srgbClr val="002060"/>
              </a:solidFill>
              <a:latin typeface="SassoonPrimaryInfant" pitchFamily="2" charset="0"/>
            </a:endParaRPr>
          </a:p>
          <a:p>
            <a:pPr marL="0" indent="0">
              <a:buNone/>
            </a:pPr>
            <a:r>
              <a:rPr lang="en-US" sz="2000" dirty="0">
                <a:solidFill>
                  <a:srgbClr val="002060"/>
                </a:solidFill>
                <a:latin typeface="SassoonPrimaryInfant" pitchFamily="2" charset="0"/>
              </a:rPr>
              <a:t>Try to talk positively about starting school at home. It is an exciting time! Have a lovely summer!</a:t>
            </a:r>
            <a:endParaRPr lang="en-US" sz="2000" dirty="0"/>
          </a:p>
        </p:txBody>
      </p:sp>
    </p:spTree>
    <p:extLst>
      <p:ext uri="{BB962C8B-B14F-4D97-AF65-F5344CB8AC3E}">
        <p14:creationId xmlns:p14="http://schemas.microsoft.com/office/powerpoint/2010/main" val="206901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latin typeface="SassoonPrimaryInfant" pitchFamily="2" charset="0"/>
              </a:rPr>
              <a:t>Staff at </a:t>
            </a:r>
            <a:r>
              <a:rPr lang="en-GB" b="1" dirty="0" err="1">
                <a:solidFill>
                  <a:srgbClr val="002060"/>
                </a:solidFill>
                <a:latin typeface="SassoonPrimaryInfant" pitchFamily="2" charset="0"/>
              </a:rPr>
              <a:t>Moredon</a:t>
            </a:r>
            <a:endParaRPr lang="en-GB" b="1" dirty="0">
              <a:solidFill>
                <a:srgbClr val="002060"/>
              </a:solidFill>
              <a:latin typeface="SassoonPrimaryInfant" pitchFamily="2" charset="0"/>
            </a:endParaRPr>
          </a:p>
        </p:txBody>
      </p:sp>
      <p:sp>
        <p:nvSpPr>
          <p:cNvPr id="3" name="Content Placeholder 2"/>
          <p:cNvSpPr>
            <a:spLocks noGrp="1"/>
          </p:cNvSpPr>
          <p:nvPr>
            <p:ph idx="1"/>
          </p:nvPr>
        </p:nvSpPr>
        <p:spPr>
          <a:xfrm>
            <a:off x="457200" y="1296896"/>
            <a:ext cx="7188256" cy="5328592"/>
          </a:xfrm>
        </p:spPr>
        <p:txBody>
          <a:bodyPr>
            <a:noAutofit/>
          </a:bodyPr>
          <a:lstStyle/>
          <a:p>
            <a:pPr marL="0" indent="0">
              <a:buNone/>
            </a:pPr>
            <a:r>
              <a:rPr lang="en-GB" sz="2000" u="sng" dirty="0">
                <a:solidFill>
                  <a:srgbClr val="002060"/>
                </a:solidFill>
                <a:latin typeface="SassoonPrimaryInfant" pitchFamily="2" charset="0"/>
              </a:rPr>
              <a:t>Senior Leadership Team</a:t>
            </a:r>
          </a:p>
          <a:p>
            <a:pPr marL="0" indent="0">
              <a:buNone/>
            </a:pPr>
            <a:endParaRPr lang="en-GB" sz="2000" dirty="0">
              <a:solidFill>
                <a:srgbClr val="002060"/>
              </a:solidFill>
              <a:latin typeface="SassoonPrimaryInfant" pitchFamily="2" charset="0"/>
            </a:endParaRPr>
          </a:p>
          <a:p>
            <a:pPr marL="0" indent="0">
              <a:buNone/>
            </a:pPr>
            <a:r>
              <a:rPr lang="en-GB" sz="2000" dirty="0">
                <a:solidFill>
                  <a:srgbClr val="002060"/>
                </a:solidFill>
                <a:latin typeface="SassoonPrimaryInfant" pitchFamily="2" charset="0"/>
              </a:rPr>
              <a:t>Mrs Claire Leach </a:t>
            </a:r>
          </a:p>
          <a:p>
            <a:pPr marL="0" indent="0">
              <a:buNone/>
            </a:pPr>
            <a:r>
              <a:rPr lang="en-GB" sz="2000" dirty="0">
                <a:solidFill>
                  <a:srgbClr val="002060"/>
                </a:solidFill>
                <a:latin typeface="SassoonPrimaryInfant" pitchFamily="2" charset="0"/>
              </a:rPr>
              <a:t>(Principal and Safeguarding Lead) </a:t>
            </a:r>
          </a:p>
          <a:p>
            <a:pPr marL="0" indent="0">
              <a:buNone/>
            </a:pPr>
            <a:endParaRPr lang="en-GB" sz="2000" dirty="0">
              <a:solidFill>
                <a:srgbClr val="002060"/>
              </a:solidFill>
              <a:latin typeface="SassoonPrimaryInfant" pitchFamily="2" charset="0"/>
            </a:endParaRPr>
          </a:p>
          <a:p>
            <a:pPr marL="0" indent="0">
              <a:buNone/>
            </a:pPr>
            <a:r>
              <a:rPr lang="en-GB" sz="2000" dirty="0">
                <a:solidFill>
                  <a:srgbClr val="002060"/>
                </a:solidFill>
                <a:latin typeface="SassoonPrimaryInfant" pitchFamily="2" charset="0"/>
              </a:rPr>
              <a:t>Mrs Emma Preen </a:t>
            </a:r>
          </a:p>
          <a:p>
            <a:pPr marL="0" indent="0">
              <a:buNone/>
            </a:pPr>
            <a:r>
              <a:rPr lang="en-GB" sz="2000" dirty="0">
                <a:solidFill>
                  <a:srgbClr val="002060"/>
                </a:solidFill>
                <a:latin typeface="SassoonPrimaryInfant" pitchFamily="2" charset="0"/>
              </a:rPr>
              <a:t>(Assistant Principal, Early Years Lead, </a:t>
            </a:r>
          </a:p>
          <a:p>
            <a:pPr marL="0" indent="0">
              <a:buNone/>
            </a:pPr>
            <a:r>
              <a:rPr lang="en-GB" sz="2000" dirty="0">
                <a:solidFill>
                  <a:srgbClr val="002060"/>
                </a:solidFill>
                <a:latin typeface="SassoonPrimaryInfant" pitchFamily="2" charset="0"/>
              </a:rPr>
              <a:t>Deputy Safeguarding Lead &amp; Pupil Premium Lead)</a:t>
            </a:r>
          </a:p>
          <a:p>
            <a:pPr marL="0" indent="0">
              <a:buNone/>
            </a:pPr>
            <a:endParaRPr lang="en-GB" sz="2000" dirty="0">
              <a:solidFill>
                <a:srgbClr val="002060"/>
              </a:solidFill>
              <a:latin typeface="SassoonPrimaryInfant" pitchFamily="2" charset="0"/>
            </a:endParaRPr>
          </a:p>
          <a:p>
            <a:pPr marL="0" indent="0">
              <a:buNone/>
            </a:pPr>
            <a:r>
              <a:rPr lang="en-GB" sz="2000" dirty="0">
                <a:solidFill>
                  <a:srgbClr val="002060"/>
                </a:solidFill>
                <a:latin typeface="SassoonPrimaryInfant" pitchFamily="2" charset="0"/>
              </a:rPr>
              <a:t>Miss Angie Harris </a:t>
            </a:r>
          </a:p>
          <a:p>
            <a:pPr marL="0" indent="0">
              <a:buNone/>
            </a:pPr>
            <a:r>
              <a:rPr lang="en-GB" sz="2000" dirty="0">
                <a:solidFill>
                  <a:srgbClr val="002060"/>
                </a:solidFill>
                <a:latin typeface="SassoonPrimaryInfant" pitchFamily="2" charset="0"/>
              </a:rPr>
              <a:t>(Special Educational Needs </a:t>
            </a:r>
          </a:p>
          <a:p>
            <a:pPr marL="0" indent="0">
              <a:buNone/>
            </a:pPr>
            <a:r>
              <a:rPr lang="en-GB" sz="2000" dirty="0">
                <a:solidFill>
                  <a:srgbClr val="002060"/>
                </a:solidFill>
                <a:latin typeface="SassoonPrimaryInfant" pitchFamily="2" charset="0"/>
              </a:rPr>
              <a:t>Coordinator &amp; Deputy Safeguarding Lead)</a:t>
            </a:r>
          </a:p>
        </p:txBody>
      </p:sp>
      <p:pic>
        <p:nvPicPr>
          <p:cNvPr id="6" name="Picture 5">
            <a:extLst>
              <a:ext uri="{FF2B5EF4-FFF2-40B4-BE49-F238E27FC236}">
                <a16:creationId xmlns:a16="http://schemas.microsoft.com/office/drawing/2014/main" id="{ACB8D721-611A-44FD-AAB7-DC1285769B8A}"/>
              </a:ext>
            </a:extLst>
          </p:cNvPr>
          <p:cNvPicPr>
            <a:picLocks noChangeAspect="1"/>
          </p:cNvPicPr>
          <p:nvPr/>
        </p:nvPicPr>
        <p:blipFill>
          <a:blip r:embed="rId2"/>
          <a:stretch>
            <a:fillRect/>
          </a:stretch>
        </p:blipFill>
        <p:spPr>
          <a:xfrm>
            <a:off x="6161208" y="5157192"/>
            <a:ext cx="1140176" cy="1234210"/>
          </a:xfrm>
          <a:prstGeom prst="rect">
            <a:avLst/>
          </a:prstGeom>
        </p:spPr>
      </p:pic>
      <p:pic>
        <p:nvPicPr>
          <p:cNvPr id="7" name="Picture 6">
            <a:extLst>
              <a:ext uri="{FF2B5EF4-FFF2-40B4-BE49-F238E27FC236}">
                <a16:creationId xmlns:a16="http://schemas.microsoft.com/office/drawing/2014/main" id="{A2135FB8-ADA7-43D6-A194-8AD61CF5E43F}"/>
              </a:ext>
            </a:extLst>
          </p:cNvPr>
          <p:cNvPicPr>
            <a:picLocks noChangeAspect="1"/>
          </p:cNvPicPr>
          <p:nvPr/>
        </p:nvPicPr>
        <p:blipFill>
          <a:blip r:embed="rId3"/>
          <a:stretch>
            <a:fillRect/>
          </a:stretch>
        </p:blipFill>
        <p:spPr>
          <a:xfrm>
            <a:off x="6141443" y="3425548"/>
            <a:ext cx="1128861" cy="1199173"/>
          </a:xfrm>
          <a:prstGeom prst="rect">
            <a:avLst/>
          </a:prstGeom>
        </p:spPr>
      </p:pic>
      <p:pic>
        <p:nvPicPr>
          <p:cNvPr id="1026" name="Picture 2">
            <a:extLst>
              <a:ext uri="{FF2B5EF4-FFF2-40B4-BE49-F238E27FC236}">
                <a16:creationId xmlns:a16="http://schemas.microsoft.com/office/drawing/2014/main" id="{CB3F14A4-A594-4471-AD7D-5D4C9193BB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0365" y="1898501"/>
            <a:ext cx="1191019" cy="1080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56462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25E2-30EB-42B5-844A-F9E98065FC66}"/>
              </a:ext>
            </a:extLst>
          </p:cNvPr>
          <p:cNvSpPr>
            <a:spLocks noGrp="1"/>
          </p:cNvSpPr>
          <p:nvPr>
            <p:ph type="title"/>
          </p:nvPr>
        </p:nvSpPr>
        <p:spPr/>
        <p:txBody>
          <a:bodyPr/>
          <a:lstStyle/>
          <a:p>
            <a:r>
              <a:rPr lang="en-US" b="1" dirty="0">
                <a:solidFill>
                  <a:srgbClr val="002060"/>
                </a:solidFill>
                <a:latin typeface="SassoonPrimaryInfant" pitchFamily="2" charset="0"/>
              </a:rPr>
              <a:t>Office Staff</a:t>
            </a:r>
            <a:endParaRPr lang="en-US" dirty="0"/>
          </a:p>
        </p:txBody>
      </p:sp>
      <p:sp>
        <p:nvSpPr>
          <p:cNvPr id="3" name="Content Placeholder 2">
            <a:extLst>
              <a:ext uri="{FF2B5EF4-FFF2-40B4-BE49-F238E27FC236}">
                <a16:creationId xmlns:a16="http://schemas.microsoft.com/office/drawing/2014/main" id="{A789A1C5-72D0-46F7-841C-18B14F4A42C9}"/>
              </a:ext>
            </a:extLst>
          </p:cNvPr>
          <p:cNvSpPr>
            <a:spLocks noGrp="1"/>
          </p:cNvSpPr>
          <p:nvPr>
            <p:ph idx="1"/>
          </p:nvPr>
        </p:nvSpPr>
        <p:spPr/>
        <p:txBody>
          <a:bodyPr>
            <a:normAutofit/>
          </a:bodyPr>
          <a:lstStyle/>
          <a:p>
            <a:pPr marL="0" indent="0">
              <a:buNone/>
            </a:pPr>
            <a:r>
              <a:rPr lang="en-GB" sz="2000" u="sng" dirty="0">
                <a:solidFill>
                  <a:srgbClr val="002060"/>
                </a:solidFill>
                <a:latin typeface="SassoonPrimaryInfant" pitchFamily="2" charset="0"/>
              </a:rPr>
              <a:t>School Office Team</a:t>
            </a:r>
          </a:p>
          <a:p>
            <a:pPr marL="0" indent="0">
              <a:buNone/>
            </a:pPr>
            <a:endParaRPr lang="en-GB" sz="2000" u="sng" dirty="0">
              <a:solidFill>
                <a:srgbClr val="002060"/>
              </a:solidFill>
              <a:latin typeface="SassoonPrimaryInfant" pitchFamily="2" charset="0"/>
            </a:endParaRPr>
          </a:p>
          <a:p>
            <a:pPr marL="0" indent="0">
              <a:buNone/>
            </a:pPr>
            <a:r>
              <a:rPr lang="en-GB" sz="2000" dirty="0">
                <a:solidFill>
                  <a:srgbClr val="002060"/>
                </a:solidFill>
                <a:latin typeface="SassoonPrimaryInfant" pitchFamily="2" charset="0"/>
              </a:rPr>
              <a:t>Mrs Helen Slater</a:t>
            </a:r>
          </a:p>
          <a:p>
            <a:pPr marL="0" indent="0">
              <a:buNone/>
            </a:pPr>
            <a:r>
              <a:rPr lang="en-GB" sz="2000" dirty="0">
                <a:solidFill>
                  <a:srgbClr val="002060"/>
                </a:solidFill>
                <a:latin typeface="SassoonPrimaryInfant" pitchFamily="2" charset="0"/>
              </a:rPr>
              <a:t>(Pupil Services Officer)</a:t>
            </a:r>
          </a:p>
          <a:p>
            <a:pPr marL="0" indent="0">
              <a:buNone/>
            </a:pPr>
            <a:endParaRPr lang="en-GB" sz="2000" dirty="0">
              <a:solidFill>
                <a:srgbClr val="002060"/>
              </a:solidFill>
              <a:latin typeface="SassoonPrimaryInfant" pitchFamily="2" charset="0"/>
            </a:endParaRPr>
          </a:p>
          <a:p>
            <a:pPr marL="0" indent="0">
              <a:buNone/>
            </a:pPr>
            <a:endParaRPr lang="en-GB" sz="2000" dirty="0">
              <a:solidFill>
                <a:srgbClr val="002060"/>
              </a:solidFill>
              <a:latin typeface="SassoonPrimaryInfant" pitchFamily="2" charset="0"/>
            </a:endParaRPr>
          </a:p>
          <a:p>
            <a:pPr marL="0" indent="0">
              <a:buNone/>
            </a:pPr>
            <a:r>
              <a:rPr lang="en-GB" sz="2000" dirty="0">
                <a:solidFill>
                  <a:srgbClr val="002060"/>
                </a:solidFill>
                <a:latin typeface="SassoonPrimaryInfant" pitchFamily="2" charset="0"/>
              </a:rPr>
              <a:t>Mrs April Newman</a:t>
            </a:r>
          </a:p>
          <a:p>
            <a:pPr marL="0" indent="0">
              <a:buNone/>
            </a:pPr>
            <a:r>
              <a:rPr lang="en-GB" sz="2000" dirty="0">
                <a:solidFill>
                  <a:srgbClr val="002060"/>
                </a:solidFill>
                <a:latin typeface="SassoonPrimaryInfant" pitchFamily="2" charset="0"/>
              </a:rPr>
              <a:t>(Pupil Services Administrator)</a:t>
            </a:r>
          </a:p>
          <a:p>
            <a:endParaRPr lang="en-US" dirty="0"/>
          </a:p>
        </p:txBody>
      </p:sp>
      <p:pic>
        <p:nvPicPr>
          <p:cNvPr id="4" name="Picture 3">
            <a:extLst>
              <a:ext uri="{FF2B5EF4-FFF2-40B4-BE49-F238E27FC236}">
                <a16:creationId xmlns:a16="http://schemas.microsoft.com/office/drawing/2014/main" id="{149FFC41-9472-F85A-4032-B52DA72203A2}"/>
              </a:ext>
            </a:extLst>
          </p:cNvPr>
          <p:cNvPicPr>
            <a:picLocks noChangeAspect="1"/>
          </p:cNvPicPr>
          <p:nvPr/>
        </p:nvPicPr>
        <p:blipFill>
          <a:blip r:embed="rId2"/>
          <a:stretch>
            <a:fillRect/>
          </a:stretch>
        </p:blipFill>
        <p:spPr>
          <a:xfrm>
            <a:off x="5216030" y="2477543"/>
            <a:ext cx="1131544" cy="1498600"/>
          </a:xfrm>
          <a:prstGeom prst="rect">
            <a:avLst/>
          </a:prstGeom>
        </p:spPr>
      </p:pic>
      <p:pic>
        <p:nvPicPr>
          <p:cNvPr id="8" name="Picture 7">
            <a:extLst>
              <a:ext uri="{FF2B5EF4-FFF2-40B4-BE49-F238E27FC236}">
                <a16:creationId xmlns:a16="http://schemas.microsoft.com/office/drawing/2014/main" id="{DBDFD846-A166-4A1B-9910-F0BCBD2CB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5701" y="4293096"/>
            <a:ext cx="1131544" cy="1512049"/>
          </a:xfrm>
          <a:prstGeom prst="rect">
            <a:avLst/>
          </a:prstGeom>
        </p:spPr>
      </p:pic>
    </p:spTree>
    <p:extLst>
      <p:ext uri="{BB962C8B-B14F-4D97-AF65-F5344CB8AC3E}">
        <p14:creationId xmlns:p14="http://schemas.microsoft.com/office/powerpoint/2010/main" val="74587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76672"/>
            <a:ext cx="7772400" cy="1470025"/>
          </a:xfrm>
        </p:spPr>
        <p:txBody>
          <a:bodyPr/>
          <a:lstStyle/>
          <a:p>
            <a:pPr algn="l"/>
            <a:r>
              <a:rPr lang="en-US" b="1" dirty="0">
                <a:solidFill>
                  <a:srgbClr val="002060"/>
                </a:solidFill>
                <a:latin typeface="SassoonPrimaryInfant" pitchFamily="2" charset="0"/>
              </a:rPr>
              <a:t>     </a:t>
            </a:r>
            <a:r>
              <a:rPr lang="en-US" sz="100" b="1" dirty="0">
                <a:solidFill>
                  <a:srgbClr val="002060"/>
                </a:solidFill>
                <a:latin typeface="SassoonPrimaryInfant" pitchFamily="2" charset="0"/>
              </a:rPr>
              <a:t>             </a:t>
            </a:r>
            <a:endParaRPr lang="en-GB" b="1" dirty="0">
              <a:solidFill>
                <a:srgbClr val="002060"/>
              </a:solidFill>
              <a:latin typeface="SassoonPrimaryInfant" pitchFamily="2" charset="0"/>
            </a:endParaRPr>
          </a:p>
        </p:txBody>
      </p:sp>
      <p:sp>
        <p:nvSpPr>
          <p:cNvPr id="5" name="Title 1"/>
          <p:cNvSpPr txBox="1">
            <a:spLocks/>
          </p:cNvSpPr>
          <p:nvPr/>
        </p:nvSpPr>
        <p:spPr>
          <a:xfrm>
            <a:off x="827583" y="139983"/>
            <a:ext cx="6434906"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002060"/>
                </a:solidFill>
                <a:latin typeface="SassoonPrimaryInfant" pitchFamily="2" charset="0"/>
              </a:rPr>
              <a:t>NEST Team </a:t>
            </a:r>
          </a:p>
          <a:p>
            <a:r>
              <a:rPr lang="en-GB" sz="3600" b="1" dirty="0">
                <a:solidFill>
                  <a:srgbClr val="002060"/>
                </a:solidFill>
                <a:latin typeface="SassoonPrimaryInfant" pitchFamily="2" charset="0"/>
              </a:rPr>
              <a:t>(Pastoral and emotional support)</a:t>
            </a:r>
            <a:endParaRPr lang="en-US" sz="3600" b="1" dirty="0">
              <a:solidFill>
                <a:srgbClr val="002060"/>
              </a:solidFill>
              <a:latin typeface="SassoonPrimaryInfant" pitchFamily="2" charset="0"/>
            </a:endParaRPr>
          </a:p>
        </p:txBody>
      </p:sp>
      <p:sp>
        <p:nvSpPr>
          <p:cNvPr id="6" name="Subtitle 2"/>
          <p:cNvSpPr txBox="1">
            <a:spLocks/>
          </p:cNvSpPr>
          <p:nvPr/>
        </p:nvSpPr>
        <p:spPr>
          <a:xfrm>
            <a:off x="827583" y="1484784"/>
            <a:ext cx="4824537"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dirty="0">
              <a:solidFill>
                <a:srgbClr val="002060"/>
              </a:solidFill>
              <a:latin typeface="SassoonPrimaryInfant" pitchFamily="2" charset="0"/>
            </a:endParaRPr>
          </a:p>
          <a:p>
            <a:pPr algn="l"/>
            <a:r>
              <a:rPr lang="en-US" sz="2400" dirty="0">
                <a:solidFill>
                  <a:srgbClr val="002060"/>
                </a:solidFill>
                <a:latin typeface="SassoonPrimaryInfant" pitchFamily="2" charset="0"/>
              </a:rPr>
              <a:t>Miss Angie Harris (SENCO)</a:t>
            </a:r>
          </a:p>
          <a:p>
            <a:pPr algn="l"/>
            <a:endParaRPr lang="en-US" sz="2400" dirty="0">
              <a:solidFill>
                <a:srgbClr val="002060"/>
              </a:solidFill>
              <a:latin typeface="SassoonPrimaryInfant" pitchFamily="2" charset="0"/>
            </a:endParaRPr>
          </a:p>
          <a:p>
            <a:pPr algn="l"/>
            <a:endParaRPr lang="en-US" sz="2400" dirty="0">
              <a:solidFill>
                <a:srgbClr val="002060"/>
              </a:solidFill>
              <a:latin typeface="SassoonPrimaryInfant" pitchFamily="2" charset="0"/>
            </a:endParaRPr>
          </a:p>
          <a:p>
            <a:pPr algn="l"/>
            <a:r>
              <a:rPr lang="en-US" sz="2400" dirty="0" err="1">
                <a:solidFill>
                  <a:srgbClr val="002060"/>
                </a:solidFill>
                <a:latin typeface="SassoonPrimaryInfant" pitchFamily="2" charset="0"/>
              </a:rPr>
              <a:t>Mrs</a:t>
            </a:r>
            <a:r>
              <a:rPr lang="en-US" sz="2400" dirty="0">
                <a:solidFill>
                  <a:srgbClr val="002060"/>
                </a:solidFill>
                <a:latin typeface="SassoonPrimaryInfant" pitchFamily="2" charset="0"/>
              </a:rPr>
              <a:t> Diane Townsend </a:t>
            </a:r>
          </a:p>
          <a:p>
            <a:pPr algn="l"/>
            <a:r>
              <a:rPr lang="en-US" sz="2400" dirty="0">
                <a:solidFill>
                  <a:srgbClr val="002060"/>
                </a:solidFill>
                <a:latin typeface="SassoonPrimaryInfant" pitchFamily="2" charset="0"/>
              </a:rPr>
              <a:t>(Learning Support Mentor)</a:t>
            </a:r>
          </a:p>
          <a:p>
            <a:pPr algn="l"/>
            <a:endParaRPr lang="en-US" sz="2400" dirty="0">
              <a:solidFill>
                <a:srgbClr val="002060"/>
              </a:solidFill>
              <a:latin typeface="SassoonPrimaryInfant" pitchFamily="2" charset="0"/>
            </a:endParaRPr>
          </a:p>
          <a:p>
            <a:pPr algn="l"/>
            <a:endParaRPr lang="en-US" sz="2400" dirty="0">
              <a:solidFill>
                <a:srgbClr val="002060"/>
              </a:solidFill>
              <a:latin typeface="SassoonPrimaryInfant" pitchFamily="2" charset="0"/>
            </a:endParaRPr>
          </a:p>
          <a:p>
            <a:pPr algn="l"/>
            <a:r>
              <a:rPr lang="en-US" sz="2400" dirty="0" err="1">
                <a:solidFill>
                  <a:srgbClr val="002060"/>
                </a:solidFill>
                <a:latin typeface="SassoonPrimaryInfant" pitchFamily="2" charset="0"/>
              </a:rPr>
              <a:t>Mrs</a:t>
            </a:r>
            <a:r>
              <a:rPr lang="en-US" sz="2400" dirty="0">
                <a:solidFill>
                  <a:srgbClr val="002060"/>
                </a:solidFill>
                <a:latin typeface="SassoonPrimaryInfant" pitchFamily="2" charset="0"/>
              </a:rPr>
              <a:t> Kirsty </a:t>
            </a:r>
            <a:r>
              <a:rPr lang="en-US" sz="2400" dirty="0" err="1">
                <a:solidFill>
                  <a:srgbClr val="002060"/>
                </a:solidFill>
                <a:latin typeface="SassoonPrimaryInfant" pitchFamily="2" charset="0"/>
              </a:rPr>
              <a:t>Mapstone</a:t>
            </a:r>
            <a:r>
              <a:rPr lang="en-US" sz="2400" dirty="0">
                <a:solidFill>
                  <a:srgbClr val="002060"/>
                </a:solidFill>
                <a:latin typeface="SassoonPrimaryInfant" pitchFamily="2" charset="0"/>
              </a:rPr>
              <a:t>-Davies </a:t>
            </a:r>
          </a:p>
          <a:p>
            <a:pPr algn="l"/>
            <a:r>
              <a:rPr lang="en-US" sz="2400" dirty="0">
                <a:solidFill>
                  <a:srgbClr val="002060"/>
                </a:solidFill>
                <a:latin typeface="SassoonPrimaryInfant" pitchFamily="2" charset="0"/>
              </a:rPr>
              <a:t>(Family Support Worker)</a:t>
            </a:r>
            <a:endParaRPr lang="en-GB" sz="2400" dirty="0">
              <a:solidFill>
                <a:srgbClr val="002060"/>
              </a:solidFill>
              <a:latin typeface="SassoonPrimaryInfant" pitchFamily="2" charset="0"/>
            </a:endParaRPr>
          </a:p>
        </p:txBody>
      </p:sp>
      <p:pic>
        <p:nvPicPr>
          <p:cNvPr id="3" name="Picture 2">
            <a:extLst>
              <a:ext uri="{FF2B5EF4-FFF2-40B4-BE49-F238E27FC236}">
                <a16:creationId xmlns:a16="http://schemas.microsoft.com/office/drawing/2014/main" id="{1BC491FE-51C6-4661-9721-E99C5FE6CA21}"/>
              </a:ext>
            </a:extLst>
          </p:cNvPr>
          <p:cNvPicPr>
            <a:picLocks noChangeAspect="1"/>
          </p:cNvPicPr>
          <p:nvPr/>
        </p:nvPicPr>
        <p:blipFill>
          <a:blip r:embed="rId4"/>
          <a:stretch>
            <a:fillRect/>
          </a:stretch>
        </p:blipFill>
        <p:spPr>
          <a:xfrm>
            <a:off x="5751774" y="3202576"/>
            <a:ext cx="1196126" cy="1461640"/>
          </a:xfrm>
          <a:prstGeom prst="rect">
            <a:avLst/>
          </a:prstGeom>
        </p:spPr>
      </p:pic>
      <p:pic>
        <p:nvPicPr>
          <p:cNvPr id="7" name="Picture 6">
            <a:extLst>
              <a:ext uri="{FF2B5EF4-FFF2-40B4-BE49-F238E27FC236}">
                <a16:creationId xmlns:a16="http://schemas.microsoft.com/office/drawing/2014/main" id="{23611C8F-7BDC-4E95-9FED-48A0B8601A08}"/>
              </a:ext>
            </a:extLst>
          </p:cNvPr>
          <p:cNvPicPr>
            <a:picLocks noChangeAspect="1"/>
          </p:cNvPicPr>
          <p:nvPr/>
        </p:nvPicPr>
        <p:blipFill>
          <a:blip r:embed="rId5"/>
          <a:stretch>
            <a:fillRect/>
          </a:stretch>
        </p:blipFill>
        <p:spPr>
          <a:xfrm>
            <a:off x="5767713" y="4911304"/>
            <a:ext cx="1175644" cy="1409709"/>
          </a:xfrm>
          <a:prstGeom prst="rect">
            <a:avLst/>
          </a:prstGeom>
        </p:spPr>
      </p:pic>
      <p:pic>
        <p:nvPicPr>
          <p:cNvPr id="8" name="Picture 7">
            <a:extLst>
              <a:ext uri="{FF2B5EF4-FFF2-40B4-BE49-F238E27FC236}">
                <a16:creationId xmlns:a16="http://schemas.microsoft.com/office/drawing/2014/main" id="{04526300-AD95-49A4-A9FB-A03B582E191F}"/>
              </a:ext>
            </a:extLst>
          </p:cNvPr>
          <p:cNvPicPr>
            <a:picLocks noChangeAspect="1"/>
          </p:cNvPicPr>
          <p:nvPr/>
        </p:nvPicPr>
        <p:blipFill>
          <a:blip r:embed="rId6"/>
          <a:stretch>
            <a:fillRect/>
          </a:stretch>
        </p:blipFill>
        <p:spPr>
          <a:xfrm>
            <a:off x="5767346" y="1651606"/>
            <a:ext cx="1176010" cy="1272999"/>
          </a:xfrm>
          <a:prstGeom prst="rect">
            <a:avLst/>
          </a:prstGeom>
        </p:spPr>
      </p:pic>
    </p:spTree>
    <p:custDataLst>
      <p:tags r:id="rId1"/>
    </p:custDataLst>
    <p:extLst>
      <p:ext uri="{BB962C8B-B14F-4D97-AF65-F5344CB8AC3E}">
        <p14:creationId xmlns:p14="http://schemas.microsoft.com/office/powerpoint/2010/main" val="321784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B578E2-9FD2-4956-A275-3059CD7F58DB}"/>
              </a:ext>
            </a:extLst>
          </p:cNvPr>
          <p:cNvSpPr txBox="1"/>
          <p:nvPr/>
        </p:nvSpPr>
        <p:spPr>
          <a:xfrm>
            <a:off x="624655" y="1498892"/>
            <a:ext cx="7560840" cy="5447645"/>
          </a:xfrm>
          <a:prstGeom prst="rect">
            <a:avLst/>
          </a:prstGeom>
          <a:noFill/>
        </p:spPr>
        <p:txBody>
          <a:bodyPr wrap="square">
            <a:spAutoFit/>
          </a:bodyPr>
          <a:lstStyle/>
          <a:p>
            <a:pPr algn="l"/>
            <a:endParaRPr lang="en-US" sz="2000" dirty="0">
              <a:solidFill>
                <a:srgbClr val="002060"/>
              </a:solidFill>
              <a:latin typeface="SassoonPrimaryInfant" pitchFamily="2" charset="0"/>
            </a:endParaRPr>
          </a:p>
          <a:p>
            <a:pPr algn="l"/>
            <a:r>
              <a:rPr lang="en-US" sz="2000" dirty="0">
                <a:solidFill>
                  <a:srgbClr val="002060"/>
                </a:solidFill>
                <a:latin typeface="SassoonPrimaryInfant" pitchFamily="2" charset="0"/>
              </a:rPr>
              <a:t>For September 2025, we will have 3 classes of mixed Reception and Year 1 children.</a:t>
            </a:r>
          </a:p>
          <a:p>
            <a:pPr algn="l"/>
            <a:endParaRPr lang="en-US" sz="2000" dirty="0">
              <a:solidFill>
                <a:srgbClr val="002060"/>
              </a:solidFill>
              <a:latin typeface="SassoonPrimaryInfant" pitchFamily="2" charset="0"/>
            </a:endParaRPr>
          </a:p>
          <a:p>
            <a:pPr algn="l"/>
            <a:r>
              <a:rPr lang="en-GB" sz="2000" b="0" i="0" dirty="0">
                <a:solidFill>
                  <a:srgbClr val="002060"/>
                </a:solidFill>
                <a:effectLst/>
                <a:latin typeface="SassoonPrimaryInfant" panose="00000400000000000000" pitchFamily="2" charset="0"/>
              </a:rPr>
              <a:t>We view the benefits to be:</a:t>
            </a:r>
          </a:p>
          <a:p>
            <a:pPr algn="l">
              <a:buFont typeface="Arial" panose="020B0604020202020204" pitchFamily="34" charset="0"/>
              <a:buChar char="•"/>
            </a:pPr>
            <a:r>
              <a:rPr lang="en-GB" sz="2000" b="0" i="0" dirty="0">
                <a:solidFill>
                  <a:srgbClr val="002060"/>
                </a:solidFill>
                <a:effectLst/>
                <a:latin typeface="SassoonPrimaryInfant" panose="00000400000000000000" pitchFamily="2" charset="0"/>
              </a:rPr>
              <a:t>Class sizes will be </a:t>
            </a:r>
            <a:r>
              <a:rPr lang="en-GB" sz="2000" dirty="0">
                <a:solidFill>
                  <a:srgbClr val="002060"/>
                </a:solidFill>
                <a:latin typeface="SassoonPrimaryInfant" panose="00000400000000000000" pitchFamily="2" charset="0"/>
              </a:rPr>
              <a:t>slightly smaller</a:t>
            </a:r>
            <a:r>
              <a:rPr lang="en-GB" sz="2000" b="0" i="0" dirty="0">
                <a:solidFill>
                  <a:srgbClr val="002060"/>
                </a:solidFill>
                <a:effectLst/>
                <a:latin typeface="SassoonPrimaryInfant" panose="00000400000000000000" pitchFamily="2" charset="0"/>
              </a:rPr>
              <a:t> meaning more time for teachers to focus support.</a:t>
            </a:r>
          </a:p>
          <a:p>
            <a:pPr algn="l"/>
            <a:endParaRPr lang="en-GB" sz="2000" b="0" i="0" dirty="0">
              <a:solidFill>
                <a:srgbClr val="002060"/>
              </a:solidFill>
              <a:effectLst/>
              <a:latin typeface="SassoonPrimaryInfant" panose="00000400000000000000" pitchFamily="2" charset="0"/>
            </a:endParaRPr>
          </a:p>
          <a:p>
            <a:pPr algn="l">
              <a:buFont typeface="Arial" panose="020B0604020202020204" pitchFamily="34" charset="0"/>
              <a:buChar char="•"/>
            </a:pPr>
            <a:r>
              <a:rPr lang="en-GB" sz="2000" b="0" i="0" dirty="0">
                <a:solidFill>
                  <a:srgbClr val="002060"/>
                </a:solidFill>
                <a:effectLst/>
                <a:latin typeface="SassoonPrimaryInfant" panose="00000400000000000000" pitchFamily="2" charset="0"/>
              </a:rPr>
              <a:t>Each class will still have a Teaching </a:t>
            </a:r>
            <a:r>
              <a:rPr lang="en-GB" sz="2000" dirty="0">
                <a:solidFill>
                  <a:srgbClr val="002060"/>
                </a:solidFill>
                <a:latin typeface="SassoonPrimaryInfant" panose="00000400000000000000" pitchFamily="2" charset="0"/>
              </a:rPr>
              <a:t>A</a:t>
            </a:r>
            <a:r>
              <a:rPr lang="en-GB" sz="2000" b="0" i="0" dirty="0">
                <a:solidFill>
                  <a:srgbClr val="002060"/>
                </a:solidFill>
                <a:effectLst/>
                <a:latin typeface="SassoonPrimaryInfant" panose="00000400000000000000" pitchFamily="2" charset="0"/>
              </a:rPr>
              <a:t>ssistant to further support learning in each class.</a:t>
            </a:r>
          </a:p>
          <a:p>
            <a:pPr algn="l"/>
            <a:endParaRPr lang="en-GB" sz="2000" b="0" i="0" dirty="0">
              <a:solidFill>
                <a:srgbClr val="002060"/>
              </a:solidFill>
              <a:effectLst/>
              <a:latin typeface="SassoonPrimaryInfant" panose="00000400000000000000" pitchFamily="2" charset="0"/>
            </a:endParaRPr>
          </a:p>
          <a:p>
            <a:pPr algn="l">
              <a:buFont typeface="Arial" panose="020B0604020202020204" pitchFamily="34" charset="0"/>
              <a:buChar char="•"/>
            </a:pPr>
            <a:r>
              <a:rPr lang="en-GB" sz="2000" b="0" i="0" dirty="0">
                <a:solidFill>
                  <a:srgbClr val="002060"/>
                </a:solidFill>
                <a:effectLst/>
                <a:latin typeface="SassoonPrimaryInfant" panose="00000400000000000000" pitchFamily="2" charset="0"/>
              </a:rPr>
              <a:t>All classes will have a ‘reception’ feel with the focus being on child initiated play balanced with adult led activities.</a:t>
            </a:r>
          </a:p>
          <a:p>
            <a:pPr algn="l"/>
            <a:endParaRPr lang="en-GB" sz="2000" b="0" i="0" dirty="0">
              <a:solidFill>
                <a:srgbClr val="002060"/>
              </a:solidFill>
              <a:effectLst/>
              <a:latin typeface="SassoonPrimaryInfant" panose="00000400000000000000" pitchFamily="2" charset="0"/>
            </a:endParaRPr>
          </a:p>
          <a:p>
            <a:pPr algn="l">
              <a:buFont typeface="Arial" panose="020B0604020202020204" pitchFamily="34" charset="0"/>
              <a:buChar char="•"/>
            </a:pPr>
            <a:r>
              <a:rPr lang="en-GB" sz="2000" b="0" i="0" dirty="0">
                <a:solidFill>
                  <a:srgbClr val="002060"/>
                </a:solidFill>
                <a:effectLst/>
                <a:latin typeface="SassoonPrimaryInfant" panose="00000400000000000000" pitchFamily="2" charset="0"/>
              </a:rPr>
              <a:t>Role models in each class who have been in school for a year and can therefore support the new children to settle.</a:t>
            </a:r>
          </a:p>
          <a:p>
            <a:pPr algn="l"/>
            <a:endParaRPr lang="en-US" sz="2800" dirty="0">
              <a:solidFill>
                <a:srgbClr val="002060"/>
              </a:solidFill>
              <a:latin typeface="SassoonPrimaryInfant" pitchFamily="2" charset="0"/>
            </a:endParaRPr>
          </a:p>
        </p:txBody>
      </p:sp>
      <p:sp>
        <p:nvSpPr>
          <p:cNvPr id="7" name="TextBox 6">
            <a:extLst>
              <a:ext uri="{FF2B5EF4-FFF2-40B4-BE49-F238E27FC236}">
                <a16:creationId xmlns:a16="http://schemas.microsoft.com/office/drawing/2014/main" id="{2D4DC25D-BF73-4EB5-B7C3-DCCA35A86627}"/>
              </a:ext>
            </a:extLst>
          </p:cNvPr>
          <p:cNvSpPr txBox="1"/>
          <p:nvPr/>
        </p:nvSpPr>
        <p:spPr>
          <a:xfrm>
            <a:off x="768671" y="298563"/>
            <a:ext cx="7272808" cy="1200329"/>
          </a:xfrm>
          <a:prstGeom prst="rect">
            <a:avLst/>
          </a:prstGeom>
          <a:noFill/>
        </p:spPr>
        <p:txBody>
          <a:bodyPr wrap="square">
            <a:spAutoFit/>
          </a:bodyPr>
          <a:lstStyle/>
          <a:p>
            <a:pPr algn="ctr"/>
            <a:r>
              <a:rPr lang="en-GB" sz="3600" b="1" dirty="0">
                <a:solidFill>
                  <a:srgbClr val="002060"/>
                </a:solidFill>
                <a:latin typeface="SassoonPrimaryInfant" pitchFamily="2" charset="0"/>
              </a:rPr>
              <a:t>Reception and Year 1 arrangements for September 2025</a:t>
            </a:r>
            <a:endParaRPr lang="en-US" sz="3600" b="1" dirty="0">
              <a:solidFill>
                <a:srgbClr val="002060"/>
              </a:solidFill>
              <a:latin typeface="SassoonPrimaryInfant" pitchFamily="2" charset="0"/>
            </a:endParaRPr>
          </a:p>
        </p:txBody>
      </p:sp>
    </p:spTree>
    <p:extLst>
      <p:ext uri="{BB962C8B-B14F-4D97-AF65-F5344CB8AC3E}">
        <p14:creationId xmlns:p14="http://schemas.microsoft.com/office/powerpoint/2010/main" val="408867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D4DC25D-BF73-4EB5-B7C3-DCCA35A86627}"/>
              </a:ext>
            </a:extLst>
          </p:cNvPr>
          <p:cNvSpPr txBox="1"/>
          <p:nvPr/>
        </p:nvSpPr>
        <p:spPr>
          <a:xfrm>
            <a:off x="768671" y="298563"/>
            <a:ext cx="7272808" cy="1200329"/>
          </a:xfrm>
          <a:prstGeom prst="rect">
            <a:avLst/>
          </a:prstGeom>
          <a:noFill/>
        </p:spPr>
        <p:txBody>
          <a:bodyPr wrap="square">
            <a:spAutoFit/>
          </a:bodyPr>
          <a:lstStyle/>
          <a:p>
            <a:pPr algn="ctr"/>
            <a:r>
              <a:rPr lang="en-GB" sz="3600" b="1" dirty="0">
                <a:solidFill>
                  <a:srgbClr val="002060"/>
                </a:solidFill>
                <a:latin typeface="SassoonPrimaryInfant" pitchFamily="2" charset="0"/>
              </a:rPr>
              <a:t>Reception and Year 1 arrangements for September 2025</a:t>
            </a:r>
            <a:endParaRPr lang="en-US" sz="3600" b="1" dirty="0">
              <a:solidFill>
                <a:srgbClr val="002060"/>
              </a:solidFill>
              <a:latin typeface="SassoonPrimaryInfant" pitchFamily="2" charset="0"/>
            </a:endParaRPr>
          </a:p>
        </p:txBody>
      </p:sp>
      <p:sp>
        <p:nvSpPr>
          <p:cNvPr id="6" name="TextBox 5">
            <a:extLst>
              <a:ext uri="{FF2B5EF4-FFF2-40B4-BE49-F238E27FC236}">
                <a16:creationId xmlns:a16="http://schemas.microsoft.com/office/drawing/2014/main" id="{14B4FCDD-DBC3-4751-A1F7-FB15A1A6794B}"/>
              </a:ext>
            </a:extLst>
          </p:cNvPr>
          <p:cNvSpPr txBox="1"/>
          <p:nvPr/>
        </p:nvSpPr>
        <p:spPr>
          <a:xfrm>
            <a:off x="539552" y="1916832"/>
            <a:ext cx="7272809" cy="4093428"/>
          </a:xfrm>
          <a:prstGeom prst="rect">
            <a:avLst/>
          </a:prstGeom>
          <a:noFill/>
        </p:spPr>
        <p:txBody>
          <a:bodyPr wrap="square">
            <a:spAutoFit/>
          </a:bodyPr>
          <a:lstStyle/>
          <a:p>
            <a:pPr algn="l">
              <a:buFont typeface="Arial" panose="020B0604020202020204" pitchFamily="34" charset="0"/>
              <a:buChar char="•"/>
            </a:pPr>
            <a:r>
              <a:rPr lang="en-GB" sz="2000" b="0" i="0" dirty="0">
                <a:solidFill>
                  <a:srgbClr val="002060"/>
                </a:solidFill>
                <a:effectLst/>
                <a:latin typeface="SassoonPrimaryInfant" panose="00000400000000000000" pitchFamily="2" charset="0"/>
              </a:rPr>
              <a:t>All classes will have an outdoor area to ensure the children have access to essential outdoor learning.</a:t>
            </a:r>
          </a:p>
          <a:p>
            <a:pPr algn="l"/>
            <a:endParaRPr lang="en-GB" sz="2000" b="0" i="0" dirty="0">
              <a:solidFill>
                <a:srgbClr val="002060"/>
              </a:solidFill>
              <a:effectLst/>
              <a:latin typeface="SassoonPrimaryInfant" panose="00000400000000000000" pitchFamily="2" charset="0"/>
            </a:endParaRPr>
          </a:p>
          <a:p>
            <a:pPr algn="l">
              <a:buFont typeface="Arial" panose="020B0604020202020204" pitchFamily="34" charset="0"/>
              <a:buChar char="•"/>
            </a:pPr>
            <a:r>
              <a:rPr lang="en-GB" sz="2000" b="0" i="0" dirty="0">
                <a:solidFill>
                  <a:srgbClr val="002060"/>
                </a:solidFill>
                <a:effectLst/>
                <a:latin typeface="SassoonPrimaryInfant" panose="00000400000000000000" pitchFamily="2" charset="0"/>
              </a:rPr>
              <a:t>All teachers will use the White Horse Federation mixed age planning so that no learning is missed.</a:t>
            </a:r>
          </a:p>
          <a:p>
            <a:pPr algn="l"/>
            <a:endParaRPr lang="en-GB" sz="2000" b="0" i="0" dirty="0">
              <a:solidFill>
                <a:srgbClr val="002060"/>
              </a:solidFill>
              <a:effectLst/>
              <a:latin typeface="SassoonPrimaryInfant" panose="00000400000000000000" pitchFamily="2" charset="0"/>
            </a:endParaRPr>
          </a:p>
          <a:p>
            <a:pPr algn="l">
              <a:buFont typeface="Arial" panose="020B0604020202020204" pitchFamily="34" charset="0"/>
              <a:buChar char="•"/>
            </a:pPr>
            <a:r>
              <a:rPr lang="en-GB" sz="2000" b="0" i="0" dirty="0">
                <a:solidFill>
                  <a:srgbClr val="002060"/>
                </a:solidFill>
                <a:effectLst/>
                <a:latin typeface="SassoonPrimaryInfant" panose="00000400000000000000" pitchFamily="2" charset="0"/>
              </a:rPr>
              <a:t>All children in the same position so no parents or children are left wondering why they were placed in one class over the other.</a:t>
            </a:r>
          </a:p>
          <a:p>
            <a:pPr algn="l"/>
            <a:endParaRPr lang="en-GB" sz="2000" b="0" i="0" dirty="0">
              <a:solidFill>
                <a:srgbClr val="002060"/>
              </a:solidFill>
              <a:effectLst/>
              <a:latin typeface="SassoonPrimaryInfant" panose="00000400000000000000" pitchFamily="2" charset="0"/>
            </a:endParaRPr>
          </a:p>
          <a:p>
            <a:pPr algn="l">
              <a:buFont typeface="Arial" panose="020B0604020202020204" pitchFamily="34" charset="0"/>
              <a:buChar char="•"/>
            </a:pPr>
            <a:r>
              <a:rPr lang="en-GB" sz="2000" b="0" i="0" dirty="0">
                <a:solidFill>
                  <a:srgbClr val="002060"/>
                </a:solidFill>
                <a:effectLst/>
                <a:latin typeface="SassoonPrimaryInfant" panose="00000400000000000000" pitchFamily="2" charset="0"/>
              </a:rPr>
              <a:t>All children receive the same offer of education across the 3 classes.</a:t>
            </a:r>
          </a:p>
          <a:p>
            <a:pPr algn="l"/>
            <a:endParaRPr lang="en-GB" sz="2000" b="0" i="0" dirty="0">
              <a:solidFill>
                <a:srgbClr val="002060"/>
              </a:solidFill>
              <a:effectLst/>
              <a:latin typeface="SassoonPrimaryInfant" panose="00000400000000000000" pitchFamily="2" charset="0"/>
            </a:endParaRPr>
          </a:p>
          <a:p>
            <a:pPr algn="l">
              <a:buFont typeface="Arial" panose="020B0604020202020204" pitchFamily="34" charset="0"/>
              <a:buChar char="•"/>
            </a:pPr>
            <a:r>
              <a:rPr lang="en-GB" sz="2000" b="0" i="0" dirty="0">
                <a:solidFill>
                  <a:srgbClr val="002060"/>
                </a:solidFill>
                <a:effectLst/>
                <a:latin typeface="SassoonPrimaryInfant" panose="00000400000000000000" pitchFamily="2" charset="0"/>
              </a:rPr>
              <a:t>Teachers having time to plan together as a team rather than planning alone which is what is currently happening.</a:t>
            </a:r>
          </a:p>
        </p:txBody>
      </p:sp>
    </p:spTree>
    <p:extLst>
      <p:ext uri="{BB962C8B-B14F-4D97-AF65-F5344CB8AC3E}">
        <p14:creationId xmlns:p14="http://schemas.microsoft.com/office/powerpoint/2010/main" val="70230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76672"/>
            <a:ext cx="7772400" cy="1470025"/>
          </a:xfrm>
        </p:spPr>
        <p:txBody>
          <a:bodyPr/>
          <a:lstStyle/>
          <a:p>
            <a:pPr algn="l"/>
            <a:r>
              <a:rPr lang="en-US" b="1" dirty="0">
                <a:solidFill>
                  <a:srgbClr val="002060"/>
                </a:solidFill>
                <a:latin typeface="SassoonPrimaryInfant" pitchFamily="2" charset="0"/>
              </a:rPr>
              <a:t>     </a:t>
            </a:r>
            <a:r>
              <a:rPr lang="en-US" sz="100" b="1" dirty="0">
                <a:solidFill>
                  <a:srgbClr val="002060"/>
                </a:solidFill>
                <a:latin typeface="SassoonPrimaryInfant" pitchFamily="2" charset="0"/>
              </a:rPr>
              <a:t>             </a:t>
            </a:r>
            <a:endParaRPr lang="en-GB" b="1" dirty="0">
              <a:solidFill>
                <a:srgbClr val="002060"/>
              </a:solidFill>
              <a:latin typeface="SassoonPrimaryInfant" pitchFamily="2" charset="0"/>
            </a:endParaRPr>
          </a:p>
        </p:txBody>
      </p:sp>
      <p:sp>
        <p:nvSpPr>
          <p:cNvPr id="5" name="Title 1"/>
          <p:cNvSpPr txBox="1">
            <a:spLocks/>
          </p:cNvSpPr>
          <p:nvPr/>
        </p:nvSpPr>
        <p:spPr>
          <a:xfrm>
            <a:off x="387926" y="-132754"/>
            <a:ext cx="8072505"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2060"/>
                </a:solidFill>
                <a:latin typeface="SassoonPrimaryInfant" pitchFamily="2" charset="0"/>
              </a:rPr>
              <a:t>Reception and Year 1 Staff</a:t>
            </a:r>
            <a:endParaRPr lang="en-GB" sz="3600" b="1" dirty="0">
              <a:solidFill>
                <a:srgbClr val="002060"/>
              </a:solidFill>
              <a:latin typeface="SassoonPrimaryInfant" pitchFamily="2" charset="0"/>
            </a:endParaRPr>
          </a:p>
        </p:txBody>
      </p:sp>
      <p:sp>
        <p:nvSpPr>
          <p:cNvPr id="6" name="Subtitle 2"/>
          <p:cNvSpPr txBox="1">
            <a:spLocks/>
          </p:cNvSpPr>
          <p:nvPr/>
        </p:nvSpPr>
        <p:spPr>
          <a:xfrm>
            <a:off x="683569" y="1268761"/>
            <a:ext cx="8136902" cy="47525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u="sng" dirty="0">
                <a:solidFill>
                  <a:srgbClr val="002060"/>
                </a:solidFill>
                <a:latin typeface="SassoonPrimaryInfant" pitchFamily="2" charset="0"/>
              </a:rPr>
              <a:t>Class R1CB</a:t>
            </a:r>
          </a:p>
          <a:p>
            <a:pPr algn="l"/>
            <a:r>
              <a:rPr lang="en-US" sz="2400" dirty="0">
                <a:solidFill>
                  <a:srgbClr val="002060"/>
                </a:solidFill>
                <a:latin typeface="SassoonPrimaryInfant" pitchFamily="2" charset="0"/>
              </a:rPr>
              <a:t>Miss Coral Bentley</a:t>
            </a:r>
          </a:p>
          <a:p>
            <a:pPr algn="l"/>
            <a:endParaRPr lang="en-US" sz="2400" dirty="0">
              <a:solidFill>
                <a:srgbClr val="002060"/>
              </a:solidFill>
              <a:latin typeface="SassoonPrimaryInfant" pitchFamily="2" charset="0"/>
            </a:endParaRPr>
          </a:p>
          <a:p>
            <a:pPr algn="l"/>
            <a:endParaRPr lang="en-US" sz="2400" dirty="0">
              <a:solidFill>
                <a:srgbClr val="002060"/>
              </a:solidFill>
              <a:latin typeface="SassoonPrimaryInfant" pitchFamily="2" charset="0"/>
            </a:endParaRPr>
          </a:p>
          <a:p>
            <a:pPr algn="l"/>
            <a:r>
              <a:rPr lang="en-US" sz="2400" u="sng" dirty="0">
                <a:solidFill>
                  <a:srgbClr val="002060"/>
                </a:solidFill>
                <a:latin typeface="SassoonPrimaryInfant" pitchFamily="2" charset="0"/>
              </a:rPr>
              <a:t>Class R1MS</a:t>
            </a:r>
          </a:p>
          <a:p>
            <a:pPr algn="l"/>
            <a:r>
              <a:rPr lang="en-US" sz="2400" dirty="0" err="1">
                <a:solidFill>
                  <a:srgbClr val="002060"/>
                </a:solidFill>
                <a:latin typeface="SassoonPrimaryInfant" pitchFamily="2" charset="0"/>
              </a:rPr>
              <a:t>Mrs</a:t>
            </a:r>
            <a:r>
              <a:rPr lang="en-US" sz="2400" dirty="0">
                <a:solidFill>
                  <a:srgbClr val="002060"/>
                </a:solidFill>
                <a:latin typeface="SassoonPrimaryInfant" pitchFamily="2" charset="0"/>
              </a:rPr>
              <a:t> Simone Marr and </a:t>
            </a:r>
            <a:r>
              <a:rPr lang="en-US" sz="2400" dirty="0" err="1">
                <a:solidFill>
                  <a:srgbClr val="002060"/>
                </a:solidFill>
                <a:latin typeface="SassoonPrimaryInfant" pitchFamily="2" charset="0"/>
              </a:rPr>
              <a:t>Mrs</a:t>
            </a:r>
            <a:r>
              <a:rPr lang="en-US" sz="2400" dirty="0">
                <a:solidFill>
                  <a:srgbClr val="002060"/>
                </a:solidFill>
                <a:latin typeface="SassoonPrimaryInfant" pitchFamily="2" charset="0"/>
              </a:rPr>
              <a:t> Sarah Smith</a:t>
            </a:r>
          </a:p>
          <a:p>
            <a:pPr algn="l"/>
            <a:endParaRPr lang="en-US" sz="2400" dirty="0">
              <a:solidFill>
                <a:srgbClr val="002060"/>
              </a:solidFill>
              <a:latin typeface="SassoonPrimaryInfant" pitchFamily="2" charset="0"/>
            </a:endParaRPr>
          </a:p>
          <a:p>
            <a:pPr algn="l"/>
            <a:endParaRPr lang="en-US" sz="2400" dirty="0">
              <a:solidFill>
                <a:srgbClr val="002060"/>
              </a:solidFill>
              <a:latin typeface="SassoonPrimaryInfant" pitchFamily="2" charset="0"/>
            </a:endParaRPr>
          </a:p>
          <a:p>
            <a:pPr algn="l"/>
            <a:r>
              <a:rPr lang="en-US" sz="2400" u="sng" dirty="0">
                <a:solidFill>
                  <a:srgbClr val="002060"/>
                </a:solidFill>
                <a:latin typeface="SassoonPrimaryInfant" pitchFamily="2" charset="0"/>
              </a:rPr>
              <a:t>Class R1BP</a:t>
            </a:r>
          </a:p>
          <a:p>
            <a:pPr algn="l"/>
            <a:r>
              <a:rPr lang="en-US" sz="2400" dirty="0">
                <a:solidFill>
                  <a:srgbClr val="002060"/>
                </a:solidFill>
                <a:latin typeface="SassoonPrimaryInfant" pitchFamily="2" charset="0"/>
              </a:rPr>
              <a:t>Miss Beth Parmenter</a:t>
            </a:r>
          </a:p>
          <a:p>
            <a:pPr algn="l"/>
            <a:endParaRPr lang="en-US" sz="2400" dirty="0">
              <a:solidFill>
                <a:srgbClr val="002060"/>
              </a:solidFill>
              <a:latin typeface="SassoonPrimaryInfant" pitchFamily="2" charset="0"/>
            </a:endParaRPr>
          </a:p>
          <a:p>
            <a:pPr algn="l"/>
            <a:r>
              <a:rPr lang="en-US" sz="2400" dirty="0">
                <a:solidFill>
                  <a:srgbClr val="002060"/>
                </a:solidFill>
                <a:latin typeface="SassoonPrimaryInfant" pitchFamily="2" charset="0"/>
              </a:rPr>
              <a:t>Each class will have a full time Teaching Assistant</a:t>
            </a:r>
            <a:r>
              <a:rPr lang="en-US" sz="2800" dirty="0">
                <a:solidFill>
                  <a:srgbClr val="002060"/>
                </a:solidFill>
                <a:latin typeface="SassoonPrimaryInfant" pitchFamily="2" charset="0"/>
              </a:rPr>
              <a:t>.</a:t>
            </a:r>
            <a:endParaRPr lang="en-GB" sz="2800" dirty="0">
              <a:solidFill>
                <a:srgbClr val="002060"/>
              </a:solidFill>
              <a:latin typeface="SassoonPrimaryInfant" pitchFamily="2" charset="0"/>
            </a:endParaRPr>
          </a:p>
        </p:txBody>
      </p:sp>
      <p:pic>
        <p:nvPicPr>
          <p:cNvPr id="3" name="Picture 2">
            <a:extLst>
              <a:ext uri="{FF2B5EF4-FFF2-40B4-BE49-F238E27FC236}">
                <a16:creationId xmlns:a16="http://schemas.microsoft.com/office/drawing/2014/main" id="{8D2DD171-F9BA-44D3-8C11-1C603263E182}"/>
              </a:ext>
            </a:extLst>
          </p:cNvPr>
          <p:cNvPicPr>
            <a:picLocks noChangeAspect="1"/>
          </p:cNvPicPr>
          <p:nvPr/>
        </p:nvPicPr>
        <p:blipFill>
          <a:blip r:embed="rId4"/>
          <a:stretch>
            <a:fillRect/>
          </a:stretch>
        </p:blipFill>
        <p:spPr>
          <a:xfrm>
            <a:off x="6084168" y="1177421"/>
            <a:ext cx="1005358" cy="1378989"/>
          </a:xfrm>
          <a:prstGeom prst="rect">
            <a:avLst/>
          </a:prstGeom>
        </p:spPr>
      </p:pic>
      <p:pic>
        <p:nvPicPr>
          <p:cNvPr id="7" name="Picture 6">
            <a:extLst>
              <a:ext uri="{FF2B5EF4-FFF2-40B4-BE49-F238E27FC236}">
                <a16:creationId xmlns:a16="http://schemas.microsoft.com/office/drawing/2014/main" id="{12A6065B-A121-4AEB-B0F1-293DE0F319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2094" y="2807605"/>
            <a:ext cx="1047432" cy="1275718"/>
          </a:xfrm>
          <a:prstGeom prst="rect">
            <a:avLst/>
          </a:prstGeom>
        </p:spPr>
      </p:pic>
      <p:pic>
        <p:nvPicPr>
          <p:cNvPr id="9" name="Picture 8">
            <a:extLst>
              <a:ext uri="{FF2B5EF4-FFF2-40B4-BE49-F238E27FC236}">
                <a16:creationId xmlns:a16="http://schemas.microsoft.com/office/drawing/2014/main" id="{665FF724-6237-49A5-97B6-4FB076BF25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5169" y="2807605"/>
            <a:ext cx="1179236" cy="1275718"/>
          </a:xfrm>
          <a:prstGeom prst="rect">
            <a:avLst/>
          </a:prstGeom>
        </p:spPr>
      </p:pic>
      <p:pic>
        <p:nvPicPr>
          <p:cNvPr id="8" name="Picture 7">
            <a:extLst>
              <a:ext uri="{FF2B5EF4-FFF2-40B4-BE49-F238E27FC236}">
                <a16:creationId xmlns:a16="http://schemas.microsoft.com/office/drawing/2014/main" id="{DDD92046-16EB-489D-97AC-26F6009F57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70578" y="4298386"/>
            <a:ext cx="1032538" cy="1360956"/>
          </a:xfrm>
          <a:prstGeom prst="rect">
            <a:avLst/>
          </a:prstGeom>
        </p:spPr>
      </p:pic>
    </p:spTree>
    <p:custDataLst>
      <p:tags r:id="rId1"/>
    </p:custDataLst>
    <p:extLst>
      <p:ext uri="{BB962C8B-B14F-4D97-AF65-F5344CB8AC3E}">
        <p14:creationId xmlns:p14="http://schemas.microsoft.com/office/powerpoint/2010/main" val="60280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4775"/>
            <a:ext cx="7772400" cy="821953"/>
          </a:xfrm>
        </p:spPr>
        <p:txBody>
          <a:bodyPr>
            <a:noAutofit/>
          </a:bodyPr>
          <a:lstStyle/>
          <a:p>
            <a:pPr algn="ctr"/>
            <a:r>
              <a:rPr lang="en-US" sz="3600" b="1" u="sng" dirty="0">
                <a:solidFill>
                  <a:srgbClr val="002060"/>
                </a:solidFill>
                <a:latin typeface="SassoonPrimaryInfant" pitchFamily="2" charset="0"/>
              </a:rPr>
              <a:t>Home visits and Transition sessions</a:t>
            </a:r>
            <a:endParaRPr lang="en-GB" sz="3600" b="1" u="sng" dirty="0">
              <a:solidFill>
                <a:srgbClr val="002060"/>
              </a:solidFill>
              <a:latin typeface="SassoonPrimaryInfant" pitchFamily="2" charset="0"/>
            </a:endParaRPr>
          </a:p>
        </p:txBody>
      </p:sp>
      <p:sp>
        <p:nvSpPr>
          <p:cNvPr id="7" name="Subtitle 6"/>
          <p:cNvSpPr>
            <a:spLocks noGrp="1"/>
          </p:cNvSpPr>
          <p:nvPr>
            <p:ph type="subTitle" idx="1"/>
          </p:nvPr>
        </p:nvSpPr>
        <p:spPr>
          <a:xfrm>
            <a:off x="685800" y="1484785"/>
            <a:ext cx="6766520" cy="4717464"/>
          </a:xfrm>
        </p:spPr>
        <p:txBody>
          <a:bodyPr>
            <a:normAutofit/>
          </a:bodyPr>
          <a:lstStyle/>
          <a:p>
            <a:pPr algn="l"/>
            <a:r>
              <a:rPr lang="en-US" sz="2000" dirty="0">
                <a:solidFill>
                  <a:srgbClr val="002060"/>
                </a:solidFill>
                <a:latin typeface="SassoonPrimaryInfant" pitchFamily="2" charset="0"/>
              </a:rPr>
              <a:t>Home visits will take place for those children not in our current nursery. You will arrange a date/time with your child’s class teacher tonight for this.</a:t>
            </a:r>
          </a:p>
          <a:p>
            <a:pPr algn="l"/>
            <a:endParaRPr lang="en-US" sz="2000" dirty="0">
              <a:solidFill>
                <a:srgbClr val="002060"/>
              </a:solidFill>
              <a:latin typeface="SassoonPrimaryInfant" pitchFamily="2" charset="0"/>
            </a:endParaRPr>
          </a:p>
          <a:p>
            <a:pPr algn="l"/>
            <a:r>
              <a:rPr lang="en-US" sz="2000" dirty="0">
                <a:solidFill>
                  <a:srgbClr val="002060"/>
                </a:solidFill>
                <a:latin typeface="SassoonPrimaryInfant" pitchFamily="2" charset="0"/>
              </a:rPr>
              <a:t>Transition sessions will take place on Thursday 3rd July where your child can meet their teacher and school friends. Your child’s allocated transition session is in your induction pack.</a:t>
            </a:r>
          </a:p>
          <a:p>
            <a:pPr algn="l"/>
            <a:endParaRPr lang="en-US" sz="2000" dirty="0">
              <a:solidFill>
                <a:srgbClr val="002060"/>
              </a:solidFill>
              <a:latin typeface="SassoonPrimaryInfant" pitchFamily="2" charset="0"/>
            </a:endParaRPr>
          </a:p>
          <a:p>
            <a:pPr algn="l"/>
            <a:r>
              <a:rPr lang="en-US" sz="2000" dirty="0">
                <a:solidFill>
                  <a:srgbClr val="002060"/>
                </a:solidFill>
                <a:latin typeface="SassoonPrimaryInfant" pitchFamily="2" charset="0"/>
              </a:rPr>
              <a:t>Parents will drop children off for this session. Please can your child bring a named water bottle and a fruit snack with them. If your child attends our nursery, they will attend their usual session time and staff will escort them to their transition session and collect them.</a:t>
            </a:r>
          </a:p>
        </p:txBody>
      </p:sp>
    </p:spTree>
    <p:custDataLst>
      <p:tags r:id="rId1"/>
    </p:custDataLst>
    <p:extLst>
      <p:ext uri="{BB962C8B-B14F-4D97-AF65-F5344CB8AC3E}">
        <p14:creationId xmlns:p14="http://schemas.microsoft.com/office/powerpoint/2010/main" val="261784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8697" y="-603448"/>
            <a:ext cx="8204448" cy="1484784"/>
          </a:xfrm>
        </p:spPr>
        <p:txBody>
          <a:bodyPr>
            <a:noAutofit/>
          </a:bodyPr>
          <a:lstStyle/>
          <a:p>
            <a:pPr algn="ctr"/>
            <a:r>
              <a:rPr lang="en-US" sz="3600" b="1" u="sng" dirty="0">
                <a:solidFill>
                  <a:srgbClr val="002060"/>
                </a:solidFill>
                <a:latin typeface="SassoonPrimaryInfant" pitchFamily="2" charset="0"/>
              </a:rPr>
              <a:t>September arrangements</a:t>
            </a:r>
            <a:endParaRPr lang="en-GB" sz="3600" b="1" u="sng" dirty="0">
              <a:solidFill>
                <a:srgbClr val="002060"/>
              </a:solidFill>
              <a:latin typeface="SassoonPrimaryInfant" pitchFamily="2" charset="0"/>
            </a:endParaRPr>
          </a:p>
        </p:txBody>
      </p:sp>
      <p:sp>
        <p:nvSpPr>
          <p:cNvPr id="7" name="Subtitle 6"/>
          <p:cNvSpPr>
            <a:spLocks noGrp="1"/>
          </p:cNvSpPr>
          <p:nvPr>
            <p:ph type="subTitle" idx="1"/>
          </p:nvPr>
        </p:nvSpPr>
        <p:spPr>
          <a:xfrm>
            <a:off x="613792" y="980728"/>
            <a:ext cx="7916416" cy="4248472"/>
          </a:xfrm>
        </p:spPr>
        <p:txBody>
          <a:bodyPr>
            <a:normAutofit fontScale="25000" lnSpcReduction="20000"/>
          </a:bodyPr>
          <a:lstStyle/>
          <a:p>
            <a:pPr algn="l"/>
            <a:r>
              <a:rPr lang="en-US" sz="7600" dirty="0">
                <a:solidFill>
                  <a:srgbClr val="002060"/>
                </a:solidFill>
                <a:latin typeface="SassoonPrimaryInfant" pitchFamily="2" charset="0"/>
              </a:rPr>
              <a:t>Your child’s school start date is Wednesday 3</a:t>
            </a:r>
            <a:r>
              <a:rPr lang="en-US" sz="7600" baseline="30000" dirty="0">
                <a:solidFill>
                  <a:srgbClr val="002060"/>
                </a:solidFill>
                <a:latin typeface="SassoonPrimaryInfant" pitchFamily="2" charset="0"/>
              </a:rPr>
              <a:t>rd</a:t>
            </a:r>
            <a:r>
              <a:rPr lang="en-US" sz="7600" dirty="0">
                <a:solidFill>
                  <a:srgbClr val="002060"/>
                </a:solidFill>
                <a:latin typeface="SassoonPrimaryInfant" pitchFamily="2" charset="0"/>
              </a:rPr>
              <a:t> September.</a:t>
            </a:r>
          </a:p>
          <a:p>
            <a:pPr marL="457200" indent="-457200" algn="l">
              <a:buFont typeface="Arial" panose="020B0604020202020204" pitchFamily="34" charset="0"/>
              <a:buChar char="•"/>
            </a:pPr>
            <a:endParaRPr lang="en-US" sz="7600" dirty="0">
              <a:solidFill>
                <a:srgbClr val="002060"/>
              </a:solidFill>
              <a:latin typeface="SassoonPrimaryInfant" pitchFamily="2" charset="0"/>
            </a:endParaRPr>
          </a:p>
          <a:p>
            <a:pPr algn="l"/>
            <a:r>
              <a:rPr lang="en-US" sz="7600" dirty="0">
                <a:solidFill>
                  <a:srgbClr val="002060"/>
                </a:solidFill>
                <a:latin typeface="SassoonPrimaryInfant" pitchFamily="2" charset="0"/>
              </a:rPr>
              <a:t>During the first week your child will attend school for half a day to settle them in. Your child will attend a morning session 8:30am – 11:45am for the first two days.</a:t>
            </a:r>
          </a:p>
          <a:p>
            <a:pPr marL="457200" indent="-457200" algn="l">
              <a:buFont typeface="Arial" panose="020B0604020202020204" pitchFamily="34" charset="0"/>
              <a:buChar char="•"/>
            </a:pPr>
            <a:endParaRPr lang="en-US" sz="7600" dirty="0">
              <a:solidFill>
                <a:srgbClr val="002060"/>
              </a:solidFill>
              <a:latin typeface="SassoonPrimaryInfant" pitchFamily="2" charset="0"/>
            </a:endParaRPr>
          </a:p>
          <a:p>
            <a:pPr algn="l"/>
            <a:r>
              <a:rPr lang="en-US" sz="7600" dirty="0">
                <a:solidFill>
                  <a:srgbClr val="002060"/>
                </a:solidFill>
                <a:latin typeface="SassoonPrimaryInfant" pitchFamily="2" charset="0"/>
              </a:rPr>
              <a:t>On Friday 5</a:t>
            </a:r>
            <a:r>
              <a:rPr lang="en-US" sz="7600" baseline="30000" dirty="0">
                <a:solidFill>
                  <a:srgbClr val="002060"/>
                </a:solidFill>
                <a:latin typeface="SassoonPrimaryInfant" pitchFamily="2" charset="0"/>
              </a:rPr>
              <a:t>th</a:t>
            </a:r>
            <a:r>
              <a:rPr lang="en-US" sz="7600" dirty="0">
                <a:solidFill>
                  <a:srgbClr val="002060"/>
                </a:solidFill>
                <a:latin typeface="SassoonPrimaryInfant" pitchFamily="2" charset="0"/>
              </a:rPr>
              <a:t> September all children will attend 8:30am – 1:30pm and have lunch in school (a packed lunch must be provided).</a:t>
            </a:r>
          </a:p>
          <a:p>
            <a:pPr marL="457200" indent="-457200" algn="l">
              <a:buFont typeface="Arial" panose="020B0604020202020204" pitchFamily="34" charset="0"/>
              <a:buChar char="•"/>
            </a:pPr>
            <a:endParaRPr lang="en-US" sz="7600" dirty="0">
              <a:solidFill>
                <a:srgbClr val="002060"/>
              </a:solidFill>
              <a:latin typeface="SassoonPrimaryInfant" pitchFamily="2" charset="0"/>
            </a:endParaRPr>
          </a:p>
          <a:p>
            <a:pPr algn="l"/>
            <a:r>
              <a:rPr lang="en-US" sz="7600" dirty="0">
                <a:solidFill>
                  <a:srgbClr val="002060"/>
                </a:solidFill>
                <a:latin typeface="SassoonPrimaryInfant" pitchFamily="2" charset="0"/>
              </a:rPr>
              <a:t>From Monday 8</a:t>
            </a:r>
            <a:r>
              <a:rPr lang="en-US" sz="7600" baseline="30000" dirty="0">
                <a:solidFill>
                  <a:srgbClr val="002060"/>
                </a:solidFill>
                <a:latin typeface="SassoonPrimaryInfant" pitchFamily="2" charset="0"/>
              </a:rPr>
              <a:t>th</a:t>
            </a:r>
            <a:r>
              <a:rPr lang="en-US" sz="7600" dirty="0">
                <a:solidFill>
                  <a:srgbClr val="002060"/>
                </a:solidFill>
                <a:latin typeface="SassoonPrimaryInfant" pitchFamily="2" charset="0"/>
              </a:rPr>
              <a:t> September, all children will attend school full time 8:30am – 3:30pm including lunch. You will need to provide your child with a packed lunch.</a:t>
            </a:r>
          </a:p>
          <a:p>
            <a:pPr marL="457200" indent="-457200" algn="l">
              <a:buFont typeface="Arial" panose="020B0604020202020204" pitchFamily="34" charset="0"/>
              <a:buChar char="•"/>
            </a:pPr>
            <a:endParaRPr lang="en-US" sz="7600" dirty="0">
              <a:solidFill>
                <a:srgbClr val="002060"/>
              </a:solidFill>
              <a:latin typeface="SassoonPrimaryInfant" pitchFamily="2" charset="0"/>
            </a:endParaRPr>
          </a:p>
          <a:p>
            <a:pPr algn="l"/>
            <a:r>
              <a:rPr lang="en-US" sz="7600" dirty="0">
                <a:solidFill>
                  <a:srgbClr val="002060"/>
                </a:solidFill>
                <a:latin typeface="SassoonPrimaryInfant" pitchFamily="2" charset="0"/>
              </a:rPr>
              <a:t>From Monday 15</a:t>
            </a:r>
            <a:r>
              <a:rPr lang="en-US" sz="7600" baseline="30000" dirty="0">
                <a:solidFill>
                  <a:srgbClr val="002060"/>
                </a:solidFill>
                <a:latin typeface="SassoonPrimaryInfant" pitchFamily="2" charset="0"/>
              </a:rPr>
              <a:t>th</a:t>
            </a:r>
            <a:r>
              <a:rPr lang="en-US" sz="7600" dirty="0">
                <a:solidFill>
                  <a:srgbClr val="002060"/>
                </a:solidFill>
                <a:latin typeface="SassoonPrimaryInfant" pitchFamily="2" charset="0"/>
              </a:rPr>
              <a:t> September your child can have either, a packed lunch which you provide or you can opt to have a school meal which you will need to order through your </a:t>
            </a:r>
            <a:r>
              <a:rPr lang="en-US" sz="7600" dirty="0" err="1">
                <a:solidFill>
                  <a:srgbClr val="002060"/>
                </a:solidFill>
                <a:latin typeface="SassoonPrimaryInfant" pitchFamily="2" charset="0"/>
              </a:rPr>
              <a:t>ParentPay</a:t>
            </a:r>
            <a:r>
              <a:rPr lang="en-US" sz="7600" dirty="0">
                <a:solidFill>
                  <a:srgbClr val="002060"/>
                </a:solidFill>
                <a:latin typeface="SassoonPrimaryInfant" pitchFamily="2" charset="0"/>
              </a:rPr>
              <a:t> account. </a:t>
            </a:r>
            <a:r>
              <a:rPr lang="en-US" sz="7600" b="1" u="sng" dirty="0">
                <a:solidFill>
                  <a:srgbClr val="002060"/>
                </a:solidFill>
                <a:latin typeface="SassoonPrimaryInfant" pitchFamily="2" charset="0"/>
              </a:rPr>
              <a:t>Please note that you need to order your child’s school meals by the previous Wednesday for the following week e.g. if you would like your child to have school meals the w/b 15</a:t>
            </a:r>
            <a:r>
              <a:rPr lang="en-US" sz="7600" b="1" u="sng" baseline="30000" dirty="0">
                <a:solidFill>
                  <a:srgbClr val="002060"/>
                </a:solidFill>
                <a:latin typeface="SassoonPrimaryInfant" pitchFamily="2" charset="0"/>
              </a:rPr>
              <a:t>th</a:t>
            </a:r>
            <a:r>
              <a:rPr lang="en-US" sz="7600" b="1" u="sng" dirty="0">
                <a:solidFill>
                  <a:srgbClr val="002060"/>
                </a:solidFill>
                <a:latin typeface="SassoonPrimaryInfant" pitchFamily="2" charset="0"/>
              </a:rPr>
              <a:t> September then you must order this on </a:t>
            </a:r>
            <a:r>
              <a:rPr lang="en-US" sz="7600" b="1" u="sng" dirty="0" err="1">
                <a:solidFill>
                  <a:srgbClr val="002060"/>
                </a:solidFill>
                <a:latin typeface="SassoonPrimaryInfant" pitchFamily="2" charset="0"/>
              </a:rPr>
              <a:t>ParentPay</a:t>
            </a:r>
            <a:r>
              <a:rPr lang="en-US" sz="7600" b="1" u="sng" dirty="0">
                <a:solidFill>
                  <a:srgbClr val="002060"/>
                </a:solidFill>
                <a:latin typeface="SassoonPrimaryInfant" pitchFamily="2" charset="0"/>
              </a:rPr>
              <a:t> by Wednesday 10</a:t>
            </a:r>
            <a:r>
              <a:rPr lang="en-US" sz="7600" b="1" u="sng" baseline="30000" dirty="0">
                <a:solidFill>
                  <a:srgbClr val="002060"/>
                </a:solidFill>
                <a:latin typeface="SassoonPrimaryInfant" pitchFamily="2" charset="0"/>
              </a:rPr>
              <a:t>th</a:t>
            </a:r>
            <a:r>
              <a:rPr lang="en-US" sz="7600" b="1" u="sng" dirty="0">
                <a:solidFill>
                  <a:srgbClr val="002060"/>
                </a:solidFill>
                <a:latin typeface="SassoonPrimaryInfant" pitchFamily="2" charset="0"/>
              </a:rPr>
              <a:t> September.</a:t>
            </a:r>
          </a:p>
          <a:p>
            <a:pPr marL="457200" indent="-457200" algn="l">
              <a:buFont typeface="Arial" panose="020B0604020202020204" pitchFamily="34" charset="0"/>
              <a:buChar char="•"/>
            </a:pPr>
            <a:endParaRPr lang="en-GB" dirty="0">
              <a:solidFill>
                <a:schemeClr val="accent5">
                  <a:lumMod val="50000"/>
                </a:schemeClr>
              </a:solidFill>
              <a:latin typeface="SassoonPrimaryInfant" pitchFamily="2" charset="0"/>
            </a:endParaRPr>
          </a:p>
        </p:txBody>
      </p:sp>
    </p:spTree>
    <p:custDataLst>
      <p:tags r:id="rId1"/>
    </p:custDataLst>
    <p:extLst>
      <p:ext uri="{BB962C8B-B14F-4D97-AF65-F5344CB8AC3E}">
        <p14:creationId xmlns:p14="http://schemas.microsoft.com/office/powerpoint/2010/main" val="5832396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Facet">
  <a:themeElements>
    <a:clrScheme name="Custom 3">
      <a:dk1>
        <a:sysClr val="windowText" lastClr="000000"/>
      </a:dk1>
      <a:lt1>
        <a:srgbClr val="F2F2F2"/>
      </a:lt1>
      <a:dk2>
        <a:srgbClr val="505046"/>
      </a:dk2>
      <a:lt2>
        <a:srgbClr val="F4D8CF"/>
      </a:lt2>
      <a:accent1>
        <a:srgbClr val="FF0000"/>
      </a:accent1>
      <a:accent2>
        <a:srgbClr val="FFFFFF"/>
      </a:accent2>
      <a:accent3>
        <a:srgbClr val="000000"/>
      </a:accent3>
      <a:accent4>
        <a:srgbClr val="7F7F7F"/>
      </a:accent4>
      <a:accent5>
        <a:srgbClr val="A5A5A5"/>
      </a:accent5>
      <a:accent6>
        <a:srgbClr val="851C00"/>
      </a:accent6>
      <a:hlink>
        <a:srgbClr val="A3A3C1"/>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795d5c-e5de-4609-8e5b-3865ccaf7f24">
      <Terms xmlns="http://schemas.microsoft.com/office/infopath/2007/PartnerControls"/>
    </lcf76f155ced4ddcb4097134ff3c332f>
    <TaxCatchAll xmlns="00506c65-54e1-4fc5-adcc-000753df8a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202D490CA26C4393761B0D0AD56E2F" ma:contentTypeVersion="15" ma:contentTypeDescription="Create a new document." ma:contentTypeScope="" ma:versionID="731e384d86d2cd38a7efe1e10b3b9890">
  <xsd:schema xmlns:xsd="http://www.w3.org/2001/XMLSchema" xmlns:xs="http://www.w3.org/2001/XMLSchema" xmlns:p="http://schemas.microsoft.com/office/2006/metadata/properties" xmlns:ns2="b7795d5c-e5de-4609-8e5b-3865ccaf7f24" xmlns:ns3="00506c65-54e1-4fc5-adcc-000753df8ad0" targetNamespace="http://schemas.microsoft.com/office/2006/metadata/properties" ma:root="true" ma:fieldsID="17ca9962541a5740f2590b8481ae1fbd" ns2:_="" ns3:_="">
    <xsd:import namespace="b7795d5c-e5de-4609-8e5b-3865ccaf7f24"/>
    <xsd:import namespace="00506c65-54e1-4fc5-adcc-000753df8ad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95d5c-e5de-4609-8e5b-3865ccaf7f2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506c65-54e1-4fc5-adcc-000753df8ad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860a662-c88a-4da7-9043-2e8174f891a1}" ma:internalName="TaxCatchAll" ma:showField="CatchAllData" ma:web="00506c65-54e1-4fc5-adcc-000753df8ad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B937DA-148F-4615-9E26-037FD818C83B}">
  <ds:schemaRefs>
    <ds:schemaRef ds:uri="http://schemas.microsoft.com/office/2006/metadata/properties"/>
    <ds:schemaRef ds:uri="http://www.w3.org/XML/1998/namespace"/>
    <ds:schemaRef ds:uri="http://purl.org/dc/terms/"/>
    <ds:schemaRef ds:uri="http://purl.org/dc/dcmitype/"/>
    <ds:schemaRef ds:uri="http://schemas.microsoft.com/office/2006/documentManagement/types"/>
    <ds:schemaRef ds:uri="http://purl.org/dc/elements/1.1/"/>
    <ds:schemaRef ds:uri="00506c65-54e1-4fc5-adcc-000753df8ad0"/>
    <ds:schemaRef ds:uri="http://schemas.microsoft.com/office/infopath/2007/PartnerControls"/>
    <ds:schemaRef ds:uri="http://schemas.openxmlformats.org/package/2006/metadata/core-properties"/>
    <ds:schemaRef ds:uri="b7795d5c-e5de-4609-8e5b-3865ccaf7f24"/>
  </ds:schemaRefs>
</ds:datastoreItem>
</file>

<file path=customXml/itemProps2.xml><?xml version="1.0" encoding="utf-8"?>
<ds:datastoreItem xmlns:ds="http://schemas.openxmlformats.org/officeDocument/2006/customXml" ds:itemID="{9EA56CF6-9EE8-4CEB-9555-5F29A6D12389}">
  <ds:schemaRefs>
    <ds:schemaRef ds:uri="http://schemas.microsoft.com/sharepoint/v3/contenttype/forms"/>
  </ds:schemaRefs>
</ds:datastoreItem>
</file>

<file path=customXml/itemProps3.xml><?xml version="1.0" encoding="utf-8"?>
<ds:datastoreItem xmlns:ds="http://schemas.openxmlformats.org/officeDocument/2006/customXml" ds:itemID="{977A1483-4980-48C8-A498-681849D726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795d5c-e5de-4609-8e5b-3865ccaf7f24"/>
    <ds:schemaRef ds:uri="00506c65-54e1-4fc5-adcc-000753df8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2904</TotalTime>
  <Words>1780</Words>
  <Application>Microsoft Office PowerPoint</Application>
  <PresentationFormat>On-screen Show (4:3)</PresentationFormat>
  <Paragraphs>156</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SassoonPrimaryInfant</vt:lpstr>
      <vt:lpstr>Trebuchet MS</vt:lpstr>
      <vt:lpstr>Wingdings 3</vt:lpstr>
      <vt:lpstr>Facet</vt:lpstr>
      <vt:lpstr>  Welcome to Moredon Primary and Nursery School  Early Years Open Evening  10th June 2025</vt:lpstr>
      <vt:lpstr>Staff at Moredon</vt:lpstr>
      <vt:lpstr>Office Staff</vt:lpstr>
      <vt:lpstr>                  </vt:lpstr>
      <vt:lpstr>PowerPoint Presentation</vt:lpstr>
      <vt:lpstr>PowerPoint Presentation</vt:lpstr>
      <vt:lpstr>                  </vt:lpstr>
      <vt:lpstr>Home visits and Transition sessions</vt:lpstr>
      <vt:lpstr>September arrangements</vt:lpstr>
      <vt:lpstr>September school timings</vt:lpstr>
      <vt:lpstr>What can I do to prepare my child for school?</vt:lpstr>
      <vt:lpstr>Your child will need:</vt:lpstr>
      <vt:lpstr>PowerPoint Presentation</vt:lpstr>
      <vt:lpstr>Pupil Premium</vt:lpstr>
      <vt:lpstr>Other useful information…</vt:lpstr>
      <vt:lpstr>PowerPoint Presentation</vt:lpstr>
    </vt:vector>
  </TitlesOfParts>
  <Company>Moredon Primary and Nursery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Moredon Primary and Nursery School</dc:title>
  <dc:creator>Jenna Godfrey</dc:creator>
  <cp:lastModifiedBy>Emma Preen</cp:lastModifiedBy>
  <cp:revision>83</cp:revision>
  <cp:lastPrinted>2025-06-10T16:08:15Z</cp:lastPrinted>
  <dcterms:created xsi:type="dcterms:W3CDTF">2015-06-04T16:53:56Z</dcterms:created>
  <dcterms:modified xsi:type="dcterms:W3CDTF">2025-06-12T12:29:32Z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0x01010061202D490CA26C4393761B0D0AD56E2F</vt:lpwstr>
  </property>
</Properties>
</file>