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3" r:id="rId5"/>
    <p:sldId id="274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1559F-CD2F-44F2-9B70-0BFBB477B63D}" v="10" dt="2024-09-22T16:26:20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477" autoAdjust="0"/>
  </p:normalViewPr>
  <p:slideViewPr>
    <p:cSldViewPr snapToGrid="0">
      <p:cViewPr varScale="1">
        <p:scale>
          <a:sx n="108" d="100"/>
          <a:sy n="108" d="100"/>
        </p:scale>
        <p:origin x="120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88869"/>
              </p:ext>
            </p:extLst>
          </p:nvPr>
        </p:nvGraphicFramePr>
        <p:xfrm>
          <a:off x="2528399" y="390143"/>
          <a:ext cx="6806912" cy="176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413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25168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86969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76990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369372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5380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 Bake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Quorn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Stuffing, Roast Potatoes and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000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Vegetable Korma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Burger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Wedges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663772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37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64434"/>
              </p:ext>
            </p:extLst>
          </p:nvPr>
        </p:nvGraphicFramePr>
        <p:xfrm>
          <a:off x="2609541" y="2183109"/>
          <a:ext cx="697116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33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382795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35959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63943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394233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24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200640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Vegetable Korma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Quorn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Rolls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67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29558"/>
              </p:ext>
            </p:extLst>
          </p:nvPr>
        </p:nvGraphicFramePr>
        <p:xfrm>
          <a:off x="2485639" y="3766790"/>
          <a:ext cx="7130644" cy="171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Chicken &amp; Vegetable Pie with Mash &amp;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Mexican Chilli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 fingers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Whirl with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&amp; Tomato Sauce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Filled Baguette with Ham, Cheese or Tuna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Iced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Selection, Jacket Potatoes, – Fresh Fruit and Yoghurt,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41" y="772117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51952" y="1258208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70370" y="1163501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63" y="1290084"/>
            <a:ext cx="202846" cy="11644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25BECD-B00D-EA07-1A0E-277EDA3B9517}"/>
              </a:ext>
            </a:extLst>
          </p:cNvPr>
          <p:cNvSpPr txBox="1"/>
          <p:nvPr/>
        </p:nvSpPr>
        <p:spPr>
          <a:xfrm>
            <a:off x="447474" y="844631"/>
            <a:ext cx="10142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4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25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16</a:t>
            </a:r>
            <a:r>
              <a:rPr lang="en-GB" sz="1000" baseline="30000" dirty="0"/>
              <a:t>th</a:t>
            </a:r>
            <a:r>
              <a:rPr lang="en-GB" sz="1000" dirty="0"/>
              <a:t> dec 24</a:t>
            </a:r>
          </a:p>
          <a:p>
            <a:r>
              <a:rPr lang="en-GB" sz="1000" dirty="0"/>
              <a:t>20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10</a:t>
            </a:r>
            <a:r>
              <a:rPr lang="en-GB" sz="1000" baseline="30000" dirty="0"/>
              <a:t>th</a:t>
            </a:r>
            <a:r>
              <a:rPr lang="en-GB" sz="1000" dirty="0"/>
              <a:t> Feb 25</a:t>
            </a:r>
          </a:p>
          <a:p>
            <a:r>
              <a:rPr lang="en-GB" sz="1000" dirty="0"/>
              <a:t>10</a:t>
            </a:r>
            <a:r>
              <a:rPr lang="en-GB" sz="1000" baseline="30000" dirty="0"/>
              <a:t>th</a:t>
            </a:r>
            <a:r>
              <a:rPr lang="en-GB" sz="1000" dirty="0"/>
              <a:t> March 25</a:t>
            </a:r>
          </a:p>
          <a:p>
            <a:r>
              <a:rPr lang="en-GB" sz="1000" dirty="0"/>
              <a:t>31st March25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9E1BFC-7958-5ACB-2337-0F9C453DE776}"/>
              </a:ext>
            </a:extLst>
          </p:cNvPr>
          <p:cNvSpPr txBox="1"/>
          <p:nvPr/>
        </p:nvSpPr>
        <p:spPr>
          <a:xfrm>
            <a:off x="447472" y="2451371"/>
            <a:ext cx="1094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11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2</a:t>
            </a:r>
            <a:r>
              <a:rPr lang="en-GB" sz="1000" baseline="30000" dirty="0"/>
              <a:t>nd</a:t>
            </a:r>
            <a:r>
              <a:rPr lang="en-GB" sz="1000" dirty="0"/>
              <a:t> Dec 24</a:t>
            </a:r>
          </a:p>
          <a:p>
            <a:r>
              <a:rPr lang="en-GB" sz="1000" dirty="0"/>
              <a:t>6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27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24</a:t>
            </a:r>
            <a:r>
              <a:rPr lang="en-GB" sz="1000" baseline="30000" dirty="0"/>
              <a:t>th</a:t>
            </a:r>
            <a:r>
              <a:rPr lang="en-GB" sz="1000" dirty="0"/>
              <a:t> Feb.25</a:t>
            </a:r>
          </a:p>
          <a:p>
            <a:r>
              <a:rPr lang="en-GB" sz="1000" dirty="0"/>
              <a:t>17</a:t>
            </a:r>
            <a:r>
              <a:rPr lang="en-GB" sz="1000" baseline="30000" dirty="0"/>
              <a:t>th</a:t>
            </a:r>
            <a:r>
              <a:rPr lang="en-GB" sz="1000" dirty="0"/>
              <a:t>  March 25</a:t>
            </a:r>
          </a:p>
          <a:p>
            <a:endParaRPr lang="en-GB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A26A79-5063-A566-B344-0B9BB510C6E9}"/>
              </a:ext>
            </a:extLst>
          </p:cNvPr>
          <p:cNvSpPr txBox="1"/>
          <p:nvPr/>
        </p:nvSpPr>
        <p:spPr>
          <a:xfrm>
            <a:off x="358561" y="4129632"/>
            <a:ext cx="1103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18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9</a:t>
            </a:r>
            <a:r>
              <a:rPr lang="en-GB" sz="1000" baseline="30000" dirty="0"/>
              <a:t>th</a:t>
            </a:r>
            <a:r>
              <a:rPr lang="en-GB" sz="1000" dirty="0"/>
              <a:t> Dec 24</a:t>
            </a:r>
          </a:p>
          <a:p>
            <a:r>
              <a:rPr lang="en-GB" sz="1000" dirty="0"/>
              <a:t>13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3</a:t>
            </a:r>
            <a:r>
              <a:rPr lang="en-GB" sz="1000" baseline="30000" dirty="0"/>
              <a:t>rd</a:t>
            </a:r>
            <a:r>
              <a:rPr lang="en-GB" sz="1000" dirty="0"/>
              <a:t> Feb. 25</a:t>
            </a:r>
          </a:p>
          <a:p>
            <a:r>
              <a:rPr lang="en-GB" sz="1000" dirty="0"/>
              <a:t>3</a:t>
            </a:r>
            <a:r>
              <a:rPr lang="en-GB" sz="1000" baseline="30000" dirty="0"/>
              <a:t>rd</a:t>
            </a:r>
            <a:r>
              <a:rPr lang="en-GB" sz="1000" dirty="0"/>
              <a:t> March 25</a:t>
            </a:r>
          </a:p>
          <a:p>
            <a:r>
              <a:rPr lang="en-GB" sz="1000" dirty="0"/>
              <a:t>24</a:t>
            </a:r>
            <a:r>
              <a:rPr lang="en-GB" sz="1000" baseline="30000" dirty="0"/>
              <a:t>th</a:t>
            </a:r>
            <a:r>
              <a:rPr lang="en-GB" sz="1000" dirty="0"/>
              <a:t> March 25 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46245"/>
              </p:ext>
            </p:extLst>
          </p:nvPr>
        </p:nvGraphicFramePr>
        <p:xfrm>
          <a:off x="2470912" y="408561"/>
          <a:ext cx="7130644" cy="173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15608"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V302 NEW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Vegetable Pasta</a:t>
                      </a: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B33 SD118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C1Roast chicken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SD40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6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V204Roast Quorn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SD50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C103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Chicken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Meatballs in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V225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68397"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dirty="0">
                          <a:latin typeface="Century Gothic"/>
                        </a:rPr>
                        <a:t>V304 </a:t>
                      </a:r>
                      <a:r>
                        <a:rPr lang="en-GB" sz="600" b="0" dirty="0">
                          <a:latin typeface="Century Gothic"/>
                        </a:rPr>
                        <a:t>Cheese and Broccoli Pasta with </a:t>
                      </a:r>
                      <a:r>
                        <a:rPr lang="en-GB" sz="600" b="1" dirty="0">
                          <a:latin typeface="Century Gothic"/>
                        </a:rPr>
                        <a:t>SD50 </a:t>
                      </a:r>
                      <a:r>
                        <a:rPr lang="en-GB" sz="600" b="0" dirty="0">
                          <a:latin typeface="Century Gothic"/>
                        </a:rPr>
                        <a:t>Garlic Bread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V108Vegetable Korma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Rice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0" dirty="0">
                          <a:latin typeface="Century Gothic"/>
                        </a:rPr>
                        <a:t> </a:t>
                      </a:r>
                      <a:r>
                        <a:rPr lang="en-GB" sz="600" b="1" dirty="0">
                          <a:latin typeface="Century Gothic"/>
                        </a:rPr>
                        <a:t>SD84 </a:t>
                      </a:r>
                      <a:endParaRPr lang="en-GB" sz="600" b="0" dirty="0"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V236 SD6 SD17 Vegan Burger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Wedges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V161 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Mexican Bean Roll with </a:t>
                      </a:r>
                      <a:r>
                        <a:rPr lang="en-GB" sz="6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67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61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D74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and Blackberry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Crumble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/>
                        </a:rPr>
                        <a:t>D231</a:t>
                      </a:r>
                      <a:r>
                        <a:rPr lang="en-GB" sz="600" b="0" dirty="0">
                          <a:latin typeface="Century Gothic"/>
                        </a:rPr>
                        <a:t> Melting Moment Biscuit </a:t>
                      </a: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D174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D230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21272"/>
              </p:ext>
            </p:extLst>
          </p:nvPr>
        </p:nvGraphicFramePr>
        <p:xfrm>
          <a:off x="2470909" y="2016787"/>
          <a:ext cx="7130643" cy="181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664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9279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5897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39293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65995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606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V305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Rainbow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SD6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Potato Wedges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C101 NEW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SD40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Garlic Bread</a:t>
                      </a: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C1Roast chicken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SD40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C6/P3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Sausage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Mash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Fishfingers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11059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V108 Vegetable Korma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Rice</a:t>
                      </a:r>
                      <a:r>
                        <a:rPr lang="en-GB" sz="600" b="0" dirty="0">
                          <a:latin typeface="Century Gothic"/>
                        </a:rPr>
                        <a:t> </a:t>
                      </a:r>
                      <a:r>
                        <a:rPr lang="en-GB" sz="600" b="1" dirty="0">
                          <a:latin typeface="Century Gothic"/>
                        </a:rPr>
                        <a:t>SD84 </a:t>
                      </a:r>
                      <a:endParaRPr lang="en-GB" sz="600" b="0" dirty="0">
                        <a:latin typeface="Century Gothic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</a:t>
                      </a:r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Quorn V204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SD50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  <a:p>
                      <a:pPr algn="ctr"/>
                      <a:endParaRPr lang="en-GB" sz="600" b="0" dirty="0"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latin typeface="Century Gothic"/>
                        </a:rPr>
                        <a:t>V238 </a:t>
                      </a:r>
                      <a:r>
                        <a:rPr lang="en-GB" sz="600" b="0" dirty="0">
                          <a:latin typeface="Century Gothic"/>
                        </a:rPr>
                        <a:t>Vegan Sausage and </a:t>
                      </a:r>
                      <a:r>
                        <a:rPr lang="en-GB" sz="600" b="1" dirty="0">
                          <a:latin typeface="Century Gothic"/>
                        </a:rPr>
                        <a:t>SD1 </a:t>
                      </a:r>
                      <a:r>
                        <a:rPr lang="en-GB" sz="600" b="0" dirty="0">
                          <a:latin typeface="Century Gothic"/>
                        </a:rPr>
                        <a:t>Mash with </a:t>
                      </a:r>
                      <a:r>
                        <a:rPr lang="en-GB" sz="600" b="1" dirty="0">
                          <a:latin typeface="Century Gothic"/>
                        </a:rPr>
                        <a:t>SD118 </a:t>
                      </a:r>
                      <a:r>
                        <a:rPr lang="en-GB" sz="600" b="0" dirty="0"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V251</a:t>
                      </a: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Vegan Sausage Rolls </a:t>
                      </a:r>
                      <a:r>
                        <a:rPr lang="en-GB" sz="600" b="0" dirty="0">
                          <a:latin typeface="Century Gothic"/>
                        </a:rPr>
                        <a:t>with </a:t>
                      </a:r>
                      <a:r>
                        <a:rPr lang="en-GB" sz="600" b="1" dirty="0">
                          <a:latin typeface="Century Gothic"/>
                        </a:rPr>
                        <a:t>SD5</a:t>
                      </a:r>
                      <a:r>
                        <a:rPr lang="en-GB" sz="600" b="0" dirty="0">
                          <a:latin typeface="Century Gothic"/>
                        </a:rPr>
                        <a:t> Chips &amp; </a:t>
                      </a:r>
                      <a:r>
                        <a:rPr lang="en-GB" sz="600" b="1" dirty="0">
                          <a:latin typeface="Century Gothic"/>
                        </a:rPr>
                        <a:t>SD14 </a:t>
                      </a:r>
                      <a:r>
                        <a:rPr lang="en-GB" sz="600" b="0" dirty="0">
                          <a:latin typeface="Century Gothic"/>
                        </a:rPr>
                        <a:t>Tomato Sauce</a:t>
                      </a:r>
                    </a:p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249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365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D199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Custard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latin typeface="Century Gothic"/>
                        </a:rPr>
                        <a:t>D235 </a:t>
                      </a:r>
                      <a:r>
                        <a:rPr lang="en-GB" sz="600" b="0" dirty="0">
                          <a:latin typeface="Century Gothic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D176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Peach Cake</a:t>
                      </a: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90832"/>
              </p:ext>
            </p:extLst>
          </p:nvPr>
        </p:nvGraphicFramePr>
        <p:xfrm>
          <a:off x="2346837" y="3731108"/>
          <a:ext cx="713064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3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V11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C21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Chicken &amp; sweetcorn  Pie with Mash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SD1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Gravy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SD118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V309 Mild Mexican Chilli with SD84  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C1Roast chicken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SD40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B48 SD8</a:t>
                      </a: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Spaghetti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Fishfingers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/>
                        </a:rPr>
                        <a:t>       V237 </a:t>
                      </a:r>
                      <a:r>
                        <a:rPr lang="en-GB" sz="600" b="0" dirty="0">
                          <a:latin typeface="Century Gothic"/>
                        </a:rPr>
                        <a:t>Classic Plant Balls in </a:t>
                      </a:r>
                      <a:r>
                        <a:rPr lang="en-GB" sz="600" b="1" dirty="0">
                          <a:latin typeface="Century Gothic"/>
                        </a:rPr>
                        <a:t>V225 </a:t>
                      </a:r>
                      <a:r>
                        <a:rPr lang="en-GB" sz="600" b="0" dirty="0">
                          <a:latin typeface="Century Gothic"/>
                        </a:rPr>
                        <a:t>Tomato Sauce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/>
                        </a:rPr>
                        <a:t>with </a:t>
                      </a:r>
                      <a:r>
                        <a:rPr lang="en-GB" sz="600" b="1" dirty="0">
                          <a:latin typeface="Century Gothic"/>
                        </a:rPr>
                        <a:t>SD84 </a:t>
                      </a:r>
                      <a:r>
                        <a:rPr lang="en-GB" sz="600" b="0" dirty="0">
                          <a:latin typeface="Century Gothic"/>
                        </a:rPr>
                        <a:t>Rice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554022"/>
                  </a:ext>
                </a:extLst>
              </a:tr>
              <a:tr h="378312">
                <a:tc vMerge="1"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 dirty="0">
                          <a:latin typeface="Century Gothic"/>
                        </a:rPr>
                        <a:t>V237 </a:t>
                      </a:r>
                      <a:r>
                        <a:rPr lang="en-GB" sz="700" b="0" dirty="0">
                          <a:latin typeface="Century Gothic"/>
                        </a:rPr>
                        <a:t>Classic Plant Balls in </a:t>
                      </a:r>
                      <a:r>
                        <a:rPr lang="en-GB" sz="700" b="1" dirty="0">
                          <a:latin typeface="Century Gothic"/>
                        </a:rPr>
                        <a:t>V225 </a:t>
                      </a:r>
                      <a:r>
                        <a:rPr lang="en-GB" sz="700" b="0" dirty="0">
                          <a:latin typeface="Century Gothic"/>
                        </a:rPr>
                        <a:t>Tomato Sauce with </a:t>
                      </a:r>
                      <a:r>
                        <a:rPr lang="en-GB" sz="700" b="1" dirty="0">
                          <a:latin typeface="Century Gothic"/>
                        </a:rPr>
                        <a:t>SD84 </a:t>
                      </a:r>
                      <a:r>
                        <a:rPr lang="en-GB" sz="700" b="0" dirty="0">
                          <a:latin typeface="Century Gothic"/>
                        </a:rPr>
                        <a:t>Rice</a:t>
                      </a:r>
                      <a:r>
                        <a:rPr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dirty="0">
                          <a:latin typeface="Century Gothic"/>
                        </a:rPr>
                        <a:t>V241 </a:t>
                      </a:r>
                      <a:r>
                        <a:rPr lang="en-GB" sz="600" b="0" dirty="0">
                          <a:latin typeface="Century Gothic"/>
                        </a:rPr>
                        <a:t>Vegetarian Cottage Pie with </a:t>
                      </a:r>
                      <a:r>
                        <a:rPr lang="en-GB" sz="600" b="1" dirty="0">
                          <a:latin typeface="Century Gothic"/>
                        </a:rPr>
                        <a:t>SD118 </a:t>
                      </a:r>
                      <a:r>
                        <a:rPr lang="en-GB" sz="600" b="0" dirty="0">
                          <a:latin typeface="Century Gothic"/>
                        </a:rPr>
                        <a:t> Gravy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GR2</a:t>
                      </a: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Cheese Whirl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with wedges </a:t>
                      </a:r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SD6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Baguettes PL1 with Ham, Cheese or Tuna P20 F11 V85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48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D169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/>
                        </a:rPr>
                        <a:t>D243 </a:t>
                      </a:r>
                      <a:r>
                        <a:rPr lang="en-GB" sz="600" b="0" dirty="0">
                          <a:latin typeface="Century Gothic"/>
                        </a:rPr>
                        <a:t>Sticky Toffee Apple Crumble with </a:t>
                      </a:r>
                      <a:r>
                        <a:rPr lang="en-GB" sz="600" b="1" dirty="0">
                          <a:latin typeface="Century Gothic"/>
                        </a:rPr>
                        <a:t>D2</a:t>
                      </a:r>
                      <a:r>
                        <a:rPr lang="en-GB" sz="600" b="0" dirty="0">
                          <a:latin typeface="Century Gothic"/>
                        </a:rPr>
                        <a:t>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D177 Iced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D57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B9AD2C-5C24-674A-E935-355F9DC63324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0324CE-E4CA-4D07-B455-66332F688AB0}"/>
              </a:ext>
            </a:extLst>
          </p:cNvPr>
          <p:cNvGrpSpPr/>
          <p:nvPr/>
        </p:nvGrpSpPr>
        <p:grpSpPr>
          <a:xfrm>
            <a:off x="1620742" y="5443769"/>
            <a:ext cx="3470597" cy="220668"/>
            <a:chOff x="1620742" y="5443769"/>
            <a:chExt cx="3470597" cy="220668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F2465663-A0BC-5A70-4170-800FAEC3A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F9A7F-CF57-3526-FB88-1403CF876802}"/>
                </a:ext>
              </a:extLst>
            </p:cNvPr>
            <p:cNvSpPr txBox="1"/>
            <p:nvPr/>
          </p:nvSpPr>
          <p:spPr>
            <a:xfrm>
              <a:off x="1721090" y="5454076"/>
              <a:ext cx="120698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A0C01C-B0D9-0EA3-02A1-C54ACDF60AC4}"/>
                </a:ext>
              </a:extLst>
            </p:cNvPr>
            <p:cNvSpPr txBox="1"/>
            <p:nvPr/>
          </p:nvSpPr>
          <p:spPr>
            <a:xfrm>
              <a:off x="4363215" y="5454076"/>
              <a:ext cx="728124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2B0F71-B706-3E56-A067-352B54D1BEDD}"/>
                </a:ext>
              </a:extLst>
            </p:cNvPr>
            <p:cNvSpPr txBox="1"/>
            <p:nvPr/>
          </p:nvSpPr>
          <p:spPr>
            <a:xfrm>
              <a:off x="3148377" y="5454076"/>
              <a:ext cx="857144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A7F0A228-A349-DFB3-0090-EDF63ACA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C55BFB0-F44D-3D33-97F8-D245375E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7BBC0D-4B6B-CE76-7984-EB1BDD5FD8B9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Jacket Potatoes -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E862D-A327-34AF-C54B-6987FA2D86FC}"/>
              </a:ext>
            </a:extLst>
          </p:cNvPr>
          <p:cNvSpPr txBox="1"/>
          <p:nvPr/>
        </p:nvSpPr>
        <p:spPr>
          <a:xfrm>
            <a:off x="304444" y="895237"/>
            <a:ext cx="116443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4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25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16</a:t>
            </a:r>
            <a:r>
              <a:rPr lang="en-GB" sz="1050" baseline="30000" dirty="0"/>
              <a:t>th</a:t>
            </a:r>
            <a:r>
              <a:rPr lang="en-GB" sz="1050" dirty="0"/>
              <a:t> dec 24</a:t>
            </a:r>
          </a:p>
          <a:p>
            <a:r>
              <a:rPr lang="en-GB" sz="1050" dirty="0"/>
              <a:t>20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10</a:t>
            </a:r>
            <a:r>
              <a:rPr lang="en-GB" sz="1050" baseline="30000" dirty="0"/>
              <a:t>th</a:t>
            </a:r>
            <a:r>
              <a:rPr lang="en-GB" sz="1050" dirty="0"/>
              <a:t> Feb 25</a:t>
            </a:r>
          </a:p>
          <a:p>
            <a:r>
              <a:rPr lang="en-GB" sz="1050" dirty="0"/>
              <a:t>10</a:t>
            </a:r>
            <a:r>
              <a:rPr lang="en-GB" sz="1050" baseline="30000" dirty="0"/>
              <a:t>th</a:t>
            </a:r>
            <a:r>
              <a:rPr lang="en-GB" sz="1050" dirty="0"/>
              <a:t> March 25</a:t>
            </a:r>
          </a:p>
          <a:p>
            <a:r>
              <a:rPr lang="en-GB" sz="1050" dirty="0"/>
              <a:t>31st March25</a:t>
            </a:r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80A2DF-D7C7-CFC2-60E9-29F7F7F8F63D}"/>
              </a:ext>
            </a:extLst>
          </p:cNvPr>
          <p:cNvSpPr txBox="1"/>
          <p:nvPr/>
        </p:nvSpPr>
        <p:spPr>
          <a:xfrm>
            <a:off x="281885" y="4081682"/>
            <a:ext cx="133885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18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9</a:t>
            </a:r>
            <a:r>
              <a:rPr lang="en-GB" sz="1050" baseline="30000" dirty="0"/>
              <a:t>th</a:t>
            </a:r>
            <a:r>
              <a:rPr lang="en-GB" sz="1050" dirty="0"/>
              <a:t> Dec 24</a:t>
            </a:r>
          </a:p>
          <a:p>
            <a:r>
              <a:rPr lang="en-GB" sz="1050" dirty="0"/>
              <a:t>13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3</a:t>
            </a:r>
            <a:r>
              <a:rPr lang="en-GB" sz="1050" baseline="30000" dirty="0"/>
              <a:t>rd</a:t>
            </a:r>
            <a:r>
              <a:rPr lang="en-GB" sz="1050" dirty="0"/>
              <a:t> Feb. 25</a:t>
            </a:r>
          </a:p>
          <a:p>
            <a:r>
              <a:rPr lang="en-GB" sz="1050" dirty="0"/>
              <a:t>3</a:t>
            </a:r>
            <a:r>
              <a:rPr lang="en-GB" sz="1050" baseline="30000" dirty="0"/>
              <a:t>rd</a:t>
            </a:r>
            <a:r>
              <a:rPr lang="en-GB" sz="1050" dirty="0"/>
              <a:t> March 25</a:t>
            </a:r>
          </a:p>
          <a:p>
            <a:r>
              <a:rPr lang="en-GB" sz="1050" dirty="0"/>
              <a:t>24</a:t>
            </a:r>
            <a:r>
              <a:rPr lang="en-GB" sz="1050" baseline="30000" dirty="0"/>
              <a:t>th</a:t>
            </a:r>
            <a:r>
              <a:rPr lang="en-GB" sz="1050" dirty="0"/>
              <a:t> March 25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08258F-BB0A-7DE2-B128-FF852A13D5E4}"/>
              </a:ext>
            </a:extLst>
          </p:cNvPr>
          <p:cNvSpPr txBox="1"/>
          <p:nvPr/>
        </p:nvSpPr>
        <p:spPr>
          <a:xfrm>
            <a:off x="422786" y="2510275"/>
            <a:ext cx="104609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11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2</a:t>
            </a:r>
            <a:r>
              <a:rPr lang="en-GB" sz="1050" baseline="30000" dirty="0"/>
              <a:t>nd</a:t>
            </a:r>
            <a:r>
              <a:rPr lang="en-GB" sz="1050" dirty="0"/>
              <a:t> Dec 24</a:t>
            </a:r>
          </a:p>
          <a:p>
            <a:r>
              <a:rPr lang="en-GB" sz="1050" dirty="0"/>
              <a:t>6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27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24</a:t>
            </a:r>
            <a:r>
              <a:rPr lang="en-GB" sz="1050" baseline="30000" dirty="0"/>
              <a:t>th</a:t>
            </a:r>
            <a:r>
              <a:rPr lang="en-GB" sz="1050" dirty="0"/>
              <a:t> Feb.25</a:t>
            </a:r>
          </a:p>
          <a:p>
            <a:r>
              <a:rPr lang="en-GB" sz="1050" dirty="0"/>
              <a:t>17</a:t>
            </a:r>
            <a:r>
              <a:rPr lang="en-GB" sz="1050" baseline="30000" dirty="0"/>
              <a:t>th</a:t>
            </a:r>
            <a:r>
              <a:rPr lang="en-GB" sz="1050" dirty="0"/>
              <a:t>  March 25</a:t>
            </a:r>
          </a:p>
        </p:txBody>
      </p:sp>
    </p:spTree>
    <p:extLst>
      <p:ext uri="{BB962C8B-B14F-4D97-AF65-F5344CB8AC3E}">
        <p14:creationId xmlns:p14="http://schemas.microsoft.com/office/powerpoint/2010/main" val="272391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8" ma:contentTypeDescription="Create a new document." ma:contentTypeScope="" ma:versionID="4cc3ab85f6925796b65d55ea404617a1">
  <xsd:schema xmlns:xsd="http://www.w3.org/2001/XMLSchema" xmlns:xs="http://www.w3.org/2001/XMLSchema" xmlns:p="http://schemas.microsoft.com/office/2006/metadata/properties" xmlns:ns3="f9d0f45c-c12f-4510-9b8d-33f7885b9fd4" xmlns:ns4="7900b00d-6b81-4293-a6f6-7ae26b1ab9c6" targetNamespace="http://schemas.microsoft.com/office/2006/metadata/properties" ma:root="true" ma:fieldsID="3e1355e20d57ee958a729640382a7c27" ns3:_="" ns4:_="">
    <xsd:import namespace="f9d0f45c-c12f-4510-9b8d-33f7885b9fd4"/>
    <xsd:import namespace="7900b00d-6b81-4293-a6f6-7ae26b1ab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B8AB3-DD70-42FD-940B-1DFC7A0D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0f45c-c12f-4510-9b8d-33f7885b9fd4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metadata/properties"/>
    <ds:schemaRef ds:uri="http://purl.org/dc/dcmitype/"/>
    <ds:schemaRef ds:uri="f9d0f45c-c12f-4510-9b8d-33f7885b9fd4"/>
    <ds:schemaRef ds:uri="http://www.w3.org/XML/1998/namespace"/>
    <ds:schemaRef ds:uri="http://purl.org/dc/terms/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1024</Words>
  <Application>Microsoft Office PowerPoint</Application>
  <PresentationFormat>A4 Paper (210x297 mm)</PresentationFormat>
  <Paragraphs>200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Sally Riches</cp:lastModifiedBy>
  <cp:revision>11</cp:revision>
  <cp:lastPrinted>2020-03-11T16:56:56Z</cp:lastPrinted>
  <dcterms:created xsi:type="dcterms:W3CDTF">2014-08-19T19:35:20Z</dcterms:created>
  <dcterms:modified xsi:type="dcterms:W3CDTF">2024-09-27T06:39:34Z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