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4343"/>
    <a:srgbClr val="54BCEB"/>
    <a:srgbClr val="FFF0D2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Riches" userId="1de0f340-bbe7-45fb-a9f0-a5872602030b" providerId="ADAL" clId="{E08CADBC-CAAF-4CC7-A22F-510C68C1356C}"/>
    <pc:docChg chg="undo custSel modSld">
      <pc:chgData name="Sally Riches" userId="1de0f340-bbe7-45fb-a9f0-a5872602030b" providerId="ADAL" clId="{E08CADBC-CAAF-4CC7-A22F-510C68C1356C}" dt="2024-03-07T10:06:12.269" v="79" actId="20577"/>
      <pc:docMkLst>
        <pc:docMk/>
      </pc:docMkLst>
      <pc:sldChg chg="addSp delSp modSp mod">
        <pc:chgData name="Sally Riches" userId="1de0f340-bbe7-45fb-a9f0-a5872602030b" providerId="ADAL" clId="{E08CADBC-CAAF-4CC7-A22F-510C68C1356C}" dt="2024-03-07T10:01:27.980" v="73" actId="20577"/>
        <pc:sldMkLst>
          <pc:docMk/>
          <pc:sldMk cId="3271526439" sldId="272"/>
        </pc:sldMkLst>
        <pc:graphicFrameChg chg="mod modGraphic">
          <ac:chgData name="Sally Riches" userId="1de0f340-bbe7-45fb-a9f0-a5872602030b" providerId="ADAL" clId="{E08CADBC-CAAF-4CC7-A22F-510C68C1356C}" dt="2024-03-07T10:01:27.980" v="73" actId="20577"/>
          <ac:graphicFrameMkLst>
            <pc:docMk/>
            <pc:sldMk cId="3271526439" sldId="272"/>
            <ac:graphicFrameMk id="35" creationId="{B4EF5B37-74E9-65EC-1C4E-D4CFFBE15956}"/>
          </ac:graphicFrameMkLst>
        </pc:graphicFrameChg>
        <pc:picChg chg="mod">
          <ac:chgData name="Sally Riches" userId="1de0f340-bbe7-45fb-a9f0-a5872602030b" providerId="ADAL" clId="{E08CADBC-CAAF-4CC7-A22F-510C68C1356C}" dt="2024-03-07T09:58:19.275" v="25" actId="1076"/>
          <ac:picMkLst>
            <pc:docMk/>
            <pc:sldMk cId="3271526439" sldId="272"/>
            <ac:picMk id="22" creationId="{CEC7708D-4D29-6E31-34C0-26771DF3FF7C}"/>
          </ac:picMkLst>
        </pc:picChg>
        <pc:picChg chg="del">
          <ac:chgData name="Sally Riches" userId="1de0f340-bbe7-45fb-a9f0-a5872602030b" providerId="ADAL" clId="{E08CADBC-CAAF-4CC7-A22F-510C68C1356C}" dt="2024-03-07T09:58:15.819" v="24" actId="478"/>
          <ac:picMkLst>
            <pc:docMk/>
            <pc:sldMk cId="3271526439" sldId="272"/>
            <ac:picMk id="41" creationId="{60A80F50-BB01-215B-5E90-4DF1D2CEA881}"/>
          </ac:picMkLst>
        </pc:picChg>
        <pc:picChg chg="del">
          <ac:chgData name="Sally Riches" userId="1de0f340-bbe7-45fb-a9f0-a5872602030b" providerId="ADAL" clId="{E08CADBC-CAAF-4CC7-A22F-510C68C1356C}" dt="2024-03-07T10:00:27.740" v="26" actId="21"/>
          <ac:picMkLst>
            <pc:docMk/>
            <pc:sldMk cId="3271526439" sldId="272"/>
            <ac:picMk id="46" creationId="{0119A2A1-4BAC-1987-1E4C-4A7F0879DFF0}"/>
          </ac:picMkLst>
        </pc:picChg>
        <pc:picChg chg="add del mod">
          <ac:chgData name="Sally Riches" userId="1de0f340-bbe7-45fb-a9f0-a5872602030b" providerId="ADAL" clId="{E08CADBC-CAAF-4CC7-A22F-510C68C1356C}" dt="2024-03-07T10:00:55.796" v="32" actId="21"/>
          <ac:picMkLst>
            <pc:docMk/>
            <pc:sldMk cId="3271526439" sldId="272"/>
            <ac:picMk id="54" creationId="{407C9098-9619-46E1-B6AC-BB4D0858F0DF}"/>
          </ac:picMkLst>
        </pc:picChg>
        <pc:picChg chg="add del mod">
          <ac:chgData name="Sally Riches" userId="1de0f340-bbe7-45fb-a9f0-a5872602030b" providerId="ADAL" clId="{E08CADBC-CAAF-4CC7-A22F-510C68C1356C}" dt="2024-03-07T10:01:14.924" v="53" actId="478"/>
          <ac:picMkLst>
            <pc:docMk/>
            <pc:sldMk cId="3271526439" sldId="272"/>
            <ac:picMk id="55" creationId="{44E3D5C0-CAAB-49AE-8993-34B4BB86A3DA}"/>
          </ac:picMkLst>
        </pc:picChg>
      </pc:sldChg>
      <pc:sldChg chg="modSp mod">
        <pc:chgData name="Sally Riches" userId="1de0f340-bbe7-45fb-a9f0-a5872602030b" providerId="ADAL" clId="{E08CADBC-CAAF-4CC7-A22F-510C68C1356C}" dt="2024-03-07T10:06:12.269" v="79" actId="20577"/>
        <pc:sldMkLst>
          <pc:docMk/>
          <pc:sldMk cId="2929899716" sldId="273"/>
        </pc:sldMkLst>
        <pc:graphicFrameChg chg="modGraphic">
          <ac:chgData name="Sally Riches" userId="1de0f340-bbe7-45fb-a9f0-a5872602030b" providerId="ADAL" clId="{E08CADBC-CAAF-4CC7-A22F-510C68C1356C}" dt="2024-03-07T10:06:12.269" v="79" actId="20577"/>
          <ac:graphicFrameMkLst>
            <pc:docMk/>
            <pc:sldMk cId="2929899716" sldId="273"/>
            <ac:graphicFrameMk id="35" creationId="{B4EF5B37-74E9-65EC-1C4E-D4CFFBE1595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78029"/>
              </p:ext>
            </p:extLst>
          </p:nvPr>
        </p:nvGraphicFramePr>
        <p:xfrm>
          <a:off x="2471376" y="550307"/>
          <a:ext cx="71306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51484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4489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Roast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Rice, Tzatziki &amp;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Tzatziki &amp;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2" y="5440500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93028" y="54530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21/10/2024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04596"/>
              </p:ext>
            </p:extLst>
          </p:nvPr>
        </p:nvGraphicFramePr>
        <p:xfrm>
          <a:off x="2498306" y="2217349"/>
          <a:ext cx="6995186" cy="153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790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Pasta Kitchen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Tomato Pasta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cheese &amp; croutons or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Carbonara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with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croutons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Wellington, Stuffing, Roast Potatoes &amp; 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Roll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39001"/>
              </p:ext>
            </p:extLst>
          </p:nvPr>
        </p:nvGraphicFramePr>
        <p:xfrm>
          <a:off x="2459584" y="3796121"/>
          <a:ext cx="7130644" cy="162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 Mashed Potatoes &amp; 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Curry 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Parsnip &amp; Sweet Potato Loaf with New Potatoes </a:t>
                      </a: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or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Mashed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Cheese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97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Fruit with 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Shortbread                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30" y="4035914"/>
            <a:ext cx="200695" cy="207749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0F26CD6-6B8D-B13A-1C95-BE8C728AD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1251" y="2979706"/>
            <a:ext cx="247427" cy="151432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C6EAC2C-B4DF-FD1C-F1E2-59C47198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461255" y="2781169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9919" y="1384995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10442" y="4647858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5693" y="4450697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6" y="1894482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8" y="3395024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3" y="4433516"/>
            <a:ext cx="171798" cy="170477"/>
          </a:xfrm>
          <a:prstGeom prst="rect">
            <a:avLst/>
          </a:prstGeom>
        </p:spPr>
      </p:pic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60" y="2109444"/>
            <a:ext cx="409666" cy="409666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1BD9A50-D2E3-BFC2-36A3-44DD870F7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45383" y="1901798"/>
            <a:ext cx="247427" cy="151432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424" y="36013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21" y="553269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055505" y="3543902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52187" y="5171571"/>
            <a:ext cx="247427" cy="12436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0639A69D-AC11-E2CD-1920-F0DF83CA7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09725" y="5144476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2527296-3056-ED9D-AA81-BC0B65335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85935"/>
              </p:ext>
            </p:extLst>
          </p:nvPr>
        </p:nvGraphicFramePr>
        <p:xfrm>
          <a:off x="2471376" y="612390"/>
          <a:ext cx="7130644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3931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V250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B48 SD125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Penne 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P3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Yamas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GR2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Cheese Whirl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V231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SB9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V233 SD125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Vegan Penne 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V205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D223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 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D248 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D177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D57 </a:t>
                      </a: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9" y="5457978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2" y="544144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425390" y="5421364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66645" y="5425583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262501" y="5442691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57472" y="54326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62743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21/10/2024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584663"/>
              </p:ext>
            </p:extLst>
          </p:nvPr>
        </p:nvGraphicFramePr>
        <p:xfrm>
          <a:off x="2524309" y="2071491"/>
          <a:ext cx="7024778" cy="172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75202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4956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Kitchen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V225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PK2</a:t>
                      </a:r>
                      <a:r>
                        <a:rPr kumimoji="0" lang="en-GB" sz="7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Carbonara Pasta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PK3 V85 V216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Codes: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SD9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BB1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B52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V236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V251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Vegan Sausage Roll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D249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D250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D224 </a:t>
                      </a: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D235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D85 </a:t>
                      </a: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24655"/>
              </p:ext>
            </p:extLst>
          </p:nvPr>
        </p:nvGraphicFramePr>
        <p:xfrm>
          <a:off x="2471376" y="3733497"/>
          <a:ext cx="7130644" cy="153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V249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Fiesta Espanol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FE1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FE2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P5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>
                          <a:solidFill>
                            <a:prstClr val="black"/>
                          </a:solidFill>
                          <a:latin typeface="Century Gothic"/>
                        </a:rPr>
                        <a:t>, 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Mashed Potatoes &amp;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>
                          <a:solidFill>
                            <a:schemeClr val="tx1"/>
                          </a:solidFill>
                          <a:latin typeface="Century Gothic"/>
                        </a:rPr>
                        <a:t>C92 </a:t>
                      </a: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/>
                        </a:rPr>
                        <a:t>Chicken Curry</a:t>
                      </a: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172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V239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TD56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Parsnip &amp; Sweet Potato Loaf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SD2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Mashed Potatoes &amp;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V11 </a:t>
                      </a: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V191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D166 </a:t>
                      </a:r>
                      <a:r>
                        <a:rPr lang="en-GB" sz="750" b="0" dirty="0">
                          <a:latin typeface="Century Gothic"/>
                        </a:rPr>
                        <a:t>Fruit with </a:t>
                      </a:r>
                      <a:r>
                        <a:rPr lang="en-GB" sz="750" b="1" dirty="0">
                          <a:latin typeface="Century Gothic"/>
                        </a:rPr>
                        <a:t>D13 </a:t>
                      </a:r>
                      <a:r>
                        <a:rPr lang="en-GB" sz="750" b="0" dirty="0">
                          <a:latin typeface="Century Gothic"/>
                        </a:rPr>
                        <a:t>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D219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D80 </a:t>
                      </a: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D168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</p:spTree>
    <p:extLst>
      <p:ext uri="{BB962C8B-B14F-4D97-AF65-F5344CB8AC3E}">
        <p14:creationId xmlns:p14="http://schemas.microsoft.com/office/powerpoint/2010/main" val="292989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cc315347-6dc2-4f31-871c-4fac13c8e90b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abd9c013-afd4-4605-a7aa-45ecbe72d026"/>
  </ds:schemaRefs>
</ds:datastoreItem>
</file>

<file path=customXml/itemProps3.xml><?xml version="1.0" encoding="utf-8"?>
<ds:datastoreItem xmlns:ds="http://schemas.openxmlformats.org/officeDocument/2006/customXml" ds:itemID="{83E91EC3-8DB9-428D-943B-4C88B0606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5304</TotalTime>
  <Words>827</Words>
  <Application>Microsoft Office PowerPoint</Application>
  <PresentationFormat>A4 Paper (210x297 mm)</PresentationFormat>
  <Paragraphs>285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Sally Riches</cp:lastModifiedBy>
  <cp:revision>20</cp:revision>
  <cp:lastPrinted>2024-03-07T10:02:49Z</cp:lastPrinted>
  <dcterms:created xsi:type="dcterms:W3CDTF">2014-08-19T19:35:20Z</dcterms:created>
  <dcterms:modified xsi:type="dcterms:W3CDTF">2024-03-07T10:06:17Z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