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  <p:sldId id="260" r:id="rId6"/>
  </p:sldIdLst>
  <p:sldSz cx="9906000" cy="6858000" type="A4"/>
  <p:notesSz cx="9144000" cy="6858000"/>
  <p:embeddedFontLst>
    <p:embeddedFont>
      <p:font typeface="Letters for Learners" panose="020B0604020202020204" charset="0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9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13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Jones" userId="3163f237-ce3c-44cc-90d2-e7b19978a5a9" providerId="ADAL" clId="{D9835C11-9C07-41F5-A221-3E7CDA2B6841}"/>
    <pc:docChg chg="modSld">
      <pc:chgData name="Dylan Jones" userId="3163f237-ce3c-44cc-90d2-e7b19978a5a9" providerId="ADAL" clId="{D9835C11-9C07-41F5-A221-3E7CDA2B6841}" dt="2024-11-07T17:28:44.389" v="104" actId="20577"/>
      <pc:docMkLst>
        <pc:docMk/>
      </pc:docMkLst>
      <pc:sldChg chg="modSp mod">
        <pc:chgData name="Dylan Jones" userId="3163f237-ce3c-44cc-90d2-e7b19978a5a9" providerId="ADAL" clId="{D9835C11-9C07-41F5-A221-3E7CDA2B6841}" dt="2024-11-07T17:28:44.389" v="104" actId="20577"/>
        <pc:sldMkLst>
          <pc:docMk/>
          <pc:sldMk cId="2607517998" sldId="260"/>
        </pc:sldMkLst>
        <pc:spChg chg="mod">
          <ac:chgData name="Dylan Jones" userId="3163f237-ce3c-44cc-90d2-e7b19978a5a9" providerId="ADAL" clId="{D9835C11-9C07-41F5-A221-3E7CDA2B6841}" dt="2024-11-07T17:28:44.389" v="104" actId="20577"/>
          <ac:spMkLst>
            <pc:docMk/>
            <pc:sldMk cId="2607517998" sldId="260"/>
            <ac:spMk id="60" creationId="{C81AEC88-004B-EBA2-7976-0954B6B7903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02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212722-80AC-428E-ED84-D648779C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2"/>
            <a:ext cx="9906000" cy="6856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675B4C-6491-DD83-497B-9CD6AFF2FF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2053" y="5281298"/>
            <a:ext cx="1806670" cy="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013378-12E6-FF87-895C-69BFC1398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906000" cy="687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5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F31E9C42-0E42-D94B-DAFB-1D6BD61DC4B1}"/>
              </a:ext>
            </a:extLst>
          </p:cNvPr>
          <p:cNvSpPr txBox="1"/>
          <p:nvPr/>
        </p:nvSpPr>
        <p:spPr>
          <a:xfrm>
            <a:off x="3402574" y="1611189"/>
            <a:ext cx="310084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spc="300" dirty="0">
                <a:latin typeface="Letters for Learners" pitchFamily="2" charset="77"/>
              </a:rPr>
              <a:t>The Great Kapok Tree / </a:t>
            </a:r>
          </a:p>
          <a:p>
            <a:pPr algn="ctr"/>
            <a:r>
              <a:rPr lang="en-GB" sz="2000" b="1" spc="300" dirty="0">
                <a:latin typeface="Letters for Learners" pitchFamily="2" charset="77"/>
              </a:rPr>
              <a:t>Taking Flight</a:t>
            </a:r>
          </a:p>
          <a:p>
            <a:pPr algn="ctr"/>
            <a:r>
              <a:rPr lang="en-GB" sz="2800" b="1" spc="300" dirty="0">
                <a:latin typeface="Letters for Learners" pitchFamily="2" charset="77"/>
              </a:rPr>
              <a:t>YEAR 4 - TERM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1E0610B-45D3-B42D-86DF-B0192A62B177}"/>
              </a:ext>
            </a:extLst>
          </p:cNvPr>
          <p:cNvSpPr txBox="1"/>
          <p:nvPr/>
        </p:nvSpPr>
        <p:spPr>
          <a:xfrm>
            <a:off x="458799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place value, multiplication and division.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537D10-4485-F22F-A7E5-A3A8DA62D370}"/>
              </a:ext>
            </a:extLst>
          </p:cNvPr>
          <p:cNvSpPr txBox="1"/>
          <p:nvPr/>
        </p:nvSpPr>
        <p:spPr>
          <a:xfrm>
            <a:off x="3663841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The Great Kapok and Taking Flight. Our outcomes include a setting description and a diary entry.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8361D05-49BA-B83F-5201-9896F68BA0F9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</a:t>
            </a:r>
            <a:r>
              <a:rPr lang="en-GB" sz="1400" dirty="0" err="1">
                <a:latin typeface="Letters for Learners" pitchFamily="2" charset="77"/>
              </a:rPr>
              <a:t>Varjak</a:t>
            </a:r>
            <a:r>
              <a:rPr lang="en-GB" sz="1400" dirty="0">
                <a:latin typeface="Letters for Learners" pitchFamily="2" charset="77"/>
              </a:rPr>
              <a:t> Paw by SF Said.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13149A-65E3-1C38-6B47-CC8530FEA59C}"/>
              </a:ext>
            </a:extLst>
          </p:cNvPr>
          <p:cNvSpPr txBox="1"/>
          <p:nvPr/>
        </p:nvSpPr>
        <p:spPr>
          <a:xfrm>
            <a:off x="458799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living things and their habitats., with key aspects of classifying animals.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749E95-0772-6D0C-9233-DB51FA098632}"/>
              </a:ext>
            </a:extLst>
          </p:cNvPr>
          <p:cNvSpPr txBox="1"/>
          <p:nvPr/>
        </p:nvSpPr>
        <p:spPr>
          <a:xfrm>
            <a:off x="6868885" y="2249993"/>
            <a:ext cx="2578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Volcanoes and earthquakes, we will investigate the structure of volcanoes and how earthquakes happen.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DC8558E-9F28-B094-5105-F044B63A0110}"/>
              </a:ext>
            </a:extLst>
          </p:cNvPr>
          <p:cNvSpPr txBox="1"/>
          <p:nvPr/>
        </p:nvSpPr>
        <p:spPr>
          <a:xfrm>
            <a:off x="384313" y="3884233"/>
            <a:ext cx="201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Computing systems and networks – The Internet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E7B461-E628-03C9-5551-4C524260A92E}"/>
              </a:ext>
            </a:extLst>
          </p:cNvPr>
          <p:cNvSpPr txBox="1"/>
          <p:nvPr/>
        </p:nvSpPr>
        <p:spPr>
          <a:xfrm>
            <a:off x="5123564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dance, and our second session is replaced with a morning of Swimming.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07A456-2AB5-02A1-E450-1905FA52A8E4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‘Being me in My World’.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41A7738-5D4F-A4A6-2529-3847D7CF0299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Art will be a focus on Picasso, learning his different shading styles and creating their own self portrait.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08B6E4-286F-CF7E-DE1B-5D983AF8F764}"/>
              </a:ext>
            </a:extLst>
          </p:cNvPr>
          <p:cNvSpPr txBox="1"/>
          <p:nvPr/>
        </p:nvSpPr>
        <p:spPr>
          <a:xfrm>
            <a:off x="5161724" y="3884232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RE this term, we focused on Hinduism, identifying key beliefs and important events in this religion.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47533A5-DFC1-8CFF-163B-38C03A02C807}"/>
              </a:ext>
            </a:extLst>
          </p:cNvPr>
          <p:cNvSpPr txBox="1"/>
          <p:nvPr/>
        </p:nvSpPr>
        <p:spPr>
          <a:xfrm>
            <a:off x="2777927" y="5523941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The learning in this unit is focused around one song: Mamma Mia, a Pop song by ABBA.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D9F2446-3549-ADEC-E7CD-9E085F4084A5}"/>
              </a:ext>
            </a:extLst>
          </p:cNvPr>
          <p:cNvSpPr txBox="1"/>
          <p:nvPr/>
        </p:nvSpPr>
        <p:spPr>
          <a:xfrm>
            <a:off x="2777927" y="3884232"/>
            <a:ext cx="1966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French is ‘Where in the world’.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C52B549-1406-99F3-F4DA-C2EDD75542CB}"/>
              </a:ext>
            </a:extLst>
          </p:cNvPr>
          <p:cNvSpPr txBox="1"/>
          <p:nvPr/>
        </p:nvSpPr>
        <p:spPr>
          <a:xfrm>
            <a:off x="7537172" y="3884232"/>
            <a:ext cx="1966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endParaRPr lang="en-GB" sz="1200" dirty="0">
              <a:latin typeface="Letters for Learners" pitchFamily="2" charset="77"/>
            </a:endParaRPr>
          </a:p>
          <a:p>
            <a:pPr algn="just"/>
            <a:r>
              <a:rPr lang="en-GB" sz="1200" dirty="0">
                <a:latin typeface="Letters for Learners" pitchFamily="2" charset="77"/>
              </a:rPr>
              <a:t>16/10/24 – Wonderful Wednesday </a:t>
            </a:r>
          </a:p>
        </p:txBody>
      </p:sp>
    </p:spTree>
    <p:extLst>
      <p:ext uri="{BB962C8B-B14F-4D97-AF65-F5344CB8AC3E}">
        <p14:creationId xmlns:p14="http://schemas.microsoft.com/office/powerpoint/2010/main" val="47944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79B3D-A2DA-0C6D-EDF6-F820CF9C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33FA904D-2DCB-E73D-9FC5-EE0B4DA1679F}"/>
              </a:ext>
            </a:extLst>
          </p:cNvPr>
          <p:cNvSpPr txBox="1"/>
          <p:nvPr/>
        </p:nvSpPr>
        <p:spPr>
          <a:xfrm>
            <a:off x="3215988" y="1772557"/>
            <a:ext cx="3474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spc="300" dirty="0">
                <a:latin typeface="Letters for Learners" pitchFamily="2" charset="77"/>
              </a:rPr>
              <a:t>The </a:t>
            </a:r>
            <a:r>
              <a:rPr lang="en-GB" sz="2800" b="1" spc="300" dirty="0" err="1">
                <a:latin typeface="Letters for Learners" pitchFamily="2" charset="77"/>
              </a:rPr>
              <a:t>Barnabus</a:t>
            </a:r>
            <a:r>
              <a:rPr lang="en-GB" sz="2800" b="1" spc="300" dirty="0">
                <a:latin typeface="Letters for Learners" pitchFamily="2" charset="77"/>
              </a:rPr>
              <a:t> Project</a:t>
            </a:r>
          </a:p>
          <a:p>
            <a:pPr algn="ctr"/>
            <a:r>
              <a:rPr lang="en-GB" sz="2400" b="1" spc="300" dirty="0">
                <a:latin typeface="Letters for Learners" pitchFamily="2" charset="77"/>
              </a:rPr>
              <a:t>YEAR 4 - TERM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324C8D-308D-3E54-2C04-FAA46DE50DD5}"/>
              </a:ext>
            </a:extLst>
          </p:cNvPr>
          <p:cNvSpPr txBox="1"/>
          <p:nvPr/>
        </p:nvSpPr>
        <p:spPr>
          <a:xfrm>
            <a:off x="458799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topics this term include number and geometry, addition and subtraction and roman numerals.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7D296E-7246-11ED-7A39-883BBA8372D7}"/>
              </a:ext>
            </a:extLst>
          </p:cNvPr>
          <p:cNvSpPr txBox="1"/>
          <p:nvPr/>
        </p:nvSpPr>
        <p:spPr>
          <a:xfrm>
            <a:off x="3663841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book is the called the </a:t>
            </a:r>
            <a:r>
              <a:rPr lang="en-GB" sz="1400" dirty="0" err="1">
                <a:latin typeface="Letters for Learners" pitchFamily="2" charset="77"/>
              </a:rPr>
              <a:t>Barnabus</a:t>
            </a:r>
            <a:r>
              <a:rPr lang="en-GB" sz="1400" dirty="0">
                <a:latin typeface="Letters for Learners" pitchFamily="2" charset="77"/>
              </a:rPr>
              <a:t>. We will be working towards a character description and a persuasive letter.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13C582-9D6C-1641-E1AB-D0B30FC62A71}"/>
              </a:ext>
            </a:extLst>
          </p:cNvPr>
          <p:cNvSpPr txBox="1"/>
          <p:nvPr/>
        </p:nvSpPr>
        <p:spPr>
          <a:xfrm>
            <a:off x="6868885" y="57024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key text is the Firework Maker’s Daughter. Our outcomes include reading prosody and mixed reading skills.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1B2EB2-3139-6681-DA52-9BC94711E51D}"/>
              </a:ext>
            </a:extLst>
          </p:cNvPr>
          <p:cNvSpPr txBox="1"/>
          <p:nvPr/>
        </p:nvSpPr>
        <p:spPr>
          <a:xfrm>
            <a:off x="458799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In science we will be investigating sound, with key aspects including how sound travels..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1DEFC4-E563-A2B4-3374-5DCA3F057268}"/>
              </a:ext>
            </a:extLst>
          </p:cNvPr>
          <p:cNvSpPr txBox="1"/>
          <p:nvPr/>
        </p:nvSpPr>
        <p:spPr>
          <a:xfrm>
            <a:off x="6868885" y="2249993"/>
            <a:ext cx="2578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is Stone Age – Bronze Age with a key focus on Britain during this time.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6E3FA3-A0C1-F130-90A3-CD5ED58D2764}"/>
              </a:ext>
            </a:extLst>
          </p:cNvPr>
          <p:cNvSpPr txBox="1"/>
          <p:nvPr/>
        </p:nvSpPr>
        <p:spPr>
          <a:xfrm>
            <a:off x="384313" y="3884233"/>
            <a:ext cx="201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first topic in computing will be </a:t>
            </a:r>
            <a:r>
              <a:rPr lang="en-GB" sz="1400" b="0" i="0" dirty="0">
                <a:effectLst/>
                <a:latin typeface="Letters for Learners" pitchFamily="2" charset="77"/>
              </a:rPr>
              <a:t> Creating media - Audio production.</a:t>
            </a:r>
            <a:endParaRPr lang="en-GB" sz="1400" dirty="0">
              <a:latin typeface="Letters for Learners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1AEC88-004B-EBA2-7976-0954B6B79033}"/>
              </a:ext>
            </a:extLst>
          </p:cNvPr>
          <p:cNvSpPr txBox="1"/>
          <p:nvPr/>
        </p:nvSpPr>
        <p:spPr>
          <a:xfrm>
            <a:off x="432295" y="5537479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will be Sewing. Practising the running stitch and cross stitch to make a stone age pouch.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BC5B0-0691-12E1-9719-462FAEB92924}"/>
              </a:ext>
            </a:extLst>
          </p:cNvPr>
          <p:cNvSpPr txBox="1"/>
          <p:nvPr/>
        </p:nvSpPr>
        <p:spPr>
          <a:xfrm>
            <a:off x="2777928" y="3884232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on our travels, looking at different ways of travelling.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F2F88-CF8A-C90A-28A5-3209469D2CEE}"/>
              </a:ext>
            </a:extLst>
          </p:cNvPr>
          <p:cNvSpPr txBox="1"/>
          <p:nvPr/>
        </p:nvSpPr>
        <p:spPr>
          <a:xfrm>
            <a:off x="2777927" y="5523941"/>
            <a:ext cx="19663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We will be learning to play glockenspiel (stage 2); we will be starting with the basics and progressing through the term..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AD573-F5DA-01EC-8C61-F2EE9978AD16}"/>
              </a:ext>
            </a:extLst>
          </p:cNvPr>
          <p:cNvSpPr txBox="1"/>
          <p:nvPr/>
        </p:nvSpPr>
        <p:spPr>
          <a:xfrm>
            <a:off x="7593495" y="5537479"/>
            <a:ext cx="1853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PSHE topic for this term is Celebrating Difference.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BC0327-64E7-C652-EF60-B318292B4D54}"/>
              </a:ext>
            </a:extLst>
          </p:cNvPr>
          <p:cNvSpPr txBox="1"/>
          <p:nvPr/>
        </p:nvSpPr>
        <p:spPr>
          <a:xfrm>
            <a:off x="5164480" y="3945787"/>
            <a:ext cx="1966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focus this term will be Christianity and the origin of the nativity story.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C307D-66E3-67A3-B65A-8DE5AE2B4E7F}"/>
              </a:ext>
            </a:extLst>
          </p:cNvPr>
          <p:cNvSpPr txBox="1"/>
          <p:nvPr/>
        </p:nvSpPr>
        <p:spPr>
          <a:xfrm>
            <a:off x="5161726" y="5556564"/>
            <a:ext cx="1966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>
                <a:latin typeface="Letters for Learners" pitchFamily="2" charset="77"/>
              </a:rPr>
              <a:t>Our topic this term will be hockey, and our second session is replaced with a morning of swimming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D19EB-2721-EDF4-426C-2CCEEA8C7F07}"/>
              </a:ext>
            </a:extLst>
          </p:cNvPr>
          <p:cNvSpPr txBox="1"/>
          <p:nvPr/>
        </p:nvSpPr>
        <p:spPr>
          <a:xfrm>
            <a:off x="7537172" y="3884232"/>
            <a:ext cx="19663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50" dirty="0">
                <a:latin typeface="Letters for Learners" pitchFamily="2" charset="77"/>
              </a:rPr>
              <a:t>11/11/24 – Remembrance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11/11/24 – Odd Socks Day. 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11-15/11/24 – Anti-bullying Week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12 &amp; 14/11/24 – Parents Evening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15/11/24 – Children in Need</a:t>
            </a:r>
          </a:p>
          <a:p>
            <a:pPr algn="just"/>
            <a:r>
              <a:rPr lang="en-GB" sz="1050" dirty="0">
                <a:latin typeface="Letters for Learners" pitchFamily="2" charset="77"/>
              </a:rPr>
              <a:t>21/11/24 – School Photographs</a:t>
            </a:r>
          </a:p>
          <a:p>
            <a:pPr algn="just"/>
            <a:endParaRPr lang="en-GB" sz="1200" dirty="0">
              <a:latin typeface="Letters for Learner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0751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AF67134-4FE2-1341-91F8-9F05BA514997}" vid="{AE5ECA40-D4AE-AA4A-B423-64F26EAC6D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3" ma:contentTypeDescription="Create a new document." ma:contentTypeScope="" ma:versionID="a9ca318b3e7c28539bec58ed6a4464c3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e1c7e5eedba0ebc35bbe93ba2068bc29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36f15ff-240c-4517-aa5c-5cc10b9a090c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E060A5-E111-473E-BAC1-9B2DEC8E8BAB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a55f3d0-ec7e-44ba-8cdc-b9c9f9266b21"/>
    <ds:schemaRef ds:uri="e1b1f19b-ea4c-4730-adc9-5ad163169e9f"/>
  </ds:schemaRefs>
</ds:datastoreItem>
</file>

<file path=customXml/itemProps2.xml><?xml version="1.0" encoding="utf-8"?>
<ds:datastoreItem xmlns:ds="http://schemas.openxmlformats.org/officeDocument/2006/customXml" ds:itemID="{6490B0B1-5A14-47BF-8FB0-182DCE60DD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BBE640-FCA8-42B6-825E-882826936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481</Words>
  <Application>Microsoft Office PowerPoint</Application>
  <PresentationFormat>A4 Paper (210x297 mm)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Letters for Learners</vt:lpstr>
      <vt:lpstr>Arial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Samuel Bullas</dc:creator>
  <cp:keywords/>
  <dc:description/>
  <cp:lastModifiedBy>Dylan Jones</cp:lastModifiedBy>
  <cp:revision>7</cp:revision>
  <dcterms:created xsi:type="dcterms:W3CDTF">2024-11-07T13:52:37Z</dcterms:created>
  <dcterms:modified xsi:type="dcterms:W3CDTF">2024-11-07T17:28:48Z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MediaServiceImageTags">
    <vt:lpwstr/>
  </property>
</Properties>
</file>