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</p:sldMasterIdLst>
  <p:sldIdLst>
    <p:sldId id="256" r:id="rId5"/>
    <p:sldId id="258" r:id="rId6"/>
    <p:sldId id="259" r:id="rId7"/>
    <p:sldId id="260" r:id="rId8"/>
  </p:sldIdLst>
  <p:sldSz cx="9906000" cy="6858000" type="A4"/>
  <p:notesSz cx="9144000" cy="6858000"/>
  <p:embeddedFontLst>
    <p:embeddedFont>
      <p:font typeface="Letters for Learners" panose="020B0604020202020204" charset="0"/>
      <p:regular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59"/>
    <p:restoredTop sz="96208"/>
  </p:normalViewPr>
  <p:slideViewPr>
    <p:cSldViewPr snapToGrid="0" snapToObjects="1">
      <p:cViewPr varScale="1">
        <p:scale>
          <a:sx n="72" d="100"/>
          <a:sy n="72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022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D212722-80AC-428E-ED84-D648779C2C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82"/>
            <a:ext cx="9906000" cy="68562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675B4C-6491-DD83-497B-9CD6AFF2FF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2053" y="5281298"/>
            <a:ext cx="1806670" cy="21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9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013378-12E6-FF87-895C-69BFC13987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906000" cy="687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5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F31E9C42-0E42-D94B-DAFB-1D6BD61DC4B1}"/>
              </a:ext>
            </a:extLst>
          </p:cNvPr>
          <p:cNvSpPr txBox="1"/>
          <p:nvPr/>
        </p:nvSpPr>
        <p:spPr>
          <a:xfrm>
            <a:off x="3433193" y="1772557"/>
            <a:ext cx="30396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spc="300" dirty="0">
                <a:latin typeface="Letters for Learners" pitchFamily="2" charset="77"/>
              </a:rPr>
              <a:t>SKELLIG/THE VIEWER </a:t>
            </a:r>
          </a:p>
          <a:p>
            <a:pPr algn="ctr"/>
            <a:r>
              <a:rPr lang="en-GB" sz="2800" b="1" spc="300" dirty="0">
                <a:latin typeface="Letters for Learners" pitchFamily="2" charset="77"/>
              </a:rPr>
              <a:t>YEAR 6 - TERM 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1E0610B-45D3-B42D-86DF-B0192A62B177}"/>
              </a:ext>
            </a:extLst>
          </p:cNvPr>
          <p:cNvSpPr txBox="1"/>
          <p:nvPr/>
        </p:nvSpPr>
        <p:spPr>
          <a:xfrm>
            <a:off x="458799" y="570243"/>
            <a:ext cx="25783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topics this term include number and place value, decimals, multiplication and division and the four operations.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3537D10-4485-F22F-A7E5-A3A8DA62D370}"/>
              </a:ext>
            </a:extLst>
          </p:cNvPr>
          <p:cNvSpPr txBox="1"/>
          <p:nvPr/>
        </p:nvSpPr>
        <p:spPr>
          <a:xfrm>
            <a:off x="3663841" y="570243"/>
            <a:ext cx="25783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key text is Skellig and The Viewer. Our outcomes include a setting description and a diary entry.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8361D05-49BA-B83F-5201-9896F68BA0F9}"/>
              </a:ext>
            </a:extLst>
          </p:cNvPr>
          <p:cNvSpPr txBox="1"/>
          <p:nvPr/>
        </p:nvSpPr>
        <p:spPr>
          <a:xfrm>
            <a:off x="6868885" y="570243"/>
            <a:ext cx="25783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key text is Skellig by David Almond. Our outcomes include reading prosody and mixed reading skills.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013149A-65E3-1C38-6B47-CC8530FEA59C}"/>
              </a:ext>
            </a:extLst>
          </p:cNvPr>
          <p:cNvSpPr txBox="1"/>
          <p:nvPr/>
        </p:nvSpPr>
        <p:spPr>
          <a:xfrm>
            <a:off x="458799" y="2249993"/>
            <a:ext cx="2578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In science we will be investigating evolution and inheritance with key aspects including adaption and natural selection.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C749E95-0772-6D0C-9233-DB51FA098632}"/>
              </a:ext>
            </a:extLst>
          </p:cNvPr>
          <p:cNvSpPr txBox="1"/>
          <p:nvPr/>
        </p:nvSpPr>
        <p:spPr>
          <a:xfrm>
            <a:off x="6868885" y="2249993"/>
            <a:ext cx="2578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topic this term is Raging Rivers, we will investigate the structure of rivers and the vital importance of them to the world and for humans.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DC8558E-9F28-B094-5105-F044B63A0110}"/>
              </a:ext>
            </a:extLst>
          </p:cNvPr>
          <p:cNvSpPr txBox="1"/>
          <p:nvPr/>
        </p:nvSpPr>
        <p:spPr>
          <a:xfrm>
            <a:off x="384313" y="3884233"/>
            <a:ext cx="2014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first topic in computing will be </a:t>
            </a:r>
            <a:r>
              <a:rPr lang="en-GB" sz="1400" b="0" i="0" dirty="0">
                <a:effectLst/>
                <a:latin typeface="Letters for Learners" pitchFamily="2" charset="77"/>
              </a:rPr>
              <a:t>Computing systems and networks - Communication and collaboration.</a:t>
            </a:r>
            <a:endParaRPr lang="en-GB" sz="1400" dirty="0">
              <a:latin typeface="Letters for Learners" pitchFamily="2" charset="77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5E7B461-E628-03C9-5551-4C524260A92E}"/>
              </a:ext>
            </a:extLst>
          </p:cNvPr>
          <p:cNvSpPr txBox="1"/>
          <p:nvPr/>
        </p:nvSpPr>
        <p:spPr>
          <a:xfrm>
            <a:off x="5123564" y="5537479"/>
            <a:ext cx="1966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topic this term will be dodgeball, and our second session is replaced with an afternoon of Forest School.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E07A456-2AB5-02A1-E450-1905FA52A8E4}"/>
              </a:ext>
            </a:extLst>
          </p:cNvPr>
          <p:cNvSpPr txBox="1"/>
          <p:nvPr/>
        </p:nvSpPr>
        <p:spPr>
          <a:xfrm>
            <a:off x="7593495" y="5537479"/>
            <a:ext cx="18537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PSHE topic for this term is ‘Being me in My World’.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41A7738-5D4F-A4A6-2529-3847D7CF0299}"/>
              </a:ext>
            </a:extLst>
          </p:cNvPr>
          <p:cNvSpPr txBox="1"/>
          <p:nvPr/>
        </p:nvSpPr>
        <p:spPr>
          <a:xfrm>
            <a:off x="432295" y="5537479"/>
            <a:ext cx="1966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Art will be a linked to our Forest School activities and based on the artist Andy Goldsworthy.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E08B6E4-286F-CF7E-DE1B-5D983AF8F764}"/>
              </a:ext>
            </a:extLst>
          </p:cNvPr>
          <p:cNvSpPr txBox="1"/>
          <p:nvPr/>
        </p:nvSpPr>
        <p:spPr>
          <a:xfrm>
            <a:off x="5161724" y="3884232"/>
            <a:ext cx="19663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We do not have an RE topic this term it will start in Term 2.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47533A5-DFC1-8CFF-163B-38C03A02C807}"/>
              </a:ext>
            </a:extLst>
          </p:cNvPr>
          <p:cNvSpPr txBox="1"/>
          <p:nvPr/>
        </p:nvSpPr>
        <p:spPr>
          <a:xfrm>
            <a:off x="2777927" y="5523941"/>
            <a:ext cx="1966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The learning in this unit is focused around one song: Happy, a Pop song by Pharrell Williams.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D9F2446-3549-ADEC-E7CD-9E085F4084A5}"/>
              </a:ext>
            </a:extLst>
          </p:cNvPr>
          <p:cNvSpPr txBox="1"/>
          <p:nvPr/>
        </p:nvSpPr>
        <p:spPr>
          <a:xfrm>
            <a:off x="2777927" y="3884232"/>
            <a:ext cx="19663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Due to the residential week, we will be starting French next term.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C52B549-1406-99F3-F4DA-C2EDD75542CB}"/>
              </a:ext>
            </a:extLst>
          </p:cNvPr>
          <p:cNvSpPr txBox="1"/>
          <p:nvPr/>
        </p:nvSpPr>
        <p:spPr>
          <a:xfrm>
            <a:off x="7537172" y="3884232"/>
            <a:ext cx="1966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>
                <a:latin typeface="Letters for Learners" pitchFamily="2" charset="77"/>
              </a:rPr>
              <a:t>14-18/11/24 – Y5/6 Residential</a:t>
            </a:r>
          </a:p>
          <a:p>
            <a:pPr algn="just"/>
            <a:endParaRPr lang="en-GB" sz="1200" dirty="0">
              <a:latin typeface="Letters for Learners" pitchFamily="2" charset="77"/>
            </a:endParaRPr>
          </a:p>
          <a:p>
            <a:pPr algn="just"/>
            <a:r>
              <a:rPr lang="en-GB" sz="1200" dirty="0">
                <a:latin typeface="Letters for Learners" pitchFamily="2" charset="77"/>
              </a:rPr>
              <a:t>16/10/24 – Wonderful Wednesday </a:t>
            </a:r>
          </a:p>
        </p:txBody>
      </p:sp>
    </p:spTree>
    <p:extLst>
      <p:ext uri="{BB962C8B-B14F-4D97-AF65-F5344CB8AC3E}">
        <p14:creationId xmlns:p14="http://schemas.microsoft.com/office/powerpoint/2010/main" val="479446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9B6F0-F73E-491B-E168-7C2DA7088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C0B1DFDE-6272-0035-4A2F-C428D8E08FF0}"/>
              </a:ext>
            </a:extLst>
          </p:cNvPr>
          <p:cNvSpPr txBox="1"/>
          <p:nvPr/>
        </p:nvSpPr>
        <p:spPr>
          <a:xfrm>
            <a:off x="3668835" y="1772557"/>
            <a:ext cx="256833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spc="300" dirty="0">
                <a:latin typeface="Letters for Learners" pitchFamily="2" charset="77"/>
              </a:rPr>
              <a:t>LAST </a:t>
            </a:r>
          </a:p>
          <a:p>
            <a:pPr algn="ctr"/>
            <a:r>
              <a:rPr lang="en-GB" sz="2400" b="1" spc="300" dirty="0">
                <a:latin typeface="Letters for Learners" pitchFamily="2" charset="77"/>
              </a:rPr>
              <a:t>YEAR 5 - TERM 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8CD95D0-B1CA-C4A8-7E74-04D762038D86}"/>
              </a:ext>
            </a:extLst>
          </p:cNvPr>
          <p:cNvSpPr txBox="1"/>
          <p:nvPr/>
        </p:nvSpPr>
        <p:spPr>
          <a:xfrm>
            <a:off x="458799" y="570243"/>
            <a:ext cx="25783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topics this term include number and place value, decimal numbers and geometry. .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92AF8CC-7011-C9FA-9969-25947024A883}"/>
              </a:ext>
            </a:extLst>
          </p:cNvPr>
          <p:cNvSpPr txBox="1"/>
          <p:nvPr/>
        </p:nvSpPr>
        <p:spPr>
          <a:xfrm>
            <a:off x="3663841" y="570243"/>
            <a:ext cx="25783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key text is Last by Nicola Davies. Our outcomes will be contrasting diary entries (positive and negative)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A899465-422E-1072-090A-006E6587E0AA}"/>
              </a:ext>
            </a:extLst>
          </p:cNvPr>
          <p:cNvSpPr txBox="1"/>
          <p:nvPr/>
        </p:nvSpPr>
        <p:spPr>
          <a:xfrm>
            <a:off x="6868885" y="570243"/>
            <a:ext cx="25783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key text is Narnia. Our outcomes include reading prosody and mixed reading skills.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B3F0808-739C-B8BC-6C27-08C108200F68}"/>
              </a:ext>
            </a:extLst>
          </p:cNvPr>
          <p:cNvSpPr txBox="1"/>
          <p:nvPr/>
        </p:nvSpPr>
        <p:spPr>
          <a:xfrm>
            <a:off x="458799" y="2249993"/>
            <a:ext cx="2578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In science we will be investigating Living Things and their Habitats. with key aspects including life cycles and the 7 life processes.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396B568-549D-8478-20BE-3F07E18D0A7F}"/>
              </a:ext>
            </a:extLst>
          </p:cNvPr>
          <p:cNvSpPr txBox="1"/>
          <p:nvPr/>
        </p:nvSpPr>
        <p:spPr>
          <a:xfrm>
            <a:off x="6868885" y="2249993"/>
            <a:ext cx="2578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topic this term is Raging Rivers, we will investigate the structure of rivers and the vital importance of them to the world and for humans.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2C46025-9CC5-24C2-23CF-458BA376E87F}"/>
              </a:ext>
            </a:extLst>
          </p:cNvPr>
          <p:cNvSpPr txBox="1"/>
          <p:nvPr/>
        </p:nvSpPr>
        <p:spPr>
          <a:xfrm>
            <a:off x="384313" y="3884233"/>
            <a:ext cx="2014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first topic in computing will be </a:t>
            </a:r>
            <a:r>
              <a:rPr lang="en-GB" sz="1400" b="0" i="0" dirty="0">
                <a:effectLst/>
                <a:latin typeface="Letters for Learners" pitchFamily="2" charset="77"/>
              </a:rPr>
              <a:t> Computing systems and networks - systems and searching</a:t>
            </a:r>
            <a:endParaRPr lang="en-GB" sz="1400" dirty="0">
              <a:latin typeface="Letters for Learners" pitchFamily="2" charset="77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3B52AC4-0D93-330C-B9DE-0762439364A2}"/>
              </a:ext>
            </a:extLst>
          </p:cNvPr>
          <p:cNvSpPr txBox="1"/>
          <p:nvPr/>
        </p:nvSpPr>
        <p:spPr>
          <a:xfrm>
            <a:off x="5123564" y="5537479"/>
            <a:ext cx="1966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topic this term will be dodgeball, and our second session is replaced with an afternoon of Forest School.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894DCA4-AD34-6176-2678-1F37A711A75A}"/>
              </a:ext>
            </a:extLst>
          </p:cNvPr>
          <p:cNvSpPr txBox="1"/>
          <p:nvPr/>
        </p:nvSpPr>
        <p:spPr>
          <a:xfrm>
            <a:off x="7593495" y="5537479"/>
            <a:ext cx="18537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PSHE topic for this term is ‘Being me in My World’.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265EB24-8020-8281-2667-DBF2F8C75255}"/>
              </a:ext>
            </a:extLst>
          </p:cNvPr>
          <p:cNvSpPr txBox="1"/>
          <p:nvPr/>
        </p:nvSpPr>
        <p:spPr>
          <a:xfrm>
            <a:off x="432295" y="5537479"/>
            <a:ext cx="1966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Art will be a linked to our Forest School activities and based on the artist Andy Goldsworthy.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9CABE20-057E-8C33-2484-B9964738DC73}"/>
              </a:ext>
            </a:extLst>
          </p:cNvPr>
          <p:cNvSpPr txBox="1"/>
          <p:nvPr/>
        </p:nvSpPr>
        <p:spPr>
          <a:xfrm>
            <a:off x="5161724" y="3884232"/>
            <a:ext cx="1966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800B29-F688-8947-8BCD-570801BB225C}"/>
              </a:ext>
            </a:extLst>
          </p:cNvPr>
          <p:cNvSpPr txBox="1"/>
          <p:nvPr/>
        </p:nvSpPr>
        <p:spPr>
          <a:xfrm>
            <a:off x="5161724" y="3884232"/>
            <a:ext cx="19663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We do not have an RE topic this term it will start in Term 2.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29ED17-7788-B332-FC98-1BE341AA4D6B}"/>
              </a:ext>
            </a:extLst>
          </p:cNvPr>
          <p:cNvSpPr txBox="1"/>
          <p:nvPr/>
        </p:nvSpPr>
        <p:spPr>
          <a:xfrm>
            <a:off x="2777928" y="3884232"/>
            <a:ext cx="1966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GB" sz="1400" dirty="0">
              <a:latin typeface="Letters for Learners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4E5A95-C06C-EDE6-6B7B-B5A7EE6A0475}"/>
              </a:ext>
            </a:extLst>
          </p:cNvPr>
          <p:cNvSpPr txBox="1"/>
          <p:nvPr/>
        </p:nvSpPr>
        <p:spPr>
          <a:xfrm>
            <a:off x="2777927" y="5523941"/>
            <a:ext cx="19663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We will be learning to play guitar; we will be starting with the basic chords.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E2457D-E02B-1630-8AD9-D08F2F09FE60}"/>
              </a:ext>
            </a:extLst>
          </p:cNvPr>
          <p:cNvSpPr txBox="1"/>
          <p:nvPr/>
        </p:nvSpPr>
        <p:spPr>
          <a:xfrm>
            <a:off x="2777927" y="3884232"/>
            <a:ext cx="1966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F5623F-E90D-1523-E67E-4D9EE679BF0E}"/>
              </a:ext>
            </a:extLst>
          </p:cNvPr>
          <p:cNvSpPr txBox="1"/>
          <p:nvPr/>
        </p:nvSpPr>
        <p:spPr>
          <a:xfrm>
            <a:off x="2777927" y="3884232"/>
            <a:ext cx="19663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Due to the residential week, we will be starting French next term.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7A002A-0B11-6F7C-898D-A627D273D1E9}"/>
              </a:ext>
            </a:extLst>
          </p:cNvPr>
          <p:cNvSpPr txBox="1"/>
          <p:nvPr/>
        </p:nvSpPr>
        <p:spPr>
          <a:xfrm>
            <a:off x="7537172" y="3884232"/>
            <a:ext cx="1966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>
                <a:latin typeface="Letters for Learners" pitchFamily="2" charset="77"/>
              </a:rPr>
              <a:t>14-18/11/24 – Y5/6 Residential</a:t>
            </a:r>
          </a:p>
          <a:p>
            <a:pPr algn="just"/>
            <a:endParaRPr lang="en-GB" sz="1200" dirty="0">
              <a:latin typeface="Letters for Learners" pitchFamily="2" charset="77"/>
            </a:endParaRPr>
          </a:p>
          <a:p>
            <a:pPr algn="just"/>
            <a:r>
              <a:rPr lang="en-GB" sz="1200" dirty="0">
                <a:latin typeface="Letters for Learners" pitchFamily="2" charset="77"/>
              </a:rPr>
              <a:t>16/10/24 – Wonderful Wednesday </a:t>
            </a:r>
          </a:p>
        </p:txBody>
      </p:sp>
    </p:spTree>
    <p:extLst>
      <p:ext uri="{BB962C8B-B14F-4D97-AF65-F5344CB8AC3E}">
        <p14:creationId xmlns:p14="http://schemas.microsoft.com/office/powerpoint/2010/main" val="3622446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01E29-9AA9-2A15-3E79-BF5BB5624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A720265E-5A23-9549-D484-41F714B08E2B}"/>
              </a:ext>
            </a:extLst>
          </p:cNvPr>
          <p:cNvSpPr txBox="1"/>
          <p:nvPr/>
        </p:nvSpPr>
        <p:spPr>
          <a:xfrm>
            <a:off x="3325792" y="1772557"/>
            <a:ext cx="325441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spc="300" dirty="0">
                <a:latin typeface="Letters for Learners" pitchFamily="2" charset="77"/>
              </a:rPr>
              <a:t>THE SNOW QUEEN </a:t>
            </a:r>
          </a:p>
          <a:p>
            <a:pPr algn="ctr"/>
            <a:r>
              <a:rPr lang="en-GB" sz="2400" b="1" spc="300" dirty="0">
                <a:latin typeface="Letters for Learners" pitchFamily="2" charset="77"/>
              </a:rPr>
              <a:t>YEAR 6 - TERM 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037FF5C-B693-99FD-153D-A7ADDC81B335}"/>
              </a:ext>
            </a:extLst>
          </p:cNvPr>
          <p:cNvSpPr txBox="1"/>
          <p:nvPr/>
        </p:nvSpPr>
        <p:spPr>
          <a:xfrm>
            <a:off x="458799" y="570243"/>
            <a:ext cx="25783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topics this term include number and fractions, decimals, percentages and the properties of shapes.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0D0FC08-C1EB-B0A0-5C31-53E8B7620E60}"/>
              </a:ext>
            </a:extLst>
          </p:cNvPr>
          <p:cNvSpPr txBox="1"/>
          <p:nvPr/>
        </p:nvSpPr>
        <p:spPr>
          <a:xfrm>
            <a:off x="3663841" y="570243"/>
            <a:ext cx="2578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key text is called the Snow Queen. We will be completing an alternative ending/character description and a non-fiction persuasive letter.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C01DD1F-5F72-2841-18BB-E6DCF0594E4E}"/>
              </a:ext>
            </a:extLst>
          </p:cNvPr>
          <p:cNvSpPr txBox="1"/>
          <p:nvPr/>
        </p:nvSpPr>
        <p:spPr>
          <a:xfrm>
            <a:off x="6868885" y="570243"/>
            <a:ext cx="25783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key text is called the Pig Heart Boy. Our outcomes include reading prosody and mixed reading skills.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3F7933A-57E7-25B2-028B-57A58E35126F}"/>
              </a:ext>
            </a:extLst>
          </p:cNvPr>
          <p:cNvSpPr txBox="1"/>
          <p:nvPr/>
        </p:nvSpPr>
        <p:spPr>
          <a:xfrm>
            <a:off x="458799" y="2249993"/>
            <a:ext cx="2578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In science we will be investigating evolution and inheritance with key aspects including adaption and natural selection.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1DE2D8F-F58A-5ACA-0D5B-191373885EFF}"/>
              </a:ext>
            </a:extLst>
          </p:cNvPr>
          <p:cNvSpPr txBox="1"/>
          <p:nvPr/>
        </p:nvSpPr>
        <p:spPr>
          <a:xfrm>
            <a:off x="432295" y="3884232"/>
            <a:ext cx="19663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topic in computing will be </a:t>
            </a:r>
            <a:r>
              <a:rPr lang="en-GB" sz="1400" b="0" i="0" dirty="0">
                <a:effectLst/>
                <a:latin typeface="Letters for Learners" pitchFamily="2" charset="77"/>
              </a:rPr>
              <a:t> Creating media – Web page creation</a:t>
            </a:r>
            <a:endParaRPr lang="en-GB" sz="1400" dirty="0">
              <a:latin typeface="Letters for Learners" pitchFamily="2" charset="77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DD6A831-0E91-F917-DD60-21B6611E879F}"/>
              </a:ext>
            </a:extLst>
          </p:cNvPr>
          <p:cNvSpPr txBox="1"/>
          <p:nvPr/>
        </p:nvSpPr>
        <p:spPr>
          <a:xfrm>
            <a:off x="7593495" y="5537479"/>
            <a:ext cx="18537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PSHE topic for this term is Celebrating Difference.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ADD5988-BA82-F484-383C-68B860F26460}"/>
              </a:ext>
            </a:extLst>
          </p:cNvPr>
          <p:cNvSpPr txBox="1"/>
          <p:nvPr/>
        </p:nvSpPr>
        <p:spPr>
          <a:xfrm>
            <a:off x="2768500" y="5505087"/>
            <a:ext cx="19663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focus this term will be classroom jazz! We will be looking at two songs; Bacharach Anorak and Meet The Blues.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C0DB9A-F805-3208-C2C9-B7BA7CD1E0E5}"/>
              </a:ext>
            </a:extLst>
          </p:cNvPr>
          <p:cNvSpPr txBox="1"/>
          <p:nvPr/>
        </p:nvSpPr>
        <p:spPr>
          <a:xfrm>
            <a:off x="6868885" y="2249993"/>
            <a:ext cx="2578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topic this term is World War 11 with a key focus on the Battle of Britian.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5DE3C2-6D3C-4274-2332-CF7489EC81E5}"/>
              </a:ext>
            </a:extLst>
          </p:cNvPr>
          <p:cNvSpPr txBox="1"/>
          <p:nvPr/>
        </p:nvSpPr>
        <p:spPr>
          <a:xfrm>
            <a:off x="432295" y="5537479"/>
            <a:ext cx="1966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focus will be drawing and our key artist will be Henry Moore, which is directly linked to our History topic. 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747794-F41B-FA14-40D0-F032B1A1322A}"/>
              </a:ext>
            </a:extLst>
          </p:cNvPr>
          <p:cNvSpPr txBox="1"/>
          <p:nvPr/>
        </p:nvSpPr>
        <p:spPr>
          <a:xfrm>
            <a:off x="5164480" y="3945787"/>
            <a:ext cx="19663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focus this term will be Christianity and the origin of the nativity story.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EAE381-BE88-B0F2-6AA1-CAA8FA8D4A9D}"/>
              </a:ext>
            </a:extLst>
          </p:cNvPr>
          <p:cNvSpPr txBox="1"/>
          <p:nvPr/>
        </p:nvSpPr>
        <p:spPr>
          <a:xfrm>
            <a:off x="2777928" y="3884232"/>
            <a:ext cx="1966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focus this term will be  </a:t>
            </a:r>
            <a:r>
              <a:rPr lang="en-GB" sz="1400" dirty="0" err="1">
                <a:latin typeface="Letters for Learners" pitchFamily="2" charset="77"/>
              </a:rPr>
              <a:t>C’est</a:t>
            </a:r>
            <a:r>
              <a:rPr lang="en-GB" sz="1400" dirty="0">
                <a:latin typeface="Letters for Learners" pitchFamily="2" charset="77"/>
              </a:rPr>
              <a:t> Moi (It is me)?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77B0BF-B7A1-31D8-C4DB-0A2472895813}"/>
              </a:ext>
            </a:extLst>
          </p:cNvPr>
          <p:cNvSpPr txBox="1"/>
          <p:nvPr/>
        </p:nvSpPr>
        <p:spPr>
          <a:xfrm>
            <a:off x="5123564" y="5556333"/>
            <a:ext cx="1966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topic this term will be hockey, and our second session is replaced with an afternoon of Forest School.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14717F-9006-BD32-9DA7-13BA515FBA3C}"/>
              </a:ext>
            </a:extLst>
          </p:cNvPr>
          <p:cNvSpPr txBox="1"/>
          <p:nvPr/>
        </p:nvSpPr>
        <p:spPr>
          <a:xfrm>
            <a:off x="7537172" y="3884232"/>
            <a:ext cx="196634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050" dirty="0">
                <a:latin typeface="Letters for Learners" pitchFamily="2" charset="77"/>
              </a:rPr>
              <a:t>11/11/24 – Remembrance day. </a:t>
            </a:r>
          </a:p>
          <a:p>
            <a:pPr algn="just"/>
            <a:r>
              <a:rPr lang="en-GB" sz="1050" dirty="0">
                <a:latin typeface="Letters for Learners" pitchFamily="2" charset="77"/>
              </a:rPr>
              <a:t>11/11/24 – Odd Socks Day. </a:t>
            </a:r>
          </a:p>
          <a:p>
            <a:pPr algn="just"/>
            <a:r>
              <a:rPr lang="en-GB" sz="1050" dirty="0">
                <a:latin typeface="Letters for Learners" pitchFamily="2" charset="77"/>
              </a:rPr>
              <a:t>11-15/11/24 – Anti-bullying Week</a:t>
            </a:r>
          </a:p>
          <a:p>
            <a:pPr algn="just"/>
            <a:r>
              <a:rPr lang="en-GB" sz="1050" dirty="0">
                <a:latin typeface="Letters for Learners" pitchFamily="2" charset="77"/>
              </a:rPr>
              <a:t>12 &amp; 14/11/24 – Parents Evening</a:t>
            </a:r>
          </a:p>
          <a:p>
            <a:pPr algn="just"/>
            <a:r>
              <a:rPr lang="en-GB" sz="1050" dirty="0">
                <a:latin typeface="Letters for Learners" pitchFamily="2" charset="77"/>
              </a:rPr>
              <a:t>15/11/24 – Children in Need</a:t>
            </a:r>
          </a:p>
          <a:p>
            <a:pPr algn="just"/>
            <a:r>
              <a:rPr lang="en-GB" sz="1050" dirty="0">
                <a:latin typeface="Letters for Learners" pitchFamily="2" charset="77"/>
              </a:rPr>
              <a:t>21/11/24 – School Photographs</a:t>
            </a:r>
          </a:p>
          <a:p>
            <a:pPr algn="just"/>
            <a:endParaRPr lang="en-GB" sz="1200" dirty="0">
              <a:latin typeface="Letters for Learner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61502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79B3D-A2DA-0C6D-EDF6-F820CF9CC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33FA904D-2DCB-E73D-9FC5-EE0B4DA1679F}"/>
              </a:ext>
            </a:extLst>
          </p:cNvPr>
          <p:cNvSpPr txBox="1"/>
          <p:nvPr/>
        </p:nvSpPr>
        <p:spPr>
          <a:xfrm>
            <a:off x="3634371" y="1772557"/>
            <a:ext cx="263726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spc="300" dirty="0">
                <a:latin typeface="Letters for Learners" pitchFamily="2" charset="77"/>
              </a:rPr>
              <a:t>THE PROMISE </a:t>
            </a:r>
          </a:p>
          <a:p>
            <a:pPr algn="ctr"/>
            <a:r>
              <a:rPr lang="en-GB" sz="2400" b="1" spc="300" dirty="0">
                <a:latin typeface="Letters for Learners" pitchFamily="2" charset="77"/>
              </a:rPr>
              <a:t>YEAR 5 - TERM 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A324C8D-308D-3E54-2C04-FAA46DE50DD5}"/>
              </a:ext>
            </a:extLst>
          </p:cNvPr>
          <p:cNvSpPr txBox="1"/>
          <p:nvPr/>
        </p:nvSpPr>
        <p:spPr>
          <a:xfrm>
            <a:off x="458799" y="570243"/>
            <a:ext cx="2578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topics this term include number and addition, subtraction, multiplication and division (powers of 10 and properties of number)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27D296E-7246-11ED-7A39-883BBA8372D7}"/>
              </a:ext>
            </a:extLst>
          </p:cNvPr>
          <p:cNvSpPr txBox="1"/>
          <p:nvPr/>
        </p:nvSpPr>
        <p:spPr>
          <a:xfrm>
            <a:off x="3663841" y="570243"/>
            <a:ext cx="2578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key book is the called the Promise. We will be working towards a contrasting character description and a persuasive letter.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513C582-9D6C-1641-E1AB-D0B30FC62A71}"/>
              </a:ext>
            </a:extLst>
          </p:cNvPr>
          <p:cNvSpPr txBox="1"/>
          <p:nvPr/>
        </p:nvSpPr>
        <p:spPr>
          <a:xfrm>
            <a:off x="6868885" y="570243"/>
            <a:ext cx="25783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key text is the Explorer. Our outcomes include reading prosody and mixed reading skills.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F1B2EB2-3139-6681-DA52-9BC94711E51D}"/>
              </a:ext>
            </a:extLst>
          </p:cNvPr>
          <p:cNvSpPr txBox="1"/>
          <p:nvPr/>
        </p:nvSpPr>
        <p:spPr>
          <a:xfrm>
            <a:off x="458799" y="2249993"/>
            <a:ext cx="2578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In science we will be investigating living things and their habitats. with key aspects including life cycles and the 7 life processes.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51DEFC4-E563-A2B4-3374-5DCA3F057268}"/>
              </a:ext>
            </a:extLst>
          </p:cNvPr>
          <p:cNvSpPr txBox="1"/>
          <p:nvPr/>
        </p:nvSpPr>
        <p:spPr>
          <a:xfrm>
            <a:off x="6868885" y="2249993"/>
            <a:ext cx="2578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topic this term is World War 11 with a key focus on the Battle of Britian.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E6E3FA3-A0C1-F130-90A3-CD5ED58D2764}"/>
              </a:ext>
            </a:extLst>
          </p:cNvPr>
          <p:cNvSpPr txBox="1"/>
          <p:nvPr/>
        </p:nvSpPr>
        <p:spPr>
          <a:xfrm>
            <a:off x="384313" y="3884233"/>
            <a:ext cx="20143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first topic in computing will be </a:t>
            </a:r>
            <a:r>
              <a:rPr lang="en-GB" sz="1400" b="0" i="0" dirty="0">
                <a:effectLst/>
                <a:latin typeface="Letters for Learners" pitchFamily="2" charset="77"/>
              </a:rPr>
              <a:t> Creating media - Video production.</a:t>
            </a:r>
            <a:endParaRPr lang="en-GB" sz="1400" dirty="0">
              <a:latin typeface="Letters for Learners" pitchFamily="2" charset="77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81AEC88-004B-EBA2-7976-0954B6B79033}"/>
              </a:ext>
            </a:extLst>
          </p:cNvPr>
          <p:cNvSpPr txBox="1"/>
          <p:nvPr/>
        </p:nvSpPr>
        <p:spPr>
          <a:xfrm>
            <a:off x="432295" y="5537479"/>
            <a:ext cx="1966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focus will be drawing and our key artist will be Henry Moore, which is directly linked to our History topic. 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DBC5B0-0691-12E1-9719-462FAEB92924}"/>
              </a:ext>
            </a:extLst>
          </p:cNvPr>
          <p:cNvSpPr txBox="1"/>
          <p:nvPr/>
        </p:nvSpPr>
        <p:spPr>
          <a:xfrm>
            <a:off x="2777928" y="3884232"/>
            <a:ext cx="19663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focus this term will be Ou </a:t>
            </a:r>
            <a:r>
              <a:rPr lang="en-GB" sz="1400" dirty="0" err="1">
                <a:latin typeface="Letters for Learners" pitchFamily="2" charset="77"/>
              </a:rPr>
              <a:t>habites-tu</a:t>
            </a:r>
            <a:r>
              <a:rPr lang="en-GB" sz="1400" dirty="0">
                <a:latin typeface="Letters for Learners" pitchFamily="2" charset="77"/>
              </a:rPr>
              <a:t> (where do you live)?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6F2F88-CF8A-C90A-28A5-3209469D2CEE}"/>
              </a:ext>
            </a:extLst>
          </p:cNvPr>
          <p:cNvSpPr txBox="1"/>
          <p:nvPr/>
        </p:nvSpPr>
        <p:spPr>
          <a:xfrm>
            <a:off x="2777927" y="5523941"/>
            <a:ext cx="19663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We will be learning to play guitar; we will be starting with the basic chords.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2AD573-F5DA-01EC-8C61-F2EE9978AD16}"/>
              </a:ext>
            </a:extLst>
          </p:cNvPr>
          <p:cNvSpPr txBox="1"/>
          <p:nvPr/>
        </p:nvSpPr>
        <p:spPr>
          <a:xfrm>
            <a:off x="7593495" y="5537479"/>
            <a:ext cx="18537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PSHE topic for this term is Celebrating Difference.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BC0327-64E7-C652-EF60-B318292B4D54}"/>
              </a:ext>
            </a:extLst>
          </p:cNvPr>
          <p:cNvSpPr txBox="1"/>
          <p:nvPr/>
        </p:nvSpPr>
        <p:spPr>
          <a:xfrm>
            <a:off x="5164480" y="3945787"/>
            <a:ext cx="19663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focus this term will be Christianity and the origin of the nativity story.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AC307D-66E3-67A3-B65A-8DE5AE2B4E7F}"/>
              </a:ext>
            </a:extLst>
          </p:cNvPr>
          <p:cNvSpPr txBox="1"/>
          <p:nvPr/>
        </p:nvSpPr>
        <p:spPr>
          <a:xfrm>
            <a:off x="5161726" y="5556564"/>
            <a:ext cx="1966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topic this term will be hockey, and our second session is replaced with an afternoon of Forest School.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DD19EB-2721-EDF4-426C-2CCEEA8C7F07}"/>
              </a:ext>
            </a:extLst>
          </p:cNvPr>
          <p:cNvSpPr txBox="1"/>
          <p:nvPr/>
        </p:nvSpPr>
        <p:spPr>
          <a:xfrm>
            <a:off x="7537172" y="3884232"/>
            <a:ext cx="196634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050" dirty="0">
                <a:latin typeface="Letters for Learners" pitchFamily="2" charset="77"/>
              </a:rPr>
              <a:t>11/11/24 – Remembrance day. </a:t>
            </a:r>
          </a:p>
          <a:p>
            <a:pPr algn="just"/>
            <a:r>
              <a:rPr lang="en-GB" sz="1050" dirty="0">
                <a:latin typeface="Letters for Learners" pitchFamily="2" charset="77"/>
              </a:rPr>
              <a:t>11/11/24 – Odd Socks Day. </a:t>
            </a:r>
          </a:p>
          <a:p>
            <a:pPr algn="just"/>
            <a:r>
              <a:rPr lang="en-GB" sz="1050" dirty="0">
                <a:latin typeface="Letters for Learners" pitchFamily="2" charset="77"/>
              </a:rPr>
              <a:t>11-15/11/24 – Anti-bullying Week</a:t>
            </a:r>
          </a:p>
          <a:p>
            <a:pPr algn="just"/>
            <a:r>
              <a:rPr lang="en-GB" sz="1050" dirty="0">
                <a:latin typeface="Letters for Learners" pitchFamily="2" charset="77"/>
              </a:rPr>
              <a:t>12 &amp; 14/11/24 – Parents Evening</a:t>
            </a:r>
          </a:p>
          <a:p>
            <a:pPr algn="just"/>
            <a:r>
              <a:rPr lang="en-GB" sz="1050" dirty="0">
                <a:latin typeface="Letters for Learners" pitchFamily="2" charset="77"/>
              </a:rPr>
              <a:t>15/11/24 – Children in Need</a:t>
            </a:r>
          </a:p>
          <a:p>
            <a:pPr algn="just"/>
            <a:r>
              <a:rPr lang="en-GB" sz="1050" dirty="0">
                <a:latin typeface="Letters for Learners" pitchFamily="2" charset="77"/>
              </a:rPr>
              <a:t>21/11/24 – School Photographs</a:t>
            </a:r>
          </a:p>
          <a:p>
            <a:pPr algn="just"/>
            <a:endParaRPr lang="en-GB" sz="1200" dirty="0">
              <a:latin typeface="Letters for Learner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07517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1AF67134-4FE2-1341-91F8-9F05BA514997}" vid="{AE5ECA40-D4AE-AA4A-B423-64F26EAC6D8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B0A55C34145E44A65CD684C381404C" ma:contentTypeVersion="13" ma:contentTypeDescription="Create a new document." ma:contentTypeScope="" ma:versionID="a9ca318b3e7c28539bec58ed6a4464c3">
  <xsd:schema xmlns:xsd="http://www.w3.org/2001/XMLSchema" xmlns:xs="http://www.w3.org/2001/XMLSchema" xmlns:p="http://schemas.microsoft.com/office/2006/metadata/properties" xmlns:ns2="e1b1f19b-ea4c-4730-adc9-5ad163169e9f" xmlns:ns3="ea55f3d0-ec7e-44ba-8cdc-b9c9f9266b21" targetNamespace="http://schemas.microsoft.com/office/2006/metadata/properties" ma:root="true" ma:fieldsID="e1c7e5eedba0ebc35bbe93ba2068bc29" ns2:_="" ns3:_="">
    <xsd:import namespace="e1b1f19b-ea4c-4730-adc9-5ad163169e9f"/>
    <xsd:import namespace="ea55f3d0-ec7e-44ba-8cdc-b9c9f9266b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b1f19b-ea4c-4730-adc9-5ad163169e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b46dcdf8-7a79-49d3-b65a-4ec6d3b637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55f3d0-ec7e-44ba-8cdc-b9c9f9266b2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36f15ff-240c-4517-aa5c-5cc10b9a090c}" ma:internalName="TaxCatchAll" ma:showField="CatchAllData" ma:web="ea55f3d0-ec7e-44ba-8cdc-b9c9f9266b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55f3d0-ec7e-44ba-8cdc-b9c9f9266b21"/>
    <lcf76f155ced4ddcb4097134ff3c332f xmlns="e1b1f19b-ea4c-4730-adc9-5ad163169e9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1BBE640-FCA8-42B6-825E-8828269367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b1f19b-ea4c-4730-adc9-5ad163169e9f"/>
    <ds:schemaRef ds:uri="ea55f3d0-ec7e-44ba-8cdc-b9c9f9266b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90B0B1-5A14-47BF-8FB0-182DCE60DD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E060A5-E111-473E-BAC1-9B2DEC8E8BAB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dcmitype/"/>
    <ds:schemaRef ds:uri="e1b1f19b-ea4c-4730-adc9-5ad163169e9f"/>
    <ds:schemaRef ds:uri="http://schemas.microsoft.com/office/infopath/2007/PartnerControls"/>
    <ds:schemaRef ds:uri="ea55f3d0-ec7e-44ba-8cdc-b9c9f9266b2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989</Words>
  <Application>Microsoft Office PowerPoint</Application>
  <PresentationFormat>A4 Paper (210x297 mm)</PresentationFormat>
  <Paragraphs>76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Letters for Learners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Samuel Bullas</dc:creator>
  <cp:keywords/>
  <dc:description/>
  <cp:lastModifiedBy>Kelly Hall</cp:lastModifiedBy>
  <cp:revision>4</cp:revision>
  <dcterms:created xsi:type="dcterms:W3CDTF">2024-11-07T13:52:37Z</dcterms:created>
  <dcterms:modified xsi:type="dcterms:W3CDTF">2024-11-07T16:45:59Z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0x0101000FB0A55C34145E44A65CD684C381404C</vt:lpwstr>
  </property>
</Properties>
</file>