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5F850-6E3C-4D76-AC43-60CDDD423A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B0DAA1-D68A-4FD8-B6E0-D14B1E86D7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169B9A-EC89-41A6-A44B-D06093836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1F548-E450-4898-A44B-46646D3F1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DB74E-90D6-45B7-A122-A80F84590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10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C6A40-6A4A-4B46-99BE-EDD018FA3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D61D46-0735-4758-9054-7A3D54421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333D-357E-4098-9C03-E9D980BC7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775DB-9FBC-4673-9D64-F5478950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8A3F-2A48-4EA4-A614-D6952698B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25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F0A4AE-8289-496F-9F33-CFBC56295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39DF36-3B1A-4C6E-B358-26CC35A692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E3D9D-D356-4A00-A3D6-C6A672F3B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46634-0A47-4DBD-AB94-11DD27062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82E17-9339-4A38-829C-2F71290AC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24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DACFC6-ECA2-4569-8FDC-4056F49CBB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75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79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0AC2-172E-4EF2-99D2-8231ECE36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3B429-6B35-436E-976A-3C6AF7374F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A1A21-DF44-4F13-ADB4-F98D11849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6BBB3-F3C1-41BF-B11B-76D03B299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DB97E-20B3-4E21-BD6B-ED4EB792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432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4E5B3-1371-435C-BFC8-22CD47CC6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BCB4D8-40A1-4688-BFDD-63DC33F2D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31744-AAAF-4BEF-9D2D-27CADC02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4EC58-BA9B-44D6-8211-5FDA5AEEA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DE838-93C5-4327-9B6A-26A40A1BF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74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669B0-E19F-4113-B011-EFFDA295D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77172F-D3C1-497A-9F2C-F78356008C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27D1F-CAC4-4C3E-83E1-57DA98FF4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F17E5B-FA61-4832-97F0-2E22C9C2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AC4DB7-0428-43F2-9AE9-92605BACE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D4219-834C-4EDD-99AE-EA419BB4C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64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A49C9-639E-4F59-A317-907973871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D28405-13A2-4747-A186-1CC8890115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CD9986-62CB-4201-9E77-2B0EBBD514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D916A-52B8-4291-BEB0-D53A150B76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DEBAA0-8210-4289-9D48-CD104EA2CB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79FF3-0C4F-4709-BAF7-B99CC8587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898C7B-7838-469C-8EBF-0143F349B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87ED11-FF5B-4AEE-983C-14B38844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34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B6A5-6C30-4949-85C7-413811413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874B0B-9600-4BA7-BE25-9F4367260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A36F5-771B-4A82-9A34-A35BC0763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A9C5F-7A43-41F6-B951-87B8E435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608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88A7A6-F0B0-490D-A0BF-E070825BD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4CDB90-7BFF-4DE7-A6A5-49CDA988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ED6FA-5050-49AC-9DCE-239C3B2A1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584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F31E-17BF-48E1-AA1A-DDDFFD92F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FB081-D4EE-46DE-90EB-18577C320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7C0093-AA92-4E4B-BA48-4953F06EA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9E523-AA22-4ED1-9666-93C32EE3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04B7F1-FB90-45EB-9EB0-DC680E5A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5DE340-F0C6-42B7-B081-FA5AA053D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66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05780-AE43-44A5-8F0C-32BE684E2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CB745D-6E03-45EF-9A87-943EBA847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C71A4A-E2A1-4902-BAF4-3278945E6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45879-3A4D-4E77-8494-0EA8ED95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D2463-B5C3-46A2-98C4-CA05E61A0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341CCB-232F-46BE-A049-DA50CBF88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01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AE5975-1A3B-4EC4-B8AE-5EC543AFC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E9EF8-9883-4A38-9C6D-8AE95211A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6636D-4C04-4A75-AD1D-62AFEB291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8559F-1AD8-4CBA-82FD-1A0E6D06CF2C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8F6D0-218E-4D9D-AF65-732A106BA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96339-314E-4B96-A4B9-31A0B8138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7A0F6-6FB0-49A5-92CF-FE1A66E789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0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01E29-9AA9-2A15-3E79-BF5BB5624F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id="{A720265E-5A23-9549-D484-41F714B08E2B}"/>
              </a:ext>
            </a:extLst>
          </p:cNvPr>
          <p:cNvSpPr txBox="1"/>
          <p:nvPr/>
        </p:nvSpPr>
        <p:spPr>
          <a:xfrm>
            <a:off x="3713537" y="1678398"/>
            <a:ext cx="46550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spc="300" dirty="0">
                <a:latin typeface="Letters for Learners" pitchFamily="2" charset="0"/>
              </a:rPr>
              <a:t>The Three little wolves and the big bad pig/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Letters for Learners" pitchFamily="2" charset="0"/>
              </a:rPr>
              <a:t>There’s a Rang-Tan in My Bedroom</a:t>
            </a:r>
            <a:endParaRPr lang="en-GB" sz="2400" b="1" spc="300" dirty="0">
              <a:latin typeface="Letters for Learners" pitchFamily="2" charset="0"/>
            </a:endParaRPr>
          </a:p>
          <a:p>
            <a:pPr algn="ctr"/>
            <a:endParaRPr lang="en-GB" sz="2400" b="1" spc="300" dirty="0">
              <a:latin typeface="Letters for Learners" pitchFamily="2" charset="77"/>
            </a:endParaRPr>
          </a:p>
          <a:p>
            <a:pPr algn="ctr"/>
            <a:r>
              <a:rPr lang="en-GB" sz="2400" b="1" spc="300" dirty="0">
                <a:latin typeface="Letters for Learners" pitchFamily="2" charset="77"/>
              </a:rPr>
              <a:t>YEAR 2 – TERM 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037FF5C-B693-99FD-153D-A7ADDC81B335}"/>
              </a:ext>
            </a:extLst>
          </p:cNvPr>
          <p:cNvSpPr txBox="1"/>
          <p:nvPr/>
        </p:nvSpPr>
        <p:spPr>
          <a:xfrm>
            <a:off x="554877" y="589194"/>
            <a:ext cx="2578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topics this term include multiplication tables, and measurement.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0D0FC08-C1EB-B0A0-5C31-53E8B7620E60}"/>
              </a:ext>
            </a:extLst>
          </p:cNvPr>
          <p:cNvSpPr txBox="1"/>
          <p:nvPr/>
        </p:nvSpPr>
        <p:spPr>
          <a:xfrm>
            <a:off x="4806841" y="527639"/>
            <a:ext cx="257831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key texts are the Three little Wolves and the Big Bad Pig, and There’s a Rang-Tan in my bedroom. We will be completing a story setting and a non-chronological report.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C01DD1F-5F72-2841-18BB-E6DCF0594E4E}"/>
              </a:ext>
            </a:extLst>
          </p:cNvPr>
          <p:cNvSpPr txBox="1"/>
          <p:nvPr/>
        </p:nvSpPr>
        <p:spPr>
          <a:xfrm>
            <a:off x="8797075" y="652388"/>
            <a:ext cx="27389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The secret sky garden and the Tin Forest are just a couple of the texts we will study this term. Our outcomes include reading prosody and mixed reading skills.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3F7933A-57E7-25B2-028B-57A58E35126F}"/>
              </a:ext>
            </a:extLst>
          </p:cNvPr>
          <p:cNvSpPr txBox="1"/>
          <p:nvPr/>
        </p:nvSpPr>
        <p:spPr>
          <a:xfrm>
            <a:off x="778453" y="2330089"/>
            <a:ext cx="25783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In science we will be investigating everyday properties of materials.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1DE2D8F-F58A-5ACA-0D5B-191373885EFF}"/>
              </a:ext>
            </a:extLst>
          </p:cNvPr>
          <p:cNvSpPr txBox="1"/>
          <p:nvPr/>
        </p:nvSpPr>
        <p:spPr>
          <a:xfrm>
            <a:off x="778453" y="4038120"/>
            <a:ext cx="1966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 in computing will be programming robots.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ADD5988-BA82-F484-383C-68B860F26460}"/>
              </a:ext>
            </a:extLst>
          </p:cNvPr>
          <p:cNvSpPr txBox="1"/>
          <p:nvPr/>
        </p:nvSpPr>
        <p:spPr>
          <a:xfrm>
            <a:off x="3713537" y="5620415"/>
            <a:ext cx="19663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focus this term will be a combination of drumming and charanga.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C0DB9A-F805-3208-C2C9-B7BA7CD1E0E5}"/>
              </a:ext>
            </a:extLst>
          </p:cNvPr>
          <p:cNvSpPr txBox="1"/>
          <p:nvPr/>
        </p:nvSpPr>
        <p:spPr>
          <a:xfrm>
            <a:off x="8797075" y="2376032"/>
            <a:ext cx="25783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 this term is events beyond living memory, with global importance, we will be focusing on the space race.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5DE3C2-6D3C-4274-2332-CF7489EC81E5}"/>
              </a:ext>
            </a:extLst>
          </p:cNvPr>
          <p:cNvSpPr txBox="1"/>
          <p:nvPr/>
        </p:nvSpPr>
        <p:spPr>
          <a:xfrm>
            <a:off x="655984" y="5537479"/>
            <a:ext cx="21712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0"/>
              </a:rPr>
              <a:t>This term our topic will be ‘Being an architect’. Understanding the term architecture and, what we can se in our local environment.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EAE381-BE88-B0F2-6AA1-CAA8FA8D4A9D}"/>
              </a:ext>
            </a:extLst>
          </p:cNvPr>
          <p:cNvSpPr txBox="1"/>
          <p:nvPr/>
        </p:nvSpPr>
        <p:spPr>
          <a:xfrm>
            <a:off x="3920929" y="3884232"/>
            <a:ext cx="1966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focus this term will be  </a:t>
            </a:r>
            <a:r>
              <a:rPr lang="en-GB" sz="1400" dirty="0" err="1">
                <a:latin typeface="Letters for Learners" pitchFamily="2" charset="77"/>
              </a:rPr>
              <a:t>C’est</a:t>
            </a:r>
            <a:r>
              <a:rPr lang="en-GB" sz="1400" dirty="0">
                <a:latin typeface="Letters for Learners" pitchFamily="2" charset="77"/>
              </a:rPr>
              <a:t> Moi (It is me)?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77B0BF-B7A1-31D8-C4DB-0A2472895813}"/>
              </a:ext>
            </a:extLst>
          </p:cNvPr>
          <p:cNvSpPr txBox="1"/>
          <p:nvPr/>
        </p:nvSpPr>
        <p:spPr>
          <a:xfrm>
            <a:off x="6660271" y="5644008"/>
            <a:ext cx="19663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400" dirty="0">
                <a:latin typeface="Letters for Learners" pitchFamily="2" charset="77"/>
              </a:rPr>
              <a:t>Our topic this term will be gymnastics and our second session is replaced with an afternoon of Forest School.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14717F-9006-BD32-9DA7-13BA515FBA3C}"/>
              </a:ext>
            </a:extLst>
          </p:cNvPr>
          <p:cNvSpPr txBox="1"/>
          <p:nvPr/>
        </p:nvSpPr>
        <p:spPr>
          <a:xfrm>
            <a:off x="9409042" y="3884232"/>
            <a:ext cx="2312905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50" dirty="0">
                <a:latin typeface="Letters for Learners" pitchFamily="2" charset="77"/>
              </a:rPr>
              <a:t>Mondays will be Forest School </a:t>
            </a:r>
          </a:p>
          <a:p>
            <a:pPr algn="just"/>
            <a:r>
              <a:rPr lang="en-GB" sz="1050" dirty="0">
                <a:latin typeface="Letters for Learners" pitchFamily="2" charset="77"/>
              </a:rPr>
              <a:t>Tuesdays will be PE</a:t>
            </a:r>
          </a:p>
          <a:p>
            <a:pPr algn="just"/>
            <a:r>
              <a:rPr lang="en-GB" sz="1200" dirty="0">
                <a:latin typeface="Letters for Learners" pitchFamily="2" charset="77"/>
              </a:rPr>
              <a:t>21/01/2025 – Trip to Bracknell lookout </a:t>
            </a:r>
          </a:p>
          <a:p>
            <a:pPr algn="just"/>
            <a:r>
              <a:rPr lang="en-GB" sz="1200" dirty="0">
                <a:latin typeface="Letters for Learners" pitchFamily="2" charset="77"/>
              </a:rPr>
              <a:t>12/02/2025 – Terrific Tuesday </a:t>
            </a:r>
          </a:p>
          <a:p>
            <a:pPr algn="just"/>
            <a:r>
              <a:rPr lang="en-GB" sz="1200" dirty="0">
                <a:latin typeface="Letters for Learners" pitchFamily="2" charset="77"/>
              </a:rPr>
              <a:t>13/02/2025 – School disco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9026DA-0E60-4469-A2F5-0A0EE349BDF2}"/>
              </a:ext>
            </a:extLst>
          </p:cNvPr>
          <p:cNvSpPr/>
          <p:nvPr/>
        </p:nvSpPr>
        <p:spPr>
          <a:xfrm>
            <a:off x="3295326" y="3617390"/>
            <a:ext cx="2730007" cy="1553817"/>
          </a:xfrm>
          <a:prstGeom prst="rect">
            <a:avLst/>
          </a:prstGeom>
          <a:solidFill>
            <a:srgbClr val="EEF7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064979-7EB0-41D8-8ADE-AD758514D2B1}"/>
              </a:ext>
            </a:extLst>
          </p:cNvPr>
          <p:cNvSpPr txBox="1"/>
          <p:nvPr/>
        </p:nvSpPr>
        <p:spPr>
          <a:xfrm>
            <a:off x="6367750" y="4038120"/>
            <a:ext cx="2176590" cy="649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latin typeface="Letters for Learners" pitchFamily="2" charset="77"/>
              </a:rPr>
              <a:t>Our RE topic this term is focused on </a:t>
            </a:r>
            <a:r>
              <a:rPr lang="en-GB" sz="1200" dirty="0">
                <a:latin typeface="Letters for Learners" pitchFamily="2" charset="0"/>
              </a:rPr>
              <a:t>Humanism </a:t>
            </a:r>
            <a:endParaRPr lang="en-GB" sz="1200" b="0" i="0" dirty="0">
              <a:effectLst/>
              <a:latin typeface="Letters for Learners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0" dirty="0">
                <a:solidFill>
                  <a:srgbClr val="212529"/>
                </a:solidFill>
                <a:effectLst/>
                <a:latin typeface="Letters for Learners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do Humanists believe?</a:t>
            </a:r>
            <a:endParaRPr lang="en-GB" sz="1200" kern="100" dirty="0">
              <a:effectLst/>
              <a:latin typeface="Letters for Learners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D2210A-79DC-455C-87DF-28A1E9BC549F}"/>
              </a:ext>
            </a:extLst>
          </p:cNvPr>
          <p:cNvSpPr txBox="1"/>
          <p:nvPr/>
        </p:nvSpPr>
        <p:spPr>
          <a:xfrm>
            <a:off x="9320270" y="5644008"/>
            <a:ext cx="2215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Letters for Learners" pitchFamily="2" charset="0"/>
              </a:rPr>
              <a:t>Our PSHE topic this term Is dreams and goals. </a:t>
            </a:r>
          </a:p>
        </p:txBody>
      </p:sp>
    </p:spTree>
    <p:extLst>
      <p:ext uri="{BB962C8B-B14F-4D97-AF65-F5344CB8AC3E}">
        <p14:creationId xmlns:p14="http://schemas.microsoft.com/office/powerpoint/2010/main" val="44888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Letters for Learners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Whitehead</dc:creator>
  <cp:lastModifiedBy>Mark Whitehead</cp:lastModifiedBy>
  <cp:revision>1</cp:revision>
  <dcterms:created xsi:type="dcterms:W3CDTF">2025-01-13T16:51:19Z</dcterms:created>
  <dcterms:modified xsi:type="dcterms:W3CDTF">2025-01-13T16:51:40Z</dcterms:modified>
</cp:coreProperties>
</file>