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C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Whitehead" userId="a436d61d-ac83-4d70-ac59-fdc59c8ba747" providerId="ADAL" clId="{9B75A04A-51DE-4A8C-B97C-AD565ACE2080}"/>
    <pc:docChg chg="custSel addSld delSld modSld">
      <pc:chgData name="Mark Whitehead" userId="a436d61d-ac83-4d70-ac59-fdc59c8ba747" providerId="ADAL" clId="{9B75A04A-51DE-4A8C-B97C-AD565ACE2080}" dt="2025-02-27T07:56:24.061" v="1231" actId="20577"/>
      <pc:docMkLst>
        <pc:docMk/>
      </pc:docMkLst>
      <pc:sldChg chg="addSp modSp add mod">
        <pc:chgData name="Mark Whitehead" userId="a436d61d-ac83-4d70-ac59-fdc59c8ba747" providerId="ADAL" clId="{9B75A04A-51DE-4A8C-B97C-AD565ACE2080}" dt="2025-02-27T07:56:24.061" v="1231" actId="20577"/>
        <pc:sldMkLst>
          <pc:docMk/>
          <pc:sldMk cId="479446456" sldId="256"/>
        </pc:sldMkLst>
        <pc:spChg chg="mod">
          <ac:chgData name="Mark Whitehead" userId="a436d61d-ac83-4d70-ac59-fdc59c8ba747" providerId="ADAL" clId="{9B75A04A-51DE-4A8C-B97C-AD565ACE2080}" dt="2025-02-26T13:42:18.687" v="739" actId="1076"/>
          <ac:spMkLst>
            <pc:docMk/>
            <pc:sldMk cId="479446456" sldId="256"/>
            <ac:spMk id="2" creationId="{55263828-8591-4ABF-AC65-D4E73C75805D}"/>
          </ac:spMkLst>
        </pc:spChg>
        <pc:spChg chg="add mod">
          <ac:chgData name="Mark Whitehead" userId="a436d61d-ac83-4d70-ac59-fdc59c8ba747" providerId="ADAL" clId="{9B75A04A-51DE-4A8C-B97C-AD565ACE2080}" dt="2025-02-26T13:43:02.018" v="830" actId="122"/>
          <ac:spMkLst>
            <pc:docMk/>
            <pc:sldMk cId="479446456" sldId="256"/>
            <ac:spMk id="3" creationId="{F8DB4A8C-4E1C-45A5-9237-05005827623A}"/>
          </ac:spMkLst>
        </pc:spChg>
        <pc:spChg chg="mod">
          <ac:chgData name="Mark Whitehead" userId="a436d61d-ac83-4d70-ac59-fdc59c8ba747" providerId="ADAL" clId="{9B75A04A-51DE-4A8C-B97C-AD565ACE2080}" dt="2025-02-26T13:42:16.913" v="738" actId="1076"/>
          <ac:spMkLst>
            <pc:docMk/>
            <pc:sldMk cId="479446456" sldId="256"/>
            <ac:spMk id="50" creationId="{F31E9C42-0E42-D94B-DAFB-1D6BD61DC4B1}"/>
          </ac:spMkLst>
        </pc:spChg>
        <pc:spChg chg="mod">
          <ac:chgData name="Mark Whitehead" userId="a436d61d-ac83-4d70-ac59-fdc59c8ba747" providerId="ADAL" clId="{9B75A04A-51DE-4A8C-B97C-AD565ACE2080}" dt="2025-02-26T13:54:52.297" v="1184" actId="1076"/>
          <ac:spMkLst>
            <pc:docMk/>
            <pc:sldMk cId="479446456" sldId="256"/>
            <ac:spMk id="51" creationId="{01E0610B-45D3-B42D-86DF-B0192A62B177}"/>
          </ac:spMkLst>
        </pc:spChg>
        <pc:spChg chg="mod">
          <ac:chgData name="Mark Whitehead" userId="a436d61d-ac83-4d70-ac59-fdc59c8ba747" providerId="ADAL" clId="{9B75A04A-51DE-4A8C-B97C-AD565ACE2080}" dt="2025-02-26T13:37:39.964" v="290"/>
          <ac:spMkLst>
            <pc:docMk/>
            <pc:sldMk cId="479446456" sldId="256"/>
            <ac:spMk id="52" creationId="{B3537D10-4485-F22F-A7E5-A3A8DA62D370}"/>
          </ac:spMkLst>
        </pc:spChg>
        <pc:spChg chg="mod">
          <ac:chgData name="Mark Whitehead" userId="a436d61d-ac83-4d70-ac59-fdc59c8ba747" providerId="ADAL" clId="{9B75A04A-51DE-4A8C-B97C-AD565ACE2080}" dt="2025-02-26T13:57:50.550" v="1189" actId="20577"/>
          <ac:spMkLst>
            <pc:docMk/>
            <pc:sldMk cId="479446456" sldId="256"/>
            <ac:spMk id="53" creationId="{C8361D05-49BA-B83F-5201-9896F68BA0F9}"/>
          </ac:spMkLst>
        </pc:spChg>
        <pc:spChg chg="mod">
          <ac:chgData name="Mark Whitehead" userId="a436d61d-ac83-4d70-ac59-fdc59c8ba747" providerId="ADAL" clId="{9B75A04A-51DE-4A8C-B97C-AD565ACE2080}" dt="2025-02-26T13:39:02.373" v="478" actId="20577"/>
          <ac:spMkLst>
            <pc:docMk/>
            <pc:sldMk cId="479446456" sldId="256"/>
            <ac:spMk id="54" creationId="{C013149A-65E3-1C38-6B47-CC8530FEA59C}"/>
          </ac:spMkLst>
        </pc:spChg>
        <pc:spChg chg="mod">
          <ac:chgData name="Mark Whitehead" userId="a436d61d-ac83-4d70-ac59-fdc59c8ba747" providerId="ADAL" clId="{9B75A04A-51DE-4A8C-B97C-AD565ACE2080}" dt="2025-02-26T13:51:32.224" v="1071" actId="5793"/>
          <ac:spMkLst>
            <pc:docMk/>
            <pc:sldMk cId="479446456" sldId="256"/>
            <ac:spMk id="55" creationId="{1C749E95-0772-6D0C-9233-DB51FA098632}"/>
          </ac:spMkLst>
        </pc:spChg>
        <pc:spChg chg="mod">
          <ac:chgData name="Mark Whitehead" userId="a436d61d-ac83-4d70-ac59-fdc59c8ba747" providerId="ADAL" clId="{9B75A04A-51DE-4A8C-B97C-AD565ACE2080}" dt="2025-02-26T13:42:01.272" v="735" actId="20577"/>
          <ac:spMkLst>
            <pc:docMk/>
            <pc:sldMk cId="479446456" sldId="256"/>
            <ac:spMk id="56" creationId="{7DC8558E-9F28-B094-5105-F044B63A0110}"/>
          </ac:spMkLst>
        </pc:spChg>
        <pc:spChg chg="mod">
          <ac:chgData name="Mark Whitehead" userId="a436d61d-ac83-4d70-ac59-fdc59c8ba747" providerId="ADAL" clId="{9B75A04A-51DE-4A8C-B97C-AD565ACE2080}" dt="2025-02-26T13:38:20.732" v="360" actId="20577"/>
          <ac:spMkLst>
            <pc:docMk/>
            <pc:sldMk cId="479446456" sldId="256"/>
            <ac:spMk id="58" creationId="{75E7B461-E628-03C9-5551-4C524260A92E}"/>
          </ac:spMkLst>
        </pc:spChg>
        <pc:spChg chg="mod">
          <ac:chgData name="Mark Whitehead" userId="a436d61d-ac83-4d70-ac59-fdc59c8ba747" providerId="ADAL" clId="{9B75A04A-51DE-4A8C-B97C-AD565ACE2080}" dt="2025-02-27T07:56:24.061" v="1231" actId="20577"/>
          <ac:spMkLst>
            <pc:docMk/>
            <pc:sldMk cId="479446456" sldId="256"/>
            <ac:spMk id="59" creationId="{BE07A456-2AB5-02A1-E450-1905FA52A8E4}"/>
          </ac:spMkLst>
        </pc:spChg>
        <pc:spChg chg="mod">
          <ac:chgData name="Mark Whitehead" userId="a436d61d-ac83-4d70-ac59-fdc59c8ba747" providerId="ADAL" clId="{9B75A04A-51DE-4A8C-B97C-AD565ACE2080}" dt="2025-02-27T07:55:54.382" v="1214" actId="20577"/>
          <ac:spMkLst>
            <pc:docMk/>
            <pc:sldMk cId="479446456" sldId="256"/>
            <ac:spMk id="60" creationId="{941A7738-5D4F-A4A6-2529-3847D7CF0299}"/>
          </ac:spMkLst>
        </pc:spChg>
        <pc:spChg chg="mod">
          <ac:chgData name="Mark Whitehead" userId="a436d61d-ac83-4d70-ac59-fdc59c8ba747" providerId="ADAL" clId="{9B75A04A-51DE-4A8C-B97C-AD565ACE2080}" dt="2025-02-26T14:01:41.855" v="1199" actId="14100"/>
          <ac:spMkLst>
            <pc:docMk/>
            <pc:sldMk cId="479446456" sldId="256"/>
            <ac:spMk id="64" creationId="{EE08B6E4-286F-CF7E-DE1B-5D983AF8F764}"/>
          </ac:spMkLst>
        </pc:spChg>
        <pc:spChg chg="mod">
          <ac:chgData name="Mark Whitehead" userId="a436d61d-ac83-4d70-ac59-fdc59c8ba747" providerId="ADAL" clId="{9B75A04A-51DE-4A8C-B97C-AD565ACE2080}" dt="2025-02-26T13:38:42.672" v="409" actId="1076"/>
          <ac:spMkLst>
            <pc:docMk/>
            <pc:sldMk cId="479446456" sldId="256"/>
            <ac:spMk id="66" creationId="{E47533A5-DFC1-8CFF-163B-38C03A02C807}"/>
          </ac:spMkLst>
        </pc:spChg>
        <pc:spChg chg="mod">
          <ac:chgData name="Mark Whitehead" userId="a436d61d-ac83-4d70-ac59-fdc59c8ba747" providerId="ADAL" clId="{9B75A04A-51DE-4A8C-B97C-AD565ACE2080}" dt="2025-02-26T13:53:36.036" v="1179" actId="20577"/>
          <ac:spMkLst>
            <pc:docMk/>
            <pc:sldMk cId="479446456" sldId="256"/>
            <ac:spMk id="68" creationId="{9C52B549-1406-99F3-F4DA-C2EDD75542CB}"/>
          </ac:spMkLst>
        </pc:spChg>
      </pc:sldChg>
      <pc:sldChg chg="addSp delSp modSp del mod">
        <pc:chgData name="Mark Whitehead" userId="a436d61d-ac83-4d70-ac59-fdc59c8ba747" providerId="ADAL" clId="{9B75A04A-51DE-4A8C-B97C-AD565ACE2080}" dt="2025-02-26T13:43:38.559" v="851" actId="47"/>
        <pc:sldMkLst>
          <pc:docMk/>
          <pc:sldMk cId="448884305" sldId="260"/>
        </pc:sldMkLst>
        <pc:spChg chg="add del mod">
          <ac:chgData name="Mark Whitehead" userId="a436d61d-ac83-4d70-ac59-fdc59c8ba747" providerId="ADAL" clId="{9B75A04A-51DE-4A8C-B97C-AD565ACE2080}" dt="2025-02-26T13:37:18.080" v="287" actId="478"/>
          <ac:spMkLst>
            <pc:docMk/>
            <pc:sldMk cId="448884305" sldId="260"/>
            <ac:spMk id="4" creationId="{66063454-513A-444F-9945-5DB3660A045C}"/>
          </ac:spMkLst>
        </pc:spChg>
        <pc:spChg chg="mod">
          <ac:chgData name="Mark Whitehead" userId="a436d61d-ac83-4d70-ac59-fdc59c8ba747" providerId="ADAL" clId="{9B75A04A-51DE-4A8C-B97C-AD565ACE2080}" dt="2025-02-26T13:37:14.007" v="286" actId="20577"/>
          <ac:spMkLst>
            <pc:docMk/>
            <pc:sldMk cId="448884305" sldId="260"/>
            <ac:spMk id="50" creationId="{A720265E-5A23-9549-D484-41F714B08E2B}"/>
          </ac:spMkLst>
        </pc:spChg>
        <pc:spChg chg="mod">
          <ac:chgData name="Mark Whitehead" userId="a436d61d-ac83-4d70-ac59-fdc59c8ba747" providerId="ADAL" clId="{9B75A04A-51DE-4A8C-B97C-AD565ACE2080}" dt="2025-02-26T13:32:20.406" v="70" actId="20577"/>
          <ac:spMkLst>
            <pc:docMk/>
            <pc:sldMk cId="448884305" sldId="260"/>
            <ac:spMk id="51" creationId="{F037FF5C-B693-99FD-153D-A7ADDC81B335}"/>
          </ac:spMkLst>
        </pc:spChg>
        <pc:spChg chg="mod">
          <ac:chgData name="Mark Whitehead" userId="a436d61d-ac83-4d70-ac59-fdc59c8ba747" providerId="ADAL" clId="{9B75A04A-51DE-4A8C-B97C-AD565ACE2080}" dt="2025-02-26T13:33:45.790" v="174" actId="20577"/>
          <ac:spMkLst>
            <pc:docMk/>
            <pc:sldMk cId="448884305" sldId="260"/>
            <ac:spMk id="52" creationId="{50D0FC08-C1EB-B0A0-5C31-53E8B7620E60}"/>
          </ac:spMkLst>
        </pc:spChg>
        <pc:spChg chg="mod">
          <ac:chgData name="Mark Whitehead" userId="a436d61d-ac83-4d70-ac59-fdc59c8ba747" providerId="ADAL" clId="{9B75A04A-51DE-4A8C-B97C-AD565ACE2080}" dt="2025-02-26T13:34:24.325" v="262" actId="313"/>
          <ac:spMkLst>
            <pc:docMk/>
            <pc:sldMk cId="448884305" sldId="260"/>
            <ac:spMk id="53" creationId="{4C01DD1F-5F72-2841-18BB-E6DCF0594E4E}"/>
          </ac:spMkLst>
        </pc:spChg>
      </pc:sldChg>
      <pc:sldMasterChg chg="delSldLayout">
        <pc:chgData name="Mark Whitehead" userId="a436d61d-ac83-4d70-ac59-fdc59c8ba747" providerId="ADAL" clId="{9B75A04A-51DE-4A8C-B97C-AD565ACE2080}" dt="2025-02-26T13:43:38.559" v="851" actId="47"/>
        <pc:sldMasterMkLst>
          <pc:docMk/>
          <pc:sldMasterMk cId="1478085712" sldId="2147483648"/>
        </pc:sldMasterMkLst>
        <pc:sldLayoutChg chg="del">
          <pc:chgData name="Mark Whitehead" userId="a436d61d-ac83-4d70-ac59-fdc59c8ba747" providerId="ADAL" clId="{9B75A04A-51DE-4A8C-B97C-AD565ACE2080}" dt="2025-02-26T13:43:38.559" v="851" actId="47"/>
          <pc:sldLayoutMkLst>
            <pc:docMk/>
            <pc:sldMasterMk cId="1478085712" sldId="2147483648"/>
            <pc:sldLayoutMk cId="3064798095" sldId="2147483660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5F850-6E3C-4D76-AC43-60CDDD423A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B0DAA1-D68A-4FD8-B6E0-D14B1E86D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69B9A-EC89-41A6-A44B-D06093836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559F-1AD8-4CBA-82FD-1A0E6D06CF2C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1F548-E450-4898-A44B-46646D3F1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DB74E-90D6-45B7-A122-A80F84590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7A0F6-6FB0-49A5-92CF-FE1A66E78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10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C6A40-6A4A-4B46-99BE-EDD018FA3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D61D46-0735-4758-9054-7A3D54421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E333D-357E-4098-9C03-E9D980BC7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559F-1AD8-4CBA-82FD-1A0E6D06CF2C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775DB-9FBC-4673-9D64-F5478950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B8A3F-2A48-4EA4-A614-D6952698B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7A0F6-6FB0-49A5-92CF-FE1A66E78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258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F0A4AE-8289-496F-9F33-CFBC56295A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39DF36-3B1A-4C6E-B358-26CC35A69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E3D9D-D356-4A00-A3D6-C6A672F3B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559F-1AD8-4CBA-82FD-1A0E6D06CF2C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846634-0A47-4DBD-AB94-11DD27062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82E17-9339-4A38-829C-2F71290AC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7A0F6-6FB0-49A5-92CF-FE1A66E78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24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D212722-80AC-428E-ED84-D648779C2C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882"/>
            <a:ext cx="12192000" cy="685623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D675B4C-6491-DD83-497B-9CD6AFF2FF9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380988" y="5281299"/>
            <a:ext cx="2223594" cy="21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073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D0AC2-172E-4EF2-99D2-8231ECE36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3B429-6B35-436E-976A-3C6AF7374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A1A21-DF44-4F13-ADB4-F98D11849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559F-1AD8-4CBA-82FD-1A0E6D06CF2C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6BBB3-F3C1-41BF-B11B-76D03B299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DB97E-20B3-4E21-BD6B-ED4EB7929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7A0F6-6FB0-49A5-92CF-FE1A66E78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432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4E5B3-1371-435C-BFC8-22CD47CC6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BCB4D8-40A1-4688-BFDD-63DC33F2D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31744-AAAF-4BEF-9D2D-27CADC029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559F-1AD8-4CBA-82FD-1A0E6D06CF2C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4EC58-BA9B-44D6-8211-5FDA5AEEA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DE838-93C5-4327-9B6A-26A40A1BF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7A0F6-6FB0-49A5-92CF-FE1A66E78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745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669B0-E19F-4113-B011-EFFDA295D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7172F-D3C1-497A-9F2C-F78356008C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727D1F-CAC4-4C3E-83E1-57DA98FF48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17E5B-FA61-4832-97F0-2E22C9C23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559F-1AD8-4CBA-82FD-1A0E6D06CF2C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AC4DB7-0428-43F2-9AE9-92605BACE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DD4219-834C-4EDD-99AE-EA419BB4C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7A0F6-6FB0-49A5-92CF-FE1A66E78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64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A49C9-639E-4F59-A317-907973871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D28405-13A2-4747-A186-1CC889011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CD9986-62CB-4201-9E77-2B0EBBD51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7D916A-52B8-4291-BEB0-D53A150B76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DEBAA0-8210-4289-9D48-CD104EA2CB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79FF3-0C4F-4709-BAF7-B99CC8587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559F-1AD8-4CBA-82FD-1A0E6D06CF2C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898C7B-7838-469C-8EBF-0143F349B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87ED11-FF5B-4AEE-983C-14B388442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7A0F6-6FB0-49A5-92CF-FE1A66E78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344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8B6A5-6C30-4949-85C7-413811413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874B0B-9600-4BA7-BE25-9F4367260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559F-1AD8-4CBA-82FD-1A0E6D06CF2C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DA36F5-771B-4A82-9A34-A35BC0763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1A9C5F-7A43-41F6-B951-87B8E435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7A0F6-6FB0-49A5-92CF-FE1A66E78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608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88A7A6-F0B0-490D-A0BF-E070825BD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559F-1AD8-4CBA-82FD-1A0E6D06CF2C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4CDB90-7BFF-4DE7-A6A5-49CDA988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CED6FA-5050-49AC-9DCE-239C3B2A1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7A0F6-6FB0-49A5-92CF-FE1A66E78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584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FF31E-17BF-48E1-AA1A-DDDFFD92F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FB081-D4EE-46DE-90EB-18577C320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7C0093-AA92-4E4B-BA48-4953F06EA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19E523-AA22-4ED1-9666-93C32EE32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559F-1AD8-4CBA-82FD-1A0E6D06CF2C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04B7F1-FB90-45EB-9EB0-DC680E5A3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5DE340-F0C6-42B7-B081-FA5AA053D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7A0F6-6FB0-49A5-92CF-FE1A66E78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666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05780-AE43-44A5-8F0C-32BE684E2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CB745D-6E03-45EF-9A87-943EBA8472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C71A4A-E2A1-4902-BAF4-3278945E6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945879-3A4D-4E77-8494-0EA8ED956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559F-1AD8-4CBA-82FD-1A0E6D06CF2C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8D2463-B5C3-46A2-98C4-CA05E61A0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341CCB-232F-46BE-A049-DA50CBF88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7A0F6-6FB0-49A5-92CF-FE1A66E78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01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AE5975-1A3B-4EC4-B8AE-5EC543AFC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7E9EF8-9883-4A38-9C6D-8AE95211A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6636D-4C04-4A75-AD1D-62AFEB2910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8559F-1AD8-4CBA-82FD-1A0E6D06CF2C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8F6D0-218E-4D9D-AF65-732A106BA4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196339-314E-4B96-A4B9-31A0B8138D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7A0F6-6FB0-49A5-92CF-FE1A66E78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0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>
            <a:extLst>
              <a:ext uri="{FF2B5EF4-FFF2-40B4-BE49-F238E27FC236}">
                <a16:creationId xmlns:a16="http://schemas.microsoft.com/office/drawing/2014/main" id="{F31E9C42-0E42-D94B-DAFB-1D6BD61DC4B1}"/>
              </a:ext>
            </a:extLst>
          </p:cNvPr>
          <p:cNvSpPr txBox="1"/>
          <p:nvPr/>
        </p:nvSpPr>
        <p:spPr>
          <a:xfrm>
            <a:off x="5025741" y="3130805"/>
            <a:ext cx="2262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spc="300" dirty="0">
                <a:latin typeface="Letters for Learners" pitchFamily="2" charset="77"/>
              </a:rPr>
              <a:t>YEAR 2 - TERM 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1E0610B-45D3-B42D-86DF-B0192A62B177}"/>
              </a:ext>
            </a:extLst>
          </p:cNvPr>
          <p:cNvSpPr txBox="1"/>
          <p:nvPr/>
        </p:nvSpPr>
        <p:spPr>
          <a:xfrm>
            <a:off x="527228" y="648452"/>
            <a:ext cx="2578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Our topics this term include Fractions, Measurements of Time, and Money.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3537D10-4485-F22F-A7E5-A3A8DA62D370}"/>
              </a:ext>
            </a:extLst>
          </p:cNvPr>
          <p:cNvSpPr txBox="1"/>
          <p:nvPr/>
        </p:nvSpPr>
        <p:spPr>
          <a:xfrm>
            <a:off x="4806841" y="570244"/>
            <a:ext cx="25783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Our key texts are the Lighthouse Keepers Lunch, and The Lighthouse Keepers Cat. We will be completing a story retelling and a persuasive letter.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8361D05-49BA-B83F-5201-9896F68BA0F9}"/>
              </a:ext>
            </a:extLst>
          </p:cNvPr>
          <p:cNvSpPr txBox="1"/>
          <p:nvPr/>
        </p:nvSpPr>
        <p:spPr>
          <a:xfrm>
            <a:off x="8735338" y="586897"/>
            <a:ext cx="257831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George’s Marvellous Medicine, will be our reading text this term. Our outcomes include reading prosody and mixed reading skills..</a:t>
            </a:r>
          </a:p>
          <a:p>
            <a:pPr algn="just"/>
            <a:r>
              <a:rPr lang="en-GB" sz="1400" dirty="0">
                <a:latin typeface="Letters for Learners" pitchFamily="2" charset="77"/>
              </a:rPr>
              <a:t>.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013149A-65E3-1C38-6B47-CC8530FEA59C}"/>
              </a:ext>
            </a:extLst>
          </p:cNvPr>
          <p:cNvSpPr txBox="1"/>
          <p:nvPr/>
        </p:nvSpPr>
        <p:spPr>
          <a:xfrm>
            <a:off x="785873" y="2357715"/>
            <a:ext cx="25783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In science we will be investigating animals including Humans, focusing on how humans can be healthy. 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C749E95-0772-6D0C-9233-DB51FA098632}"/>
              </a:ext>
            </a:extLst>
          </p:cNvPr>
          <p:cNvSpPr txBox="1"/>
          <p:nvPr/>
        </p:nvSpPr>
        <p:spPr>
          <a:xfrm>
            <a:off x="8368331" y="2259486"/>
            <a:ext cx="25783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Our topic this term is the Equator, and the different continents. Exploring the differences in climates around the world. . 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DC8558E-9F28-B094-5105-F044B63A0110}"/>
              </a:ext>
            </a:extLst>
          </p:cNvPr>
          <p:cNvSpPr txBox="1"/>
          <p:nvPr/>
        </p:nvSpPr>
        <p:spPr>
          <a:xfrm>
            <a:off x="695854" y="3915509"/>
            <a:ext cx="20143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Our topic in computing will be Pictograms, and how data can be collected and stored.  </a:t>
            </a:r>
            <a:endParaRPr lang="en-GB" sz="1400" dirty="0">
              <a:latin typeface="Letters for Learners" pitchFamily="2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5E7B461-E628-03C9-5551-4C524260A92E}"/>
              </a:ext>
            </a:extLst>
          </p:cNvPr>
          <p:cNvSpPr txBox="1"/>
          <p:nvPr/>
        </p:nvSpPr>
        <p:spPr>
          <a:xfrm>
            <a:off x="6304725" y="5537479"/>
            <a:ext cx="19663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Our topic this term will be ball skills, and our second session is replaced with an afternoon of Forest School.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E07A456-2AB5-02A1-E450-1905FA52A8E4}"/>
              </a:ext>
            </a:extLst>
          </p:cNvPr>
          <p:cNvSpPr txBox="1"/>
          <p:nvPr/>
        </p:nvSpPr>
        <p:spPr>
          <a:xfrm>
            <a:off x="9327390" y="5605480"/>
            <a:ext cx="18537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Our PSHE topic for this term is ‘ ‘Healthy Me’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41A7738-5D4F-A4A6-2529-3847D7CF0299}"/>
              </a:ext>
            </a:extLst>
          </p:cNvPr>
          <p:cNvSpPr txBox="1"/>
          <p:nvPr/>
        </p:nvSpPr>
        <p:spPr>
          <a:xfrm>
            <a:off x="527228" y="5605480"/>
            <a:ext cx="22802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Our focus will be DT. Where we will be using our knowledge of spaceships to design our own. 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E08B6E4-286F-CF7E-DE1B-5D983AF8F764}"/>
              </a:ext>
            </a:extLst>
          </p:cNvPr>
          <p:cNvSpPr txBox="1"/>
          <p:nvPr/>
        </p:nvSpPr>
        <p:spPr>
          <a:xfrm>
            <a:off x="6401982" y="3884234"/>
            <a:ext cx="233335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Our RE topic this term is Christianity, </a:t>
            </a:r>
            <a:r>
              <a:rPr lang="en-GB" sz="1400" kern="100" dirty="0">
                <a:effectLst/>
                <a:latin typeface="Letters for Learner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How important is it to Christians that Jesus came back to life after his crucifixion?</a:t>
            </a:r>
          </a:p>
          <a:p>
            <a:pPr algn="just"/>
            <a:endParaRPr lang="en-GB" sz="1400" dirty="0">
              <a:latin typeface="Letters for Learners" pitchFamily="2" charset="77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47533A5-DFC1-8CFF-163B-38C03A02C807}"/>
              </a:ext>
            </a:extLst>
          </p:cNvPr>
          <p:cNvSpPr txBox="1"/>
          <p:nvPr/>
        </p:nvSpPr>
        <p:spPr>
          <a:xfrm>
            <a:off x="3572908" y="5537479"/>
            <a:ext cx="19663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Our focus this term will be a combination of drumming and focusing around one song – Hands, feet, heart.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C52B549-1406-99F3-F4DA-C2EDD75542CB}"/>
              </a:ext>
            </a:extLst>
          </p:cNvPr>
          <p:cNvSpPr txBox="1"/>
          <p:nvPr/>
        </p:nvSpPr>
        <p:spPr>
          <a:xfrm>
            <a:off x="9467964" y="3852081"/>
            <a:ext cx="19663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200" dirty="0">
                <a:latin typeface="Letters for Learners" pitchFamily="2" charset="77"/>
              </a:rPr>
              <a:t>Tuesday 11</a:t>
            </a:r>
            <a:r>
              <a:rPr lang="en-GB" sz="1200" baseline="30000" dirty="0">
                <a:latin typeface="Letters for Learners" pitchFamily="2" charset="77"/>
              </a:rPr>
              <a:t>th</a:t>
            </a:r>
            <a:r>
              <a:rPr lang="en-GB" sz="1200" dirty="0">
                <a:latin typeface="Letters for Learners" pitchFamily="2" charset="77"/>
              </a:rPr>
              <a:t> of March – Parents Evening </a:t>
            </a:r>
          </a:p>
          <a:p>
            <a:pPr algn="just"/>
            <a:r>
              <a:rPr lang="en-GB" sz="1200" dirty="0">
                <a:latin typeface="Letters for Learners" pitchFamily="2" charset="77"/>
              </a:rPr>
              <a:t>Thursday 13</a:t>
            </a:r>
            <a:r>
              <a:rPr lang="en-GB" sz="1200" baseline="30000" dirty="0">
                <a:latin typeface="Letters for Learners" pitchFamily="2" charset="77"/>
              </a:rPr>
              <a:t>th</a:t>
            </a:r>
            <a:r>
              <a:rPr lang="en-GB" sz="1200" dirty="0">
                <a:latin typeface="Letters for Learners" pitchFamily="2" charset="77"/>
              </a:rPr>
              <a:t> of March – Parents Evening</a:t>
            </a:r>
          </a:p>
          <a:p>
            <a:pPr algn="just"/>
            <a:r>
              <a:rPr lang="en-GB" sz="1200" dirty="0">
                <a:latin typeface="Letters for Learners" pitchFamily="2" charset="77"/>
              </a:rPr>
              <a:t>31</a:t>
            </a:r>
            <a:r>
              <a:rPr lang="en-GB" sz="1200" baseline="30000" dirty="0">
                <a:latin typeface="Letters for Learners" pitchFamily="2" charset="77"/>
              </a:rPr>
              <a:t>st</a:t>
            </a:r>
            <a:r>
              <a:rPr lang="en-GB" sz="1200" dirty="0">
                <a:latin typeface="Letters for Learners" pitchFamily="2" charset="77"/>
              </a:rPr>
              <a:t> of March Marvellous Monday </a:t>
            </a:r>
          </a:p>
          <a:p>
            <a:pPr algn="just"/>
            <a:r>
              <a:rPr lang="en-GB" sz="1200" dirty="0">
                <a:latin typeface="Letters for Learners" pitchFamily="2" charset="77"/>
              </a:rPr>
              <a:t>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5263828-8591-4ABF-AC65-D4E73C75805D}"/>
              </a:ext>
            </a:extLst>
          </p:cNvPr>
          <p:cNvSpPr/>
          <p:nvPr/>
        </p:nvSpPr>
        <p:spPr>
          <a:xfrm>
            <a:off x="3224890" y="3490734"/>
            <a:ext cx="2662386" cy="1646024"/>
          </a:xfrm>
          <a:prstGeom prst="rect">
            <a:avLst/>
          </a:prstGeom>
          <a:solidFill>
            <a:srgbClr val="EEF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DB4A8C-4E1C-45A5-9237-05005827623A}"/>
              </a:ext>
            </a:extLst>
          </p:cNvPr>
          <p:cNvSpPr txBox="1"/>
          <p:nvPr/>
        </p:nvSpPr>
        <p:spPr>
          <a:xfrm>
            <a:off x="4431323" y="1756448"/>
            <a:ext cx="33762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lighthouse Keepers Lunch, and The Lighthouse Keepers Cat. </a:t>
            </a:r>
          </a:p>
        </p:txBody>
      </p:sp>
    </p:spTree>
    <p:extLst>
      <p:ext uri="{BB962C8B-B14F-4D97-AF65-F5344CB8AC3E}">
        <p14:creationId xmlns:p14="http://schemas.microsoft.com/office/powerpoint/2010/main" val="479446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a55f3d0-ec7e-44ba-8cdc-b9c9f9266b21" xsi:nil="true"/>
    <lcf76f155ced4ddcb4097134ff3c332f xmlns="e1b1f19b-ea4c-4730-adc9-5ad163169e9f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B0A55C34145E44A65CD684C381404C" ma:contentTypeVersion="13" ma:contentTypeDescription="Create a new document." ma:contentTypeScope="" ma:versionID="a9ca318b3e7c28539bec58ed6a4464c3">
  <xsd:schema xmlns:xsd="http://www.w3.org/2001/XMLSchema" xmlns:xs="http://www.w3.org/2001/XMLSchema" xmlns:p="http://schemas.microsoft.com/office/2006/metadata/properties" xmlns:ns2="e1b1f19b-ea4c-4730-adc9-5ad163169e9f" xmlns:ns3="ea55f3d0-ec7e-44ba-8cdc-b9c9f9266b21" targetNamespace="http://schemas.microsoft.com/office/2006/metadata/properties" ma:root="true" ma:fieldsID="e1c7e5eedba0ebc35bbe93ba2068bc29" ns2:_="" ns3:_="">
    <xsd:import namespace="e1b1f19b-ea4c-4730-adc9-5ad163169e9f"/>
    <xsd:import namespace="ea55f3d0-ec7e-44ba-8cdc-b9c9f9266b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b1f19b-ea4c-4730-adc9-5ad163169e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46dcdf8-7a79-49d3-b65a-4ec6d3b637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55f3d0-ec7e-44ba-8cdc-b9c9f9266b21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536f15ff-240c-4517-aa5c-5cc10b9a090c}" ma:internalName="TaxCatchAll" ma:showField="CatchAllData" ma:web="ea55f3d0-ec7e-44ba-8cdc-b9c9f9266b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BD7C51-E1E7-4B3D-B7B1-C1DB021906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1134970-9FF1-425E-A3F7-188A51E6AE9E}">
  <ds:schemaRefs>
    <ds:schemaRef ds:uri="http://schemas.microsoft.com/office/2006/metadata/properties"/>
    <ds:schemaRef ds:uri="http://schemas.microsoft.com/office/infopath/2007/PartnerControls"/>
    <ds:schemaRef ds:uri="ea55f3d0-ec7e-44ba-8cdc-b9c9f9266b21"/>
    <ds:schemaRef ds:uri="e1b1f19b-ea4c-4730-adc9-5ad163169e9f"/>
  </ds:schemaRefs>
</ds:datastoreItem>
</file>

<file path=customXml/itemProps3.xml><?xml version="1.0" encoding="utf-8"?>
<ds:datastoreItem xmlns:ds="http://schemas.openxmlformats.org/officeDocument/2006/customXml" ds:itemID="{327A7ECA-1E93-43E3-B2A7-15C69B2E0B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b1f19b-ea4c-4730-adc9-5ad163169e9f"/>
    <ds:schemaRef ds:uri="ea55f3d0-ec7e-44ba-8cdc-b9c9f9266b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258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Letters for Learners</vt:lpstr>
      <vt:lpstr>Twinkl Cursive Looped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Whitehead</dc:creator>
  <cp:lastModifiedBy>Mark Whitehead</cp:lastModifiedBy>
  <cp:revision>2</cp:revision>
  <dcterms:created xsi:type="dcterms:W3CDTF">2025-01-13T16:51:19Z</dcterms:created>
  <dcterms:modified xsi:type="dcterms:W3CDTF">2025-02-27T07:56:29Z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0x0101000FB0A55C34145E44A65CD684C381404C</vt:lpwstr>
  </property>
  <property fmtid="{D5CDD505-2E9C-101B-9397-08002B2CF9AE}" pid="3" name="MediaServiceImageTags">
    <vt:lpwstr/>
  </property>
</Properties>
</file>