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B1511-9BE9-4FD3-B31A-937171FD46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58F3A2-28E2-4F12-9FFF-742A6F5B7A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DB3B39-A370-442A-92E6-6525DB56D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C1825-E238-44AF-98CD-0821B4D46C78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2E9433-EF04-474D-94C6-4212B1E52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19C169-948F-4FE4-A675-2F84C7CB8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940BD-8A88-4C04-938E-DB92A838BD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371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650CB-673C-4D59-8FA5-9FB60D6C9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5E3BAC-39A8-43A5-9FD3-D37826316D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49E2D8-48EE-4446-B1A5-0AF6DC774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C1825-E238-44AF-98CD-0821B4D46C78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28FF6E-554D-4E39-81DA-EB4DB76FE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5E60EE-BFEA-4FB4-AEEC-E7584F45D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940BD-8A88-4C04-938E-DB92A838BD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8488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593E50-D115-4EE2-B98F-23B890E064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74BBDC-FE54-40E9-A0DC-CC6FEB4253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E9A55E-D187-40AE-BB76-FCDA7BA1A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C1825-E238-44AF-98CD-0821B4D46C78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64A893-1AD1-4DF4-A92A-7F8996AE9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23F22A-55C8-41AD-9B2C-6E38F3C3C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940BD-8A88-4C04-938E-DB92A838BD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52114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9DACFC6-ECA2-4569-8FDC-4056F49CBB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75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502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823C9-0567-423E-8449-28FE835D9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0C3C9A-F2F1-4651-AE1E-03B37E3B80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C8AFE9-6AF9-4264-94C9-C8D9A77C9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C1825-E238-44AF-98CD-0821B4D46C78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C0852F-0E96-48FD-B565-767DBA704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F32ED4-0FAB-42EC-8C65-5D83CBD54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940BD-8A88-4C04-938E-DB92A838BD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7366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2E69A-953C-4664-B9DB-84D93451E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0C6EC9-8A19-4498-8024-230247E9BD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933C39-2018-4955-90F2-DEA7DE720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C1825-E238-44AF-98CD-0821B4D46C78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C9BCD4-AF74-4583-960A-F4BC8499B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7F3A2-76BD-4EBB-A6D1-0925FF4F9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940BD-8A88-4C04-938E-DB92A838BD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519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C1F64-9CB9-438A-8F59-B146B4EE1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3E0A4-1D97-4AEB-9733-58B1CEC3C3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75ECEF-905C-4F5A-8802-F21247DFE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7D9853-D56E-4C79-8A1E-229653C14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C1825-E238-44AF-98CD-0821B4D46C78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261B4D-C4F0-489F-9B4E-6ABE58D9A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4DC9FF-0ECD-4676-A0A7-E890F5715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940BD-8A88-4C04-938E-DB92A838BD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6319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69B8F-C391-4843-A37B-C745D2BE5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0FEF41-A9A3-4B38-96AA-57F7C5F63A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054CE5-3C3D-4A3C-AF19-B6991323BC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E5A8C6-9679-4EF3-9853-70BC480155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2B36C8-5689-4D9F-AF61-9364AEC6CE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2F3A24-98CD-4E04-BE05-1506AC104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C1825-E238-44AF-98CD-0821B4D46C78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838C5C-347F-434D-B41F-9512FD772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AFC949-6062-44D7-AC53-E9D19AC82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940BD-8A88-4C04-938E-DB92A838BD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842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77048-B78A-471E-882E-CE9B3AFDE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B5AC7C-253C-48B7-B9C0-131474B65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C1825-E238-44AF-98CD-0821B4D46C78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AF5A77-679B-40CE-A340-A239B5BEE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F42F9B-E352-4809-BFCF-B07D22D00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940BD-8A88-4C04-938E-DB92A838BD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133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3E5D39-365F-484A-AA65-FDA1D1722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C1825-E238-44AF-98CD-0821B4D46C78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87A594-24E2-4003-BF8F-AE6A272BE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227C7E-043D-4789-991A-2A6937F5F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940BD-8A88-4C04-938E-DB92A838BD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195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8819E-0272-4C3B-A3BD-A5F9A5FB4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AB02A-740D-4D49-902C-F0E318704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2DD48B-9B56-4B91-BEC1-98DF003314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EB0AF4-AD92-42FC-98AF-03ED1791D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C1825-E238-44AF-98CD-0821B4D46C78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FDF0D7-C5D5-4FBE-AC17-541843E28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F7669-A8B1-4196-B34C-B6CF61663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940BD-8A88-4C04-938E-DB92A838BD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9810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D0914-6ED1-4F39-9A17-5BF57FB0D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804835-FCFE-43C3-BBA8-26F486ACAC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F2EE61-3C91-417C-83C6-92838D05FB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87DC1C-2787-417B-9FC1-E376D3B37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C1825-E238-44AF-98CD-0821B4D46C78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3512C3-EA29-4EB6-9899-703DAC6D4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480494-EACE-4F33-86D0-B896A57E9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940BD-8A88-4C04-938E-DB92A838BD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7886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C3C987-3419-41B3-BB4A-351200FCD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2DA0D-DAF1-451A-8154-4B408C4380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B4FEEC-4A24-4302-9888-9CD6B96EE9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C1825-E238-44AF-98CD-0821B4D46C78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DAB95E-AF8C-47AC-B9F8-477044D5AA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DF9F74-52E2-4A99-A93B-4AFD75DA6A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940BD-8A88-4C04-938E-DB92A838BD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5680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501E29-9AA9-2A15-3E79-BF5BB5624F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Box 49">
            <a:extLst>
              <a:ext uri="{FF2B5EF4-FFF2-40B4-BE49-F238E27FC236}">
                <a16:creationId xmlns:a16="http://schemas.microsoft.com/office/drawing/2014/main" id="{A720265E-5A23-9549-D484-41F714B08E2B}"/>
              </a:ext>
            </a:extLst>
          </p:cNvPr>
          <p:cNvSpPr txBox="1"/>
          <p:nvPr/>
        </p:nvSpPr>
        <p:spPr>
          <a:xfrm>
            <a:off x="4228479" y="1606495"/>
            <a:ext cx="37834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b="1" spc="300" dirty="0">
                <a:latin typeface="Letters for Learners" pitchFamily="2" charset="77"/>
              </a:rPr>
              <a:t>Dragon Machine / The day</a:t>
            </a:r>
          </a:p>
          <a:p>
            <a:pPr algn="ctr"/>
            <a:r>
              <a:rPr lang="en-GB" sz="2400" b="1" spc="300" dirty="0">
                <a:latin typeface="Letters for Learners" pitchFamily="2" charset="77"/>
              </a:rPr>
              <a:t> the crayons quit. </a:t>
            </a:r>
          </a:p>
          <a:p>
            <a:pPr algn="ctr"/>
            <a:r>
              <a:rPr lang="en-GB" sz="2400" b="1" spc="300" dirty="0">
                <a:latin typeface="Letters for Learners" pitchFamily="2" charset="77"/>
              </a:rPr>
              <a:t>YEAR 2 - TERM 2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037FF5C-B693-99FD-153D-A7ADDC81B335}"/>
              </a:ext>
            </a:extLst>
          </p:cNvPr>
          <p:cNvSpPr txBox="1"/>
          <p:nvPr/>
        </p:nvSpPr>
        <p:spPr>
          <a:xfrm>
            <a:off x="554877" y="589194"/>
            <a:ext cx="25783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400" dirty="0">
                <a:latin typeface="Letters for Learners" pitchFamily="2" charset="77"/>
              </a:rPr>
              <a:t>Our topics this term include subtraction, division and properties of 3D shapes. 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0D0FC08-C1EB-B0A0-5C31-53E8B7620E60}"/>
              </a:ext>
            </a:extLst>
          </p:cNvPr>
          <p:cNvSpPr txBox="1"/>
          <p:nvPr/>
        </p:nvSpPr>
        <p:spPr>
          <a:xfrm>
            <a:off x="4806841" y="527639"/>
            <a:ext cx="257831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400" dirty="0">
                <a:latin typeface="Letters for Learners" pitchFamily="2" charset="77"/>
              </a:rPr>
              <a:t>Our key texts are called the Dragon machine, and The day the crayons quit. . We will be completing a character description and a non-fiction persuasive letter. 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C01DD1F-5F72-2841-18BB-E6DCF0594E4E}"/>
              </a:ext>
            </a:extLst>
          </p:cNvPr>
          <p:cNvSpPr txBox="1"/>
          <p:nvPr/>
        </p:nvSpPr>
        <p:spPr>
          <a:xfrm>
            <a:off x="8797075" y="652388"/>
            <a:ext cx="27389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400" dirty="0">
                <a:latin typeface="Letters for Learners" pitchFamily="2" charset="77"/>
              </a:rPr>
              <a:t>The big book of birds, and Robot and bluebird are just a couple of the texts we will study this term. Our outcomes include reading prosody and mixed reading skills. 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3F7933A-57E7-25B2-028B-57A58E35126F}"/>
              </a:ext>
            </a:extLst>
          </p:cNvPr>
          <p:cNvSpPr txBox="1"/>
          <p:nvPr/>
        </p:nvSpPr>
        <p:spPr>
          <a:xfrm>
            <a:off x="778453" y="2330089"/>
            <a:ext cx="25783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400" dirty="0">
                <a:latin typeface="Letters for Learners" pitchFamily="2" charset="77"/>
              </a:rPr>
              <a:t>In science we will be investigating living   things and their natural habitats. With a key focus on global habitats.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1DE2D8F-F58A-5ACA-0D5B-191373885EFF}"/>
              </a:ext>
            </a:extLst>
          </p:cNvPr>
          <p:cNvSpPr txBox="1"/>
          <p:nvPr/>
        </p:nvSpPr>
        <p:spPr>
          <a:xfrm>
            <a:off x="778453" y="4038120"/>
            <a:ext cx="19663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400" dirty="0">
                <a:latin typeface="Letters for Learners" pitchFamily="2" charset="77"/>
              </a:rPr>
              <a:t>Our topic in computing will be </a:t>
            </a:r>
          </a:p>
          <a:p>
            <a:pPr algn="just"/>
            <a:r>
              <a:rPr lang="en-GB" sz="1400" dirty="0">
                <a:latin typeface="Letters for Learners" pitchFamily="2" charset="0"/>
              </a:rPr>
              <a:t>Creating media – Digital photography.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BDD6A831-0E91-F917-DD60-21B6611E879F}"/>
              </a:ext>
            </a:extLst>
          </p:cNvPr>
          <p:cNvSpPr txBox="1"/>
          <p:nvPr/>
        </p:nvSpPr>
        <p:spPr>
          <a:xfrm>
            <a:off x="9409042" y="5645201"/>
            <a:ext cx="185370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400" dirty="0">
                <a:latin typeface="Letters for Learners" pitchFamily="2" charset="77"/>
              </a:rPr>
              <a:t>Our PSHE topic for this term is Celebrating Difference. 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2ADD5988-BA82-F484-383C-68B860F26460}"/>
              </a:ext>
            </a:extLst>
          </p:cNvPr>
          <p:cNvSpPr txBox="1"/>
          <p:nvPr/>
        </p:nvSpPr>
        <p:spPr>
          <a:xfrm>
            <a:off x="3713537" y="5620415"/>
            <a:ext cx="19663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400" dirty="0">
                <a:latin typeface="Letters for Learners" pitchFamily="2" charset="77"/>
              </a:rPr>
              <a:t>Our focus this term will be a combination of drumming and focusing around one song – HO, HO, HO.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4C0DB9A-F805-3208-C2C9-B7BA7CD1E0E5}"/>
              </a:ext>
            </a:extLst>
          </p:cNvPr>
          <p:cNvSpPr txBox="1"/>
          <p:nvPr/>
        </p:nvSpPr>
        <p:spPr>
          <a:xfrm>
            <a:off x="8797075" y="2376032"/>
            <a:ext cx="25783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400" dirty="0">
                <a:latin typeface="Letters for Learners" pitchFamily="2" charset="77"/>
              </a:rPr>
              <a:t>Our topic this term is changes in living memory, with a focus on technological developments.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5DE3C2-6D3C-4274-2332-CF7489EC81E5}"/>
              </a:ext>
            </a:extLst>
          </p:cNvPr>
          <p:cNvSpPr txBox="1"/>
          <p:nvPr/>
        </p:nvSpPr>
        <p:spPr>
          <a:xfrm>
            <a:off x="860860" y="5537479"/>
            <a:ext cx="19663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400" dirty="0">
                <a:latin typeface="Letters for Learners" pitchFamily="2" charset="77"/>
              </a:rPr>
              <a:t>Our focus will be using engineering to design a mini car. Looking at key engineering figures.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EAE381-BE88-B0F2-6AA1-CAA8FA8D4A9D}"/>
              </a:ext>
            </a:extLst>
          </p:cNvPr>
          <p:cNvSpPr txBox="1"/>
          <p:nvPr/>
        </p:nvSpPr>
        <p:spPr>
          <a:xfrm>
            <a:off x="3920929" y="3884232"/>
            <a:ext cx="19663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400" dirty="0">
                <a:latin typeface="Letters for Learners" pitchFamily="2" charset="77"/>
              </a:rPr>
              <a:t>Our focus this term will be  </a:t>
            </a:r>
            <a:r>
              <a:rPr lang="en-GB" sz="1400" dirty="0" err="1">
                <a:latin typeface="Letters for Learners" pitchFamily="2" charset="77"/>
              </a:rPr>
              <a:t>C’est</a:t>
            </a:r>
            <a:r>
              <a:rPr lang="en-GB" sz="1400" dirty="0">
                <a:latin typeface="Letters for Learners" pitchFamily="2" charset="77"/>
              </a:rPr>
              <a:t> Moi (It is me)?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877B0BF-B7A1-31D8-C4DB-0A2472895813}"/>
              </a:ext>
            </a:extLst>
          </p:cNvPr>
          <p:cNvSpPr txBox="1"/>
          <p:nvPr/>
        </p:nvSpPr>
        <p:spPr>
          <a:xfrm>
            <a:off x="6660271" y="5644008"/>
            <a:ext cx="19663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400" dirty="0">
                <a:latin typeface="Letters for Learners" pitchFamily="2" charset="77"/>
              </a:rPr>
              <a:t>Our topic this term will be dance and our second session is replaced with an afternoon of Forest School.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14717F-9006-BD32-9DA7-13BA515FBA3C}"/>
              </a:ext>
            </a:extLst>
          </p:cNvPr>
          <p:cNvSpPr txBox="1"/>
          <p:nvPr/>
        </p:nvSpPr>
        <p:spPr>
          <a:xfrm>
            <a:off x="9409042" y="3884232"/>
            <a:ext cx="1966349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050" dirty="0">
                <a:latin typeface="Letters for Learners" pitchFamily="2" charset="77"/>
              </a:rPr>
              <a:t>11/11/24 – Remembrance day. </a:t>
            </a:r>
          </a:p>
          <a:p>
            <a:pPr algn="just"/>
            <a:r>
              <a:rPr lang="en-GB" sz="1050" dirty="0">
                <a:latin typeface="Letters for Learners" pitchFamily="2" charset="77"/>
              </a:rPr>
              <a:t>11/11/24 – Odd Socks Day. </a:t>
            </a:r>
          </a:p>
          <a:p>
            <a:pPr algn="just"/>
            <a:r>
              <a:rPr lang="en-GB" sz="1050" dirty="0">
                <a:latin typeface="Letters for Learners" pitchFamily="2" charset="77"/>
              </a:rPr>
              <a:t>11-15/11/24 – Anti-bullying Week</a:t>
            </a:r>
          </a:p>
          <a:p>
            <a:pPr algn="just"/>
            <a:r>
              <a:rPr lang="en-GB" sz="1050" dirty="0">
                <a:latin typeface="Letters for Learners" pitchFamily="2" charset="77"/>
              </a:rPr>
              <a:t>12 &amp; 14/11/24 – Parents Evening</a:t>
            </a:r>
          </a:p>
          <a:p>
            <a:pPr algn="just"/>
            <a:r>
              <a:rPr lang="en-GB" sz="1050" dirty="0">
                <a:latin typeface="Letters for Learners" pitchFamily="2" charset="77"/>
              </a:rPr>
              <a:t>15/11/24 – Children in Need</a:t>
            </a:r>
          </a:p>
          <a:p>
            <a:pPr algn="just"/>
            <a:r>
              <a:rPr lang="en-GB" sz="1050" dirty="0">
                <a:latin typeface="Letters for Learners" pitchFamily="2" charset="77"/>
              </a:rPr>
              <a:t>21/11/24 – School Photographs</a:t>
            </a:r>
          </a:p>
          <a:p>
            <a:pPr algn="just"/>
            <a:endParaRPr lang="en-GB" sz="1200" dirty="0">
              <a:latin typeface="Letters for Learners" pitchFamily="2" charset="77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39026DA-0E60-4469-A2F5-0A0EE349BDF2}"/>
              </a:ext>
            </a:extLst>
          </p:cNvPr>
          <p:cNvSpPr/>
          <p:nvPr/>
        </p:nvSpPr>
        <p:spPr>
          <a:xfrm>
            <a:off x="3195429" y="3460116"/>
            <a:ext cx="2730007" cy="1553817"/>
          </a:xfrm>
          <a:prstGeom prst="rect">
            <a:avLst/>
          </a:prstGeom>
          <a:solidFill>
            <a:srgbClr val="EEF7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7064979-7EB0-41D8-8ADE-AD758514D2B1}"/>
              </a:ext>
            </a:extLst>
          </p:cNvPr>
          <p:cNvSpPr txBox="1"/>
          <p:nvPr/>
        </p:nvSpPr>
        <p:spPr>
          <a:xfrm>
            <a:off x="6577990" y="4038120"/>
            <a:ext cx="196634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>
                <a:latin typeface="Letters for Learners" pitchFamily="2" charset="77"/>
              </a:rPr>
              <a:t>Our RE topic this term is focused on Christianity _ </a:t>
            </a:r>
            <a:r>
              <a:rPr lang="en-GB" sz="1200" dirty="0">
                <a:solidFill>
                  <a:srgbClr val="212529"/>
                </a:solidFill>
                <a:latin typeface="din-2014"/>
              </a:rPr>
              <a:t>I</a:t>
            </a:r>
            <a:r>
              <a:rPr lang="en-GB" sz="1200" dirty="0">
                <a:solidFill>
                  <a:srgbClr val="212529"/>
                </a:solidFill>
                <a:latin typeface="Letters for Learners" pitchFamily="2" charset="0"/>
              </a:rPr>
              <a:t>s it possible to be kind to everyone all of the time?</a:t>
            </a:r>
            <a:r>
              <a:rPr lang="en-GB" sz="1200" dirty="0">
                <a:latin typeface="Letters for Learners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61502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278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din-2014</vt:lpstr>
      <vt:lpstr>Letters for Learners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Whitehead</dc:creator>
  <cp:lastModifiedBy>Mark Whitehead</cp:lastModifiedBy>
  <cp:revision>1</cp:revision>
  <dcterms:created xsi:type="dcterms:W3CDTF">2024-11-08T14:35:35Z</dcterms:created>
  <dcterms:modified xsi:type="dcterms:W3CDTF">2024-11-08T14:37:12Z</dcterms:modified>
</cp:coreProperties>
</file>