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56" r:id="rId5"/>
  </p:sldIdLst>
  <p:sldSz cx="9906000" cy="6858000" type="A4"/>
  <p:notesSz cx="9144000" cy="6858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etters for Learners" panose="020B0604020202020204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7F8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6208"/>
  </p:normalViewPr>
  <p:slideViewPr>
    <p:cSldViewPr snapToGrid="0" snapToObjects="1">
      <p:cViewPr varScale="1">
        <p:scale>
          <a:sx n="67" d="100"/>
          <a:sy n="67" d="100"/>
        </p:scale>
        <p:origin x="10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xanne Jarvis" userId="af101348-9680-4e1b-a631-7bd3e808f7ea" providerId="ADAL" clId="{3FF479D2-5D01-4B85-906F-AB67C0B666DA}"/>
    <pc:docChg chg="custSel delSld modSld">
      <pc:chgData name="Roxanne Jarvis" userId="af101348-9680-4e1b-a631-7bd3e808f7ea" providerId="ADAL" clId="{3FF479D2-5D01-4B85-906F-AB67C0B666DA}" dt="2025-03-05T13:47:57.982" v="29" actId="20577"/>
      <pc:docMkLst>
        <pc:docMk/>
      </pc:docMkLst>
      <pc:sldChg chg="modSp mod">
        <pc:chgData name="Roxanne Jarvis" userId="af101348-9680-4e1b-a631-7bd3e808f7ea" providerId="ADAL" clId="{3FF479D2-5D01-4B85-906F-AB67C0B666DA}" dt="2025-03-05T13:47:57.982" v="29" actId="20577"/>
        <pc:sldMkLst>
          <pc:docMk/>
          <pc:sldMk cId="479446456" sldId="256"/>
        </pc:sldMkLst>
        <pc:spChg chg="mod">
          <ac:chgData name="Roxanne Jarvis" userId="af101348-9680-4e1b-a631-7bd3e808f7ea" providerId="ADAL" clId="{3FF479D2-5D01-4B85-906F-AB67C0B666DA}" dt="2025-03-05T13:47:57.982" v="29" actId="20577"/>
          <ac:spMkLst>
            <pc:docMk/>
            <pc:sldMk cId="479446456" sldId="256"/>
            <ac:spMk id="68" creationId="{9C52B549-1406-99F3-F4DA-C2EDD75542CB}"/>
          </ac:spMkLst>
        </pc:spChg>
      </pc:sldChg>
      <pc:sldChg chg="del">
        <pc:chgData name="Roxanne Jarvis" userId="af101348-9680-4e1b-a631-7bd3e808f7ea" providerId="ADAL" clId="{3FF479D2-5D01-4B85-906F-AB67C0B666DA}" dt="2025-03-05T13:47:30.990" v="0" actId="47"/>
        <pc:sldMkLst>
          <pc:docMk/>
          <pc:sldMk cId="1561502496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02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212722-80AC-428E-ED84-D648779C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82"/>
            <a:ext cx="9906000" cy="68562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675B4C-6491-DD83-497B-9CD6AFF2FF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2053" y="5281298"/>
            <a:ext cx="1806670" cy="2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9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013378-12E6-FF87-895C-69BFC13987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906000" cy="687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5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F31E9C42-0E42-D94B-DAFB-1D6BD61DC4B1}"/>
              </a:ext>
            </a:extLst>
          </p:cNvPr>
          <p:cNvSpPr txBox="1"/>
          <p:nvPr/>
        </p:nvSpPr>
        <p:spPr>
          <a:xfrm>
            <a:off x="3850777" y="1573159"/>
            <a:ext cx="22044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spc="300" dirty="0" err="1">
                <a:latin typeface="Letters for Learners" pitchFamily="2" charset="77"/>
              </a:rPr>
              <a:t>Beegu</a:t>
            </a:r>
            <a:r>
              <a:rPr lang="en-GB" b="1" spc="300" dirty="0">
                <a:latin typeface="Letters for Learners" pitchFamily="2" charset="77"/>
              </a:rPr>
              <a:t>/Paddington</a:t>
            </a:r>
          </a:p>
          <a:p>
            <a:pPr algn="ctr"/>
            <a:endParaRPr lang="en-GB" b="1" spc="300" dirty="0">
              <a:latin typeface="Letters for Learners" pitchFamily="2" charset="77"/>
            </a:endParaRPr>
          </a:p>
          <a:p>
            <a:pPr algn="ctr"/>
            <a:r>
              <a:rPr lang="en-GB" sz="2000" b="1" spc="300" dirty="0">
                <a:latin typeface="Letters for Learners" pitchFamily="2" charset="77"/>
              </a:rPr>
              <a:t>YEAR 1 - TERM 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1E0610B-45D3-B42D-86DF-B0192A62B177}"/>
              </a:ext>
            </a:extLst>
          </p:cNvPr>
          <p:cNvSpPr txBox="1"/>
          <p:nvPr/>
        </p:nvSpPr>
        <p:spPr>
          <a:xfrm>
            <a:off x="458799" y="570243"/>
            <a:ext cx="2578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topics this term addition and subtraction facts of 17-20, fractions and geometry with a focus on position and direction. 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537D10-4485-F22F-A7E5-A3A8DA62D370}"/>
              </a:ext>
            </a:extLst>
          </p:cNvPr>
          <p:cNvSpPr txBox="1"/>
          <p:nvPr/>
        </p:nvSpPr>
        <p:spPr>
          <a:xfrm>
            <a:off x="3663841" y="570243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key texts are </a:t>
            </a:r>
            <a:r>
              <a:rPr lang="en-GB" sz="1400" dirty="0" err="1">
                <a:latin typeface="Letters for Learners" pitchFamily="2" charset="77"/>
              </a:rPr>
              <a:t>Beegu</a:t>
            </a:r>
            <a:r>
              <a:rPr lang="en-GB" sz="1400" dirty="0">
                <a:latin typeface="Letters for Learners" pitchFamily="2" charset="77"/>
              </a:rPr>
              <a:t> and Paddington. We will be completing a narrative to retell a story and a diary entry.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8361D05-49BA-B83F-5201-9896F68BA0F9}"/>
              </a:ext>
            </a:extLst>
          </p:cNvPr>
          <p:cNvSpPr txBox="1"/>
          <p:nvPr/>
        </p:nvSpPr>
        <p:spPr>
          <a:xfrm>
            <a:off x="6868885" y="570243"/>
            <a:ext cx="2578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The authors we are focusing on this term are Nadia Shireen and </a:t>
            </a:r>
            <a:r>
              <a:rPr lang="en-GB" sz="1400" dirty="0" err="1">
                <a:latin typeface="Letters for Learners" pitchFamily="2" charset="77"/>
              </a:rPr>
              <a:t>Mariajo</a:t>
            </a:r>
            <a:r>
              <a:rPr lang="en-GB" sz="1400" dirty="0">
                <a:latin typeface="Letters for Learners" pitchFamily="2" charset="77"/>
              </a:rPr>
              <a:t> </a:t>
            </a:r>
            <a:r>
              <a:rPr lang="en-GB" sz="1400" dirty="0" err="1">
                <a:latin typeface="Letters for Learners" pitchFamily="2" charset="77"/>
              </a:rPr>
              <a:t>Ilustrajo</a:t>
            </a:r>
            <a:r>
              <a:rPr lang="en-GB" sz="1400" dirty="0">
                <a:latin typeface="Letters for Learners" pitchFamily="2" charset="77"/>
              </a:rPr>
              <a:t>.  We will be reading a variety of texts and giving opinions on these.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13149A-65E3-1C38-6B47-CC8530FEA59C}"/>
              </a:ext>
            </a:extLst>
          </p:cNvPr>
          <p:cNvSpPr txBox="1"/>
          <p:nvPr/>
        </p:nvSpPr>
        <p:spPr>
          <a:xfrm>
            <a:off x="458799" y="2249993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In science we will be investigating animals including humans with a focus on humans.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749E95-0772-6D0C-9233-DB51FA098632}"/>
              </a:ext>
            </a:extLst>
          </p:cNvPr>
          <p:cNvSpPr txBox="1"/>
          <p:nvPr/>
        </p:nvSpPr>
        <p:spPr>
          <a:xfrm>
            <a:off x="6868885" y="2249993"/>
            <a:ext cx="2578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this term is the Equator. We will be learning about the continents and the different climates around the world..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DC8558E-9F28-B094-5105-F044B63A0110}"/>
              </a:ext>
            </a:extLst>
          </p:cNvPr>
          <p:cNvSpPr txBox="1"/>
          <p:nvPr/>
        </p:nvSpPr>
        <p:spPr>
          <a:xfrm>
            <a:off x="384313" y="3884233"/>
            <a:ext cx="2014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1400" dirty="0">
              <a:latin typeface="Letters for Learners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5E7B461-E628-03C9-5551-4C524260A92E}"/>
              </a:ext>
            </a:extLst>
          </p:cNvPr>
          <p:cNvSpPr txBox="1"/>
          <p:nvPr/>
        </p:nvSpPr>
        <p:spPr>
          <a:xfrm>
            <a:off x="5123564" y="5537479"/>
            <a:ext cx="19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this term will be ball skills and our second session is replaced with an afternoon of Forest School.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E07A456-2AB5-02A1-E450-1905FA52A8E4}"/>
              </a:ext>
            </a:extLst>
          </p:cNvPr>
          <p:cNvSpPr txBox="1"/>
          <p:nvPr/>
        </p:nvSpPr>
        <p:spPr>
          <a:xfrm>
            <a:off x="7593495" y="5537479"/>
            <a:ext cx="185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PSHE topic for this term ‘Healthy me’.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41A7738-5D4F-A4A6-2529-3847D7CF0299}"/>
              </a:ext>
            </a:extLst>
          </p:cNvPr>
          <p:cNvSpPr txBox="1"/>
          <p:nvPr/>
        </p:nvSpPr>
        <p:spPr>
          <a:xfrm>
            <a:off x="432295" y="5537479"/>
            <a:ext cx="19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will be simple print making. We will use a range of materials creatively to design and make products.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E08B6E4-286F-CF7E-DE1B-5D983AF8F764}"/>
              </a:ext>
            </a:extLst>
          </p:cNvPr>
          <p:cNvSpPr txBox="1"/>
          <p:nvPr/>
        </p:nvSpPr>
        <p:spPr>
          <a:xfrm>
            <a:off x="5161724" y="3884232"/>
            <a:ext cx="1966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Letters for Learners" pitchFamily="2" charset="77"/>
              </a:rPr>
              <a:t>Our RE topic this term is Christianity and exploring the question ‘why was Jesus welcomed like a king or celebrity by the crowds on Palm Sunday?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47533A5-DFC1-8CFF-163B-38C03A02C807}"/>
              </a:ext>
            </a:extLst>
          </p:cNvPr>
          <p:cNvSpPr txBox="1"/>
          <p:nvPr/>
        </p:nvSpPr>
        <p:spPr>
          <a:xfrm>
            <a:off x="2773816" y="5498820"/>
            <a:ext cx="19663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We will be continuing to develop our skills in drumming, learning a variety of pattens using base and tone.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C52B549-1406-99F3-F4DA-C2EDD75542CB}"/>
              </a:ext>
            </a:extLst>
          </p:cNvPr>
          <p:cNvSpPr txBox="1"/>
          <p:nvPr/>
        </p:nvSpPr>
        <p:spPr>
          <a:xfrm>
            <a:off x="7537172" y="3884232"/>
            <a:ext cx="1966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Letters for Learners" pitchFamily="2" charset="77"/>
              </a:rPr>
              <a:t>06/03/2025 – World Book Day</a:t>
            </a:r>
          </a:p>
          <a:p>
            <a:pPr algn="just"/>
            <a:r>
              <a:rPr lang="en-GB" sz="1200" dirty="0">
                <a:latin typeface="Letters for Learners" pitchFamily="2" charset="77"/>
              </a:rPr>
              <a:t>11/03/2025 – Parents evening</a:t>
            </a:r>
          </a:p>
          <a:p>
            <a:pPr algn="just"/>
            <a:r>
              <a:rPr lang="en-GB" sz="1200" dirty="0">
                <a:latin typeface="Letters for Learners" pitchFamily="2" charset="77"/>
              </a:rPr>
              <a:t>13/03/2025 – Parents evening</a:t>
            </a:r>
          </a:p>
          <a:p>
            <a:pPr algn="just"/>
            <a:r>
              <a:rPr lang="en-GB" sz="1200" dirty="0">
                <a:latin typeface="Letters for Learners" pitchFamily="2" charset="77"/>
              </a:rPr>
              <a:t>31/03/25 – Marvellous Monday.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263828-8591-4ABF-AC65-D4E73C75805D}"/>
              </a:ext>
            </a:extLst>
          </p:cNvPr>
          <p:cNvSpPr/>
          <p:nvPr/>
        </p:nvSpPr>
        <p:spPr>
          <a:xfrm>
            <a:off x="2663687" y="3429000"/>
            <a:ext cx="2186609" cy="1553817"/>
          </a:xfrm>
          <a:prstGeom prst="rect">
            <a:avLst/>
          </a:prstGeom>
          <a:solidFill>
            <a:srgbClr val="EEF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18FE1D-83D3-451E-A89F-C3BE3D88FCFA}"/>
              </a:ext>
            </a:extLst>
          </p:cNvPr>
          <p:cNvSpPr txBox="1"/>
          <p:nvPr/>
        </p:nvSpPr>
        <p:spPr>
          <a:xfrm>
            <a:off x="424929" y="3869344"/>
            <a:ext cx="185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computing topic is grouping data.</a:t>
            </a:r>
          </a:p>
        </p:txBody>
      </p:sp>
    </p:spTree>
    <p:extLst>
      <p:ext uri="{BB962C8B-B14F-4D97-AF65-F5344CB8AC3E}">
        <p14:creationId xmlns:p14="http://schemas.microsoft.com/office/powerpoint/2010/main" val="479446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AF67134-4FE2-1341-91F8-9F05BA514997}" vid="{AE5ECA40-D4AE-AA4A-B423-64F26EAC6D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0A55C34145E44A65CD684C381404C" ma:contentTypeVersion="13" ma:contentTypeDescription="Create a new document." ma:contentTypeScope="" ma:versionID="a9ca318b3e7c28539bec58ed6a4464c3">
  <xsd:schema xmlns:xsd="http://www.w3.org/2001/XMLSchema" xmlns:xs="http://www.w3.org/2001/XMLSchema" xmlns:p="http://schemas.microsoft.com/office/2006/metadata/properties" xmlns:ns2="e1b1f19b-ea4c-4730-adc9-5ad163169e9f" xmlns:ns3="ea55f3d0-ec7e-44ba-8cdc-b9c9f9266b21" targetNamespace="http://schemas.microsoft.com/office/2006/metadata/properties" ma:root="true" ma:fieldsID="e1c7e5eedba0ebc35bbe93ba2068bc29" ns2:_="" ns3:_="">
    <xsd:import namespace="e1b1f19b-ea4c-4730-adc9-5ad163169e9f"/>
    <xsd:import namespace="ea55f3d0-ec7e-44ba-8cdc-b9c9f9266b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1f19b-ea4c-4730-adc9-5ad163169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5f3d0-ec7e-44ba-8cdc-b9c9f9266b2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36f15ff-240c-4517-aa5c-5cc10b9a090c}" ma:internalName="TaxCatchAll" ma:showField="CatchAllData" ma:web="ea55f3d0-ec7e-44ba-8cdc-b9c9f9266b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55f3d0-ec7e-44ba-8cdc-b9c9f9266b21"/>
    <lcf76f155ced4ddcb4097134ff3c332f xmlns="e1b1f19b-ea4c-4730-adc9-5ad163169e9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90B0B1-5A14-47BF-8FB0-182DCE60DD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BBE640-FCA8-42B6-825E-8828269367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b1f19b-ea4c-4730-adc9-5ad163169e9f"/>
    <ds:schemaRef ds:uri="ea55f3d0-ec7e-44ba-8cdc-b9c9f9266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E060A5-E111-473E-BAC1-9B2DEC8E8BA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e1b1f19b-ea4c-4730-adc9-5ad163169e9f"/>
    <ds:schemaRef ds:uri="http://schemas.microsoft.com/office/infopath/2007/PartnerControls"/>
    <ds:schemaRef ds:uri="ea55f3d0-ec7e-44ba-8cdc-b9c9f9266b2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3083</TotalTime>
  <Words>248</Words>
  <Application>Microsoft Office PowerPoint</Application>
  <PresentationFormat>A4 Paper (210x297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Letters for Learners</vt:lpstr>
      <vt:lpstr>Calibri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Samuel Bullas</dc:creator>
  <cp:keywords/>
  <dc:description/>
  <cp:lastModifiedBy>Roxanne Jarvis</cp:lastModifiedBy>
  <cp:revision>13</cp:revision>
  <dcterms:created xsi:type="dcterms:W3CDTF">2024-11-07T13:52:37Z</dcterms:created>
  <dcterms:modified xsi:type="dcterms:W3CDTF">2025-03-05T13:48:07Z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0x0101000FB0A55C34145E44A65CD684C381404C</vt:lpwstr>
  </property>
</Properties>
</file>