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5" r:id="rId6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Riches" userId="1de0f340-bbe7-45fb-a9f0-a5872602030b" providerId="ADAL" clId="{13245C85-5ACF-42D0-81A4-C8F117C3CF37}"/>
    <pc:docChg chg="undo custSel modSld">
      <pc:chgData name="Sally Riches" userId="1de0f340-bbe7-45fb-a9f0-a5872602030b" providerId="ADAL" clId="{13245C85-5ACF-42D0-81A4-C8F117C3CF37}" dt="2023-09-11T08:52:03.578" v="357" actId="20577"/>
      <pc:docMkLst>
        <pc:docMk/>
      </pc:docMkLst>
      <pc:sldChg chg="addSp delSp modSp mod">
        <pc:chgData name="Sally Riches" userId="1de0f340-bbe7-45fb-a9f0-a5872602030b" providerId="ADAL" clId="{13245C85-5ACF-42D0-81A4-C8F117C3CF37}" dt="2023-09-11T08:52:03.578" v="357" actId="20577"/>
        <pc:sldMkLst>
          <pc:docMk/>
          <pc:sldMk cId="1670263142" sldId="274"/>
        </pc:sldMkLst>
        <pc:spChg chg="mod">
          <ac:chgData name="Sally Riches" userId="1de0f340-bbe7-45fb-a9f0-a5872602030b" providerId="ADAL" clId="{13245C85-5ACF-42D0-81A4-C8F117C3CF37}" dt="2023-09-11T08:51:44.598" v="317" actId="20577"/>
          <ac:spMkLst>
            <pc:docMk/>
            <pc:sldMk cId="1670263142" sldId="274"/>
            <ac:spMk id="7" creationId="{62CBC4C0-AD0E-FC61-B209-FF67D4D0A0AA}"/>
          </ac:spMkLst>
        </pc:spChg>
        <pc:spChg chg="mod">
          <ac:chgData name="Sally Riches" userId="1de0f340-bbe7-45fb-a9f0-a5872602030b" providerId="ADAL" clId="{13245C85-5ACF-42D0-81A4-C8F117C3CF37}" dt="2023-09-11T08:41:07.388" v="92" actId="20577"/>
          <ac:spMkLst>
            <pc:docMk/>
            <pc:sldMk cId="1670263142" sldId="274"/>
            <ac:spMk id="26" creationId="{3354A9AA-19C4-7575-ECC5-3035003608D3}"/>
          </ac:spMkLst>
        </pc:spChg>
        <pc:spChg chg="mod">
          <ac:chgData name="Sally Riches" userId="1de0f340-bbe7-45fb-a9f0-a5872602030b" providerId="ADAL" clId="{13245C85-5ACF-42D0-81A4-C8F117C3CF37}" dt="2023-09-11T08:42:09.996" v="111" actId="20577"/>
          <ac:spMkLst>
            <pc:docMk/>
            <pc:sldMk cId="1670263142" sldId="274"/>
            <ac:spMk id="28" creationId="{43955885-B382-C2A8-3E76-779F74740DA9}"/>
          </ac:spMkLst>
        </pc:spChg>
        <pc:spChg chg="mod">
          <ac:chgData name="Sally Riches" userId="1de0f340-bbe7-45fb-a9f0-a5872602030b" providerId="ADAL" clId="{13245C85-5ACF-42D0-81A4-C8F117C3CF37}" dt="2023-09-11T08:41:29.603" v="99" actId="20577"/>
          <ac:spMkLst>
            <pc:docMk/>
            <pc:sldMk cId="1670263142" sldId="274"/>
            <ac:spMk id="39" creationId="{BC53FC51-1658-D348-9F50-584FBD5A6255}"/>
          </ac:spMkLst>
        </pc:spChg>
        <pc:spChg chg="mod">
          <ac:chgData name="Sally Riches" userId="1de0f340-bbe7-45fb-a9f0-a5872602030b" providerId="ADAL" clId="{13245C85-5ACF-42D0-81A4-C8F117C3CF37}" dt="2023-09-11T08:42:53.032" v="153" actId="20577"/>
          <ac:spMkLst>
            <pc:docMk/>
            <pc:sldMk cId="1670263142" sldId="274"/>
            <ac:spMk id="52" creationId="{5E32BF64-E905-02DD-0FC3-52CED7207FAD}"/>
          </ac:spMkLst>
        </pc:spChg>
        <pc:spChg chg="add del mod">
          <ac:chgData name="Sally Riches" userId="1de0f340-bbe7-45fb-a9f0-a5872602030b" providerId="ADAL" clId="{13245C85-5ACF-42D0-81A4-C8F117C3CF37}" dt="2023-09-11T08:49:31.044" v="195" actId="20577"/>
          <ac:spMkLst>
            <pc:docMk/>
            <pc:sldMk cId="1670263142" sldId="274"/>
            <ac:spMk id="77" creationId="{23DC77BC-3B51-2DF5-CF03-33DB0928D144}"/>
          </ac:spMkLst>
        </pc:spChg>
        <pc:spChg chg="mod">
          <ac:chgData name="Sally Riches" userId="1de0f340-bbe7-45fb-a9f0-a5872602030b" providerId="ADAL" clId="{13245C85-5ACF-42D0-81A4-C8F117C3CF37}" dt="2023-09-11T08:50:05.747" v="230" actId="20577"/>
          <ac:spMkLst>
            <pc:docMk/>
            <pc:sldMk cId="1670263142" sldId="274"/>
            <ac:spMk id="83" creationId="{9E4D9A64-B44E-E96E-8650-894345BC1DF9}"/>
          </ac:spMkLst>
        </pc:spChg>
        <pc:spChg chg="mod">
          <ac:chgData name="Sally Riches" userId="1de0f340-bbe7-45fb-a9f0-a5872602030b" providerId="ADAL" clId="{13245C85-5ACF-42D0-81A4-C8F117C3CF37}" dt="2023-09-11T08:49:42.139" v="204" actId="20577"/>
          <ac:spMkLst>
            <pc:docMk/>
            <pc:sldMk cId="1670263142" sldId="274"/>
            <ac:spMk id="91" creationId="{34DF7161-4A2D-FC51-86AF-82F12C606527}"/>
          </ac:spMkLst>
        </pc:spChg>
        <pc:spChg chg="mod">
          <ac:chgData name="Sally Riches" userId="1de0f340-bbe7-45fb-a9f0-a5872602030b" providerId="ADAL" clId="{13245C85-5ACF-42D0-81A4-C8F117C3CF37}" dt="2023-09-11T08:50:36.202" v="264" actId="20577"/>
          <ac:spMkLst>
            <pc:docMk/>
            <pc:sldMk cId="1670263142" sldId="274"/>
            <ac:spMk id="98" creationId="{AE38696D-AEAB-0FA7-197A-92FB53C5C257}"/>
          </ac:spMkLst>
        </pc:spChg>
        <pc:spChg chg="mod">
          <ac:chgData name="Sally Riches" userId="1de0f340-bbe7-45fb-a9f0-a5872602030b" providerId="ADAL" clId="{13245C85-5ACF-42D0-81A4-C8F117C3CF37}" dt="2023-09-11T08:40:32.498" v="52" actId="20577"/>
          <ac:spMkLst>
            <pc:docMk/>
            <pc:sldMk cId="1670263142" sldId="274"/>
            <ac:spMk id="104" creationId="{2217A9BF-2AA5-99A8-B348-B2F0FB35A4A7}"/>
          </ac:spMkLst>
        </pc:spChg>
        <pc:spChg chg="mod">
          <ac:chgData name="Sally Riches" userId="1de0f340-bbe7-45fb-a9f0-a5872602030b" providerId="ADAL" clId="{13245C85-5ACF-42D0-81A4-C8F117C3CF37}" dt="2023-09-11T08:39:47.532" v="26" actId="20577"/>
          <ac:spMkLst>
            <pc:docMk/>
            <pc:sldMk cId="1670263142" sldId="274"/>
            <ac:spMk id="106" creationId="{35D27268-9C73-2ADC-A000-AD5E5F5C93D3}"/>
          </ac:spMkLst>
        </pc:spChg>
        <pc:spChg chg="mod">
          <ac:chgData name="Sally Riches" userId="1de0f340-bbe7-45fb-a9f0-a5872602030b" providerId="ADAL" clId="{13245C85-5ACF-42D0-81A4-C8F117C3CF37}" dt="2023-09-11T08:51:17.231" v="289" actId="20577"/>
          <ac:spMkLst>
            <pc:docMk/>
            <pc:sldMk cId="1670263142" sldId="274"/>
            <ac:spMk id="124" creationId="{394D5381-03AD-AACB-CE83-B229565F206D}"/>
          </ac:spMkLst>
        </pc:spChg>
        <pc:spChg chg="mod">
          <ac:chgData name="Sally Riches" userId="1de0f340-bbe7-45fb-a9f0-a5872602030b" providerId="ADAL" clId="{13245C85-5ACF-42D0-81A4-C8F117C3CF37}" dt="2023-09-11T08:52:03.578" v="357" actId="20577"/>
          <ac:spMkLst>
            <pc:docMk/>
            <pc:sldMk cId="1670263142" sldId="274"/>
            <ac:spMk id="133" creationId="{0707011F-7604-E50A-CEF7-52AE59EB2352}"/>
          </ac:spMkLst>
        </pc:spChg>
        <pc:picChg chg="del">
          <ac:chgData name="Sally Riches" userId="1de0f340-bbe7-45fb-a9f0-a5872602030b" providerId="ADAL" clId="{13245C85-5ACF-42D0-81A4-C8F117C3CF37}" dt="2023-09-11T08:42:20.127" v="113" actId="478"/>
          <ac:picMkLst>
            <pc:docMk/>
            <pc:sldMk cId="1670263142" sldId="274"/>
            <ac:picMk id="68" creationId="{775E8C91-8F68-7066-382B-D1D46072E949}"/>
          </ac:picMkLst>
        </pc:picChg>
        <pc:picChg chg="del">
          <ac:chgData name="Sally Riches" userId="1de0f340-bbe7-45fb-a9f0-a5872602030b" providerId="ADAL" clId="{13245C85-5ACF-42D0-81A4-C8F117C3CF37}" dt="2023-09-11T08:42:14.694" v="112" actId="478"/>
          <ac:picMkLst>
            <pc:docMk/>
            <pc:sldMk cId="1670263142" sldId="274"/>
            <ac:picMk id="70" creationId="{C6DC7A1F-DE8D-57BE-262F-2E9B00B9E674}"/>
          </ac:picMkLst>
        </pc:picChg>
        <pc:picChg chg="del">
          <ac:chgData name="Sally Riches" userId="1de0f340-bbe7-45fb-a9f0-a5872602030b" providerId="ADAL" clId="{13245C85-5ACF-42D0-81A4-C8F117C3CF37}" dt="2023-09-11T08:50:09.555" v="231" actId="478"/>
          <ac:picMkLst>
            <pc:docMk/>
            <pc:sldMk cId="1670263142" sldId="274"/>
            <ac:picMk id="73" creationId="{7C7F9E13-15E2-2CB8-F39D-5847BB4FAA94}"/>
          </ac:picMkLst>
        </pc:picChg>
        <pc:picChg chg="del">
          <ac:chgData name="Sally Riches" userId="1de0f340-bbe7-45fb-a9f0-a5872602030b" providerId="ADAL" clId="{13245C85-5ACF-42D0-81A4-C8F117C3CF37}" dt="2023-09-11T08:51:06.135" v="265" actId="478"/>
          <ac:picMkLst>
            <pc:docMk/>
            <pc:sldMk cId="1670263142" sldId="274"/>
            <ac:picMk id="86" creationId="{0954B6B0-F993-1DFC-5120-01BBE934D4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4" rIns="92429" bIns="462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9" tIns="46214" rIns="92429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6041"/>
            <a:ext cx="2984870" cy="502675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or 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Muffin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Sponge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 Burger in a bap with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or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or 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Vanilla Sponge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Cake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or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New Potatoes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Vegan Cheese &amp; Tomato Pizza with New Potatoes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132" y="263394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177910"/>
            <a:ext cx="13255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Banana Cake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or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Vegetable Pie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 dirty="0"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47332" y="96765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Bap with Potato Wedges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465457" y="4211285"/>
            <a:ext cx="14222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Toasted Breadcrumbs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11542" y="426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E3FC039-086F-7F3C-7498-348C3CF1A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104837" y="2721167"/>
            <a:ext cx="217137" cy="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V27 Cheesy Swirl with New Potatoes SD2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V188, SD11 Tomato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 D234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60638" y="256432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V237Veggie Meatballs in Tomato Sauce V225 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798627" y="176629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 Fresh Fruit Salad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9297" y="2158205"/>
            <a:ext cx="132177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 Chef Shilpa’s Chicken Korma with SD84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SD40 Stuffing Roast Potatoes &amp; Gravy SD82, SD118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 Fruit Jelly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BB1  Beef &amp; Bean  Burger in a bap SD17  with Potato Wedges SD6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 D168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SD5 Chips &amp; Tomato Sauce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 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 D85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PK2 MC6 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 D233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 SD1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 Veggie V233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Chocolate Drizzle Cake with Chocolate Sauce D3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P3/C6 Sausages and Gravy with Roast Potatoes SD118,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 SD118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D224 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SD84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 D242, D2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D231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V191Cheesy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V231Cheese and Tomato Pizza with coleslaw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Salad SD47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V171 Cheese &amp; Tomato Pizza with Coleslaw Salad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P19Sausage Roll with Potato Wedges SD6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897958" y="2581850"/>
            <a:ext cx="134918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 V161 SD6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D230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78145" y="2091532"/>
            <a:ext cx="1325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SD40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 SD82 SD118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D225 Fruit Platter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 Spaghetti B48 Bolognaise with SD50 Garlic Bread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 D2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D57Vanilla Shortbread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89" y="629921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570173" y="1130208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Chicken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 SD84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V205 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771216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2576" y="1739128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 dirty="0"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37498" y="102141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V47 Vegan Burger in a Bap SD17 with Potato Wedges SD6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V204 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370915" y="4207659"/>
            <a:ext cx="14701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V225 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MC6 Toasted Breadcrumbs and Cheese or Vegan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Sheese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topping V85/V216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26939" y="44494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elements/1.1/"/>
    <ds:schemaRef ds:uri="http://schemas.microsoft.com/office/2006/metadata/properties"/>
    <ds:schemaRef ds:uri="4ff6cdd7-f66e-47e1-87c6-2be81c84d476"/>
    <ds:schemaRef ds:uri="http://schemas.microsoft.com/office/infopath/2007/PartnerControls"/>
    <ds:schemaRef ds:uri="http://schemas.microsoft.com/office/2006/documentManagement/types"/>
    <ds:schemaRef ds:uri="6e1e0a47-ab42-4430-94e8-3d4d86c1f95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832</Words>
  <Application>Microsoft Office PowerPoint</Application>
  <PresentationFormat>A4 Paper (210x297 mm)</PresentationFormat>
  <Paragraphs>210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Sally Riches</cp:lastModifiedBy>
  <cp:revision>6</cp:revision>
  <cp:lastPrinted>2023-07-10T06:11:08Z</cp:lastPrinted>
  <dcterms:created xsi:type="dcterms:W3CDTF">2014-08-19T19:35:20Z</dcterms:created>
  <dcterms:modified xsi:type="dcterms:W3CDTF">2023-09-11T08:52:12Z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