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</p:sldIdLst>
  <p:sldSz cx="9906000" cy="6858000" type="A4"/>
  <p:notesSz cx="9144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tters for Learners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7F8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9"/>
    <p:restoredTop sz="96208"/>
  </p:normalViewPr>
  <p:slideViewPr>
    <p:cSldViewPr snapToGrid="0" snapToObjects="1">
      <p:cViewPr varScale="1">
        <p:scale>
          <a:sx n="72" d="100"/>
          <a:sy n="72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hitehead" userId="a436d61d-ac83-4d70-ac59-fdc59c8ba747" providerId="ADAL" clId="{0D475B85-DF1F-4F85-B4F0-84577BFB1844}"/>
    <pc:docChg chg="undo custSel delSld modSld">
      <pc:chgData name="Mark Whitehead" userId="a436d61d-ac83-4d70-ac59-fdc59c8ba747" providerId="ADAL" clId="{0D475B85-DF1F-4F85-B4F0-84577BFB1844}" dt="2024-11-08T14:37:19.606" v="1842" actId="47"/>
      <pc:docMkLst>
        <pc:docMk/>
      </pc:docMkLst>
      <pc:sldChg chg="addSp delSp modSp mod">
        <pc:chgData name="Mark Whitehead" userId="a436d61d-ac83-4d70-ac59-fdc59c8ba747" providerId="ADAL" clId="{0D475B85-DF1F-4F85-B4F0-84577BFB1844}" dt="2024-11-08T14:34:16.915" v="1841" actId="20577"/>
        <pc:sldMkLst>
          <pc:docMk/>
          <pc:sldMk cId="479446456" sldId="256"/>
        </pc:sldMkLst>
        <pc:spChg chg="add mod">
          <ac:chgData name="Mark Whitehead" userId="a436d61d-ac83-4d70-ac59-fdc59c8ba747" providerId="ADAL" clId="{0D475B85-DF1F-4F85-B4F0-84577BFB1844}" dt="2024-11-07T18:22:17.810" v="795" actId="2085"/>
          <ac:spMkLst>
            <pc:docMk/>
            <pc:sldMk cId="479446456" sldId="256"/>
            <ac:spMk id="2" creationId="{55263828-8591-4ABF-AC65-D4E73C75805D}"/>
          </ac:spMkLst>
        </pc:spChg>
        <pc:spChg chg="mod">
          <ac:chgData name="Mark Whitehead" userId="a436d61d-ac83-4d70-ac59-fdc59c8ba747" providerId="ADAL" clId="{0D475B85-DF1F-4F85-B4F0-84577BFB1844}" dt="2024-11-08T14:34:12.307" v="1840" actId="20577"/>
          <ac:spMkLst>
            <pc:docMk/>
            <pc:sldMk cId="479446456" sldId="256"/>
            <ac:spMk id="50" creationId="{F31E9C42-0E42-D94B-DAFB-1D6BD61DC4B1}"/>
          </ac:spMkLst>
        </pc:spChg>
        <pc:spChg chg="mod">
          <ac:chgData name="Mark Whitehead" userId="a436d61d-ac83-4d70-ac59-fdc59c8ba747" providerId="ADAL" clId="{0D475B85-DF1F-4F85-B4F0-84577BFB1844}" dt="2024-11-07T18:20:33.903" v="668" actId="20577"/>
          <ac:spMkLst>
            <pc:docMk/>
            <pc:sldMk cId="479446456" sldId="256"/>
            <ac:spMk id="51" creationId="{01E0610B-45D3-B42D-86DF-B0192A62B177}"/>
          </ac:spMkLst>
        </pc:spChg>
        <pc:spChg chg="mod">
          <ac:chgData name="Mark Whitehead" userId="a436d61d-ac83-4d70-ac59-fdc59c8ba747" providerId="ADAL" clId="{0D475B85-DF1F-4F85-B4F0-84577BFB1844}" dt="2024-11-07T18:16:39.855" v="367" actId="20577"/>
          <ac:spMkLst>
            <pc:docMk/>
            <pc:sldMk cId="479446456" sldId="256"/>
            <ac:spMk id="52" creationId="{B3537D10-4485-F22F-A7E5-A3A8DA62D370}"/>
          </ac:spMkLst>
        </pc:spChg>
        <pc:spChg chg="mod">
          <ac:chgData name="Mark Whitehead" userId="a436d61d-ac83-4d70-ac59-fdc59c8ba747" providerId="ADAL" clId="{0D475B85-DF1F-4F85-B4F0-84577BFB1844}" dt="2024-11-08T14:34:16.915" v="1841" actId="20577"/>
          <ac:spMkLst>
            <pc:docMk/>
            <pc:sldMk cId="479446456" sldId="256"/>
            <ac:spMk id="53" creationId="{C8361D05-49BA-B83F-5201-9896F68BA0F9}"/>
          </ac:spMkLst>
        </pc:spChg>
        <pc:spChg chg="mod">
          <ac:chgData name="Mark Whitehead" userId="a436d61d-ac83-4d70-ac59-fdc59c8ba747" providerId="ADAL" clId="{0D475B85-DF1F-4F85-B4F0-84577BFB1844}" dt="2024-11-07T18:19:00.096" v="532" actId="20577"/>
          <ac:spMkLst>
            <pc:docMk/>
            <pc:sldMk cId="479446456" sldId="256"/>
            <ac:spMk id="54" creationId="{C013149A-65E3-1C38-6B47-CC8530FEA59C}"/>
          </ac:spMkLst>
        </pc:spChg>
        <pc:spChg chg="mod">
          <ac:chgData name="Mark Whitehead" userId="a436d61d-ac83-4d70-ac59-fdc59c8ba747" providerId="ADAL" clId="{0D475B85-DF1F-4F85-B4F0-84577BFB1844}" dt="2024-11-08T14:32:07.947" v="1832" actId="20577"/>
          <ac:spMkLst>
            <pc:docMk/>
            <pc:sldMk cId="479446456" sldId="256"/>
            <ac:spMk id="55" creationId="{1C749E95-0772-6D0C-9233-DB51FA098632}"/>
          </ac:spMkLst>
        </pc:spChg>
        <pc:spChg chg="mod">
          <ac:chgData name="Mark Whitehead" userId="a436d61d-ac83-4d70-ac59-fdc59c8ba747" providerId="ADAL" clId="{0D475B85-DF1F-4F85-B4F0-84577BFB1844}" dt="2024-11-08T14:32:05.408" v="1831" actId="20577"/>
          <ac:spMkLst>
            <pc:docMk/>
            <pc:sldMk cId="479446456" sldId="256"/>
            <ac:spMk id="56" creationId="{7DC8558E-9F28-B094-5105-F044B63A0110}"/>
          </ac:spMkLst>
        </pc:spChg>
        <pc:spChg chg="mod">
          <ac:chgData name="Mark Whitehead" userId="a436d61d-ac83-4d70-ac59-fdc59c8ba747" providerId="ADAL" clId="{0D475B85-DF1F-4F85-B4F0-84577BFB1844}" dt="2024-11-07T18:27:47.151" v="1127"/>
          <ac:spMkLst>
            <pc:docMk/>
            <pc:sldMk cId="479446456" sldId="256"/>
            <ac:spMk id="60" creationId="{941A7738-5D4F-A4A6-2529-3847D7CF0299}"/>
          </ac:spMkLst>
        </pc:spChg>
        <pc:spChg chg="mod">
          <ac:chgData name="Mark Whitehead" userId="a436d61d-ac83-4d70-ac59-fdc59c8ba747" providerId="ADAL" clId="{0D475B85-DF1F-4F85-B4F0-84577BFB1844}" dt="2024-11-07T18:25:01.100" v="1014" actId="20577"/>
          <ac:spMkLst>
            <pc:docMk/>
            <pc:sldMk cId="479446456" sldId="256"/>
            <ac:spMk id="64" creationId="{EE08B6E4-286F-CF7E-DE1B-5D983AF8F764}"/>
          </ac:spMkLst>
        </pc:spChg>
        <pc:spChg chg="mod">
          <ac:chgData name="Mark Whitehead" userId="a436d61d-ac83-4d70-ac59-fdc59c8ba747" providerId="ADAL" clId="{0D475B85-DF1F-4F85-B4F0-84577BFB1844}" dt="2024-11-07T18:29:25.951" v="1264" actId="20577"/>
          <ac:spMkLst>
            <pc:docMk/>
            <pc:sldMk cId="479446456" sldId="256"/>
            <ac:spMk id="66" creationId="{E47533A5-DFC1-8CFF-163B-38C03A02C807}"/>
          </ac:spMkLst>
        </pc:spChg>
        <pc:spChg chg="del">
          <ac:chgData name="Mark Whitehead" userId="a436d61d-ac83-4d70-ac59-fdc59c8ba747" providerId="ADAL" clId="{0D475B85-DF1F-4F85-B4F0-84577BFB1844}" dt="2024-11-07T18:22:01.464" v="792" actId="478"/>
          <ac:spMkLst>
            <pc:docMk/>
            <pc:sldMk cId="479446456" sldId="256"/>
            <ac:spMk id="67" creationId="{BD9F2446-3549-ADEC-E7CD-9E085F4084A5}"/>
          </ac:spMkLst>
        </pc:spChg>
        <pc:spChg chg="mod">
          <ac:chgData name="Mark Whitehead" userId="a436d61d-ac83-4d70-ac59-fdc59c8ba747" providerId="ADAL" clId="{0D475B85-DF1F-4F85-B4F0-84577BFB1844}" dt="2024-11-08T14:32:11.585" v="1833" actId="20577"/>
          <ac:spMkLst>
            <pc:docMk/>
            <pc:sldMk cId="479446456" sldId="256"/>
            <ac:spMk id="68" creationId="{9C52B549-1406-99F3-F4DA-C2EDD75542CB}"/>
          </ac:spMkLst>
        </pc:spChg>
      </pc:sldChg>
      <pc:sldChg chg="del">
        <pc:chgData name="Mark Whitehead" userId="a436d61d-ac83-4d70-ac59-fdc59c8ba747" providerId="ADAL" clId="{0D475B85-DF1F-4F85-B4F0-84577BFB1844}" dt="2024-11-07T18:09:38.865" v="1" actId="47"/>
        <pc:sldMkLst>
          <pc:docMk/>
          <pc:sldMk cId="3622446709" sldId="258"/>
        </pc:sldMkLst>
      </pc:sldChg>
      <pc:sldChg chg="addSp delSp modSp del mod">
        <pc:chgData name="Mark Whitehead" userId="a436d61d-ac83-4d70-ac59-fdc59c8ba747" providerId="ADAL" clId="{0D475B85-DF1F-4F85-B4F0-84577BFB1844}" dt="2024-11-08T14:37:19.606" v="1842" actId="47"/>
        <pc:sldMkLst>
          <pc:docMk/>
          <pc:sldMk cId="1561502496" sldId="259"/>
        </pc:sldMkLst>
        <pc:spChg chg="mod">
          <ac:chgData name="Mark Whitehead" userId="a436d61d-ac83-4d70-ac59-fdc59c8ba747" providerId="ADAL" clId="{0D475B85-DF1F-4F85-B4F0-84577BFB1844}" dt="2024-11-08T14:32:31.354" v="1838" actId="20577"/>
          <ac:spMkLst>
            <pc:docMk/>
            <pc:sldMk cId="1561502496" sldId="259"/>
            <ac:spMk id="2" creationId="{64C0DB9A-F805-3208-C2C9-B7BA7CD1E0E5}"/>
          </ac:spMkLst>
        </pc:spChg>
        <pc:spChg chg="mod">
          <ac:chgData name="Mark Whitehead" userId="a436d61d-ac83-4d70-ac59-fdc59c8ba747" providerId="ADAL" clId="{0D475B85-DF1F-4F85-B4F0-84577BFB1844}" dt="2024-11-08T14:09:47.586" v="1798" actId="20577"/>
          <ac:spMkLst>
            <pc:docMk/>
            <pc:sldMk cId="1561502496" sldId="259"/>
            <ac:spMk id="3" creationId="{435DE3C2-6D3C-4274-2332-CF7489EC81E5}"/>
          </ac:spMkLst>
        </pc:spChg>
        <pc:spChg chg="del mod">
          <ac:chgData name="Mark Whitehead" userId="a436d61d-ac83-4d70-ac59-fdc59c8ba747" providerId="ADAL" clId="{0D475B85-DF1F-4F85-B4F0-84577BFB1844}" dt="2024-11-07T18:25:57.178" v="1020"/>
          <ac:spMkLst>
            <pc:docMk/>
            <pc:sldMk cId="1561502496" sldId="259"/>
            <ac:spMk id="4" creationId="{07747794-F41B-FA14-40D0-F032B1A1322A}"/>
          </ac:spMkLst>
        </pc:spChg>
        <pc:spChg chg="mod">
          <ac:chgData name="Mark Whitehead" userId="a436d61d-ac83-4d70-ac59-fdc59c8ba747" providerId="ADAL" clId="{0D475B85-DF1F-4F85-B4F0-84577BFB1844}" dt="2024-11-07T18:29:42.042" v="1283" actId="20577"/>
          <ac:spMkLst>
            <pc:docMk/>
            <pc:sldMk cId="1561502496" sldId="259"/>
            <ac:spMk id="6" creationId="{2877B0BF-B7A1-31D8-C4DB-0A2472895813}"/>
          </ac:spMkLst>
        </pc:spChg>
        <pc:spChg chg="add mod">
          <ac:chgData name="Mark Whitehead" userId="a436d61d-ac83-4d70-ac59-fdc59c8ba747" providerId="ADAL" clId="{0D475B85-DF1F-4F85-B4F0-84577BFB1844}" dt="2024-11-08T14:29:50.565" v="1830" actId="1076"/>
          <ac:spMkLst>
            <pc:docMk/>
            <pc:sldMk cId="1561502496" sldId="259"/>
            <ac:spMk id="16" creationId="{839026DA-0E60-4469-A2F5-0A0EE349BDF2}"/>
          </ac:spMkLst>
        </pc:spChg>
        <pc:spChg chg="add mod">
          <ac:chgData name="Mark Whitehead" userId="a436d61d-ac83-4d70-ac59-fdc59c8ba747" providerId="ADAL" clId="{0D475B85-DF1F-4F85-B4F0-84577BFB1844}" dt="2024-11-08T14:11:05.800" v="1829" actId="2711"/>
          <ac:spMkLst>
            <pc:docMk/>
            <pc:sldMk cId="1561502496" sldId="259"/>
            <ac:spMk id="18" creationId="{07064979-7EB0-41D8-8ADE-AD758514D2B1}"/>
          </ac:spMkLst>
        </pc:spChg>
        <pc:spChg chg="mod">
          <ac:chgData name="Mark Whitehead" userId="a436d61d-ac83-4d70-ac59-fdc59c8ba747" providerId="ADAL" clId="{0D475B85-DF1F-4F85-B4F0-84577BFB1844}" dt="2024-11-07T18:14:10.085" v="152" actId="1076"/>
          <ac:spMkLst>
            <pc:docMk/>
            <pc:sldMk cId="1561502496" sldId="259"/>
            <ac:spMk id="50" creationId="{A720265E-5A23-9549-D484-41F714B08E2B}"/>
          </ac:spMkLst>
        </pc:spChg>
        <pc:spChg chg="mod">
          <ac:chgData name="Mark Whitehead" userId="a436d61d-ac83-4d70-ac59-fdc59c8ba747" providerId="ADAL" clId="{0D475B85-DF1F-4F85-B4F0-84577BFB1844}" dt="2024-11-07T18:20:25.380" v="664" actId="20577"/>
          <ac:spMkLst>
            <pc:docMk/>
            <pc:sldMk cId="1561502496" sldId="259"/>
            <ac:spMk id="51" creationId="{F037FF5C-B693-99FD-153D-A7ADDC81B335}"/>
          </ac:spMkLst>
        </pc:spChg>
        <pc:spChg chg="mod">
          <ac:chgData name="Mark Whitehead" userId="a436d61d-ac83-4d70-ac59-fdc59c8ba747" providerId="ADAL" clId="{0D475B85-DF1F-4F85-B4F0-84577BFB1844}" dt="2024-11-08T14:09:52.544" v="1799" actId="1076"/>
          <ac:spMkLst>
            <pc:docMk/>
            <pc:sldMk cId="1561502496" sldId="259"/>
            <ac:spMk id="52" creationId="{50D0FC08-C1EB-B0A0-5C31-53E8B7620E60}"/>
          </ac:spMkLst>
        </pc:spChg>
        <pc:spChg chg="mod">
          <ac:chgData name="Mark Whitehead" userId="a436d61d-ac83-4d70-ac59-fdc59c8ba747" providerId="ADAL" clId="{0D475B85-DF1F-4F85-B4F0-84577BFB1844}" dt="2024-11-08T14:07:50.989" v="1669" actId="1076"/>
          <ac:spMkLst>
            <pc:docMk/>
            <pc:sldMk cId="1561502496" sldId="259"/>
            <ac:spMk id="53" creationId="{4C01DD1F-5F72-2841-18BB-E6DCF0594E4E}"/>
          </ac:spMkLst>
        </pc:spChg>
        <pc:spChg chg="mod">
          <ac:chgData name="Mark Whitehead" userId="a436d61d-ac83-4d70-ac59-fdc59c8ba747" providerId="ADAL" clId="{0D475B85-DF1F-4F85-B4F0-84577BFB1844}" dt="2024-11-08T14:32:28.014" v="1836" actId="20577"/>
          <ac:spMkLst>
            <pc:docMk/>
            <pc:sldMk cId="1561502496" sldId="259"/>
            <ac:spMk id="54" creationId="{C3F7933A-57E7-25B2-028B-57A58E35126F}"/>
          </ac:spMkLst>
        </pc:spChg>
        <pc:spChg chg="mod">
          <ac:chgData name="Mark Whitehead" userId="a436d61d-ac83-4d70-ac59-fdc59c8ba747" providerId="ADAL" clId="{0D475B85-DF1F-4F85-B4F0-84577BFB1844}" dt="2024-11-07T18:30:55.296" v="1295" actId="20577"/>
          <ac:spMkLst>
            <pc:docMk/>
            <pc:sldMk cId="1561502496" sldId="259"/>
            <ac:spMk id="56" creationId="{11DE2D8F-F58A-5ACA-0D5B-191373885EFF}"/>
          </ac:spMkLst>
        </pc:spChg>
        <pc:spChg chg="mod">
          <ac:chgData name="Mark Whitehead" userId="a436d61d-ac83-4d70-ac59-fdc59c8ba747" providerId="ADAL" clId="{0D475B85-DF1F-4F85-B4F0-84577BFB1844}" dt="2024-11-07T18:33:35.451" v="1311" actId="20577"/>
          <ac:spMkLst>
            <pc:docMk/>
            <pc:sldMk cId="1561502496" sldId="259"/>
            <ac:spMk id="59" creationId="{BDD6A831-0E91-F917-DD60-21B6611E879F}"/>
          </ac:spMkLst>
        </pc:spChg>
        <pc:spChg chg="mod">
          <ac:chgData name="Mark Whitehead" userId="a436d61d-ac83-4d70-ac59-fdc59c8ba747" providerId="ADAL" clId="{0D475B85-DF1F-4F85-B4F0-84577BFB1844}" dt="2024-11-07T18:29:32.770" v="1276" actId="20577"/>
          <ac:spMkLst>
            <pc:docMk/>
            <pc:sldMk cId="1561502496" sldId="259"/>
            <ac:spMk id="66" creationId="{2ADD5988-BA82-F484-383C-68B860F26460}"/>
          </ac:spMkLst>
        </pc:spChg>
      </pc:sldChg>
      <pc:sldChg chg="del">
        <pc:chgData name="Mark Whitehead" userId="a436d61d-ac83-4d70-ac59-fdc59c8ba747" providerId="ADAL" clId="{0D475B85-DF1F-4F85-B4F0-84577BFB1844}" dt="2024-11-07T18:09:37.130" v="0" actId="47"/>
        <pc:sldMkLst>
          <pc:docMk/>
          <pc:sldMk cId="260751799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12722-80AC-428E-ED84-D648779C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2"/>
            <a:ext cx="9906000" cy="6856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75B4C-6491-DD83-497B-9CD6AFF2F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053" y="5281298"/>
            <a:ext cx="1806670" cy="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13378-12E6-FF87-895C-69BFC1398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31E9C42-0E42-D94B-DAFB-1D6BD61DC4B1}"/>
              </a:ext>
            </a:extLst>
          </p:cNvPr>
          <p:cNvSpPr txBox="1"/>
          <p:nvPr/>
        </p:nvSpPr>
        <p:spPr>
          <a:xfrm>
            <a:off x="3066716" y="1573159"/>
            <a:ext cx="377257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spc="300" dirty="0">
                <a:latin typeface="Letters for Learners" pitchFamily="2" charset="77"/>
              </a:rPr>
              <a:t>Little Red and the very hungry </a:t>
            </a:r>
          </a:p>
          <a:p>
            <a:pPr algn="ctr"/>
            <a:r>
              <a:rPr lang="en-GB" b="1" spc="300" dirty="0">
                <a:latin typeface="Letters for Learners" pitchFamily="2" charset="77"/>
              </a:rPr>
              <a:t>Lion / Bob the man</a:t>
            </a:r>
          </a:p>
          <a:p>
            <a:pPr algn="ctr"/>
            <a:r>
              <a:rPr lang="en-GB" b="1" spc="300" dirty="0">
                <a:latin typeface="Letters for Learners" pitchFamily="2" charset="77"/>
              </a:rPr>
              <a:t> on the moon. </a:t>
            </a:r>
          </a:p>
          <a:p>
            <a:pPr algn="ctr"/>
            <a:r>
              <a:rPr lang="en-GB" sz="2000" b="1" spc="300" dirty="0">
                <a:latin typeface="Letters for Learners" pitchFamily="2" charset="77"/>
              </a:rPr>
              <a:t>YEAR 2 - TERM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E0610B-45D3-B42D-86DF-B0192A62B177}"/>
              </a:ext>
            </a:extLst>
          </p:cNvPr>
          <p:cNvSpPr txBox="1"/>
          <p:nvPr/>
        </p:nvSpPr>
        <p:spPr>
          <a:xfrm>
            <a:off x="458799" y="570243"/>
            <a:ext cx="257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place value, Addition, and 3D shapes.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537D10-4485-F22F-A7E5-A3A8DA62D370}"/>
              </a:ext>
            </a:extLst>
          </p:cNvPr>
          <p:cNvSpPr txBox="1"/>
          <p:nvPr/>
        </p:nvSpPr>
        <p:spPr>
          <a:xfrm>
            <a:off x="3663841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texts are Little Red and the very hungry lion, and Bob the man on the moon. We will be completing a setting description and a diary entry.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361D05-49BA-B83F-5201-9896F68BA0F9}"/>
              </a:ext>
            </a:extLst>
          </p:cNvPr>
          <p:cNvSpPr txBox="1"/>
          <p:nvPr/>
        </p:nvSpPr>
        <p:spPr>
          <a:xfrm>
            <a:off x="6868885" y="57024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Bloom, Wild, Lila and the secret of rain are just a few of the book we will  study this term. .Our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13149A-65E3-1C38-6B47-CC8530FEA59C}"/>
              </a:ext>
            </a:extLst>
          </p:cNvPr>
          <p:cNvSpPr txBox="1"/>
          <p:nvPr/>
        </p:nvSpPr>
        <p:spPr>
          <a:xfrm>
            <a:off x="458799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Living things and their natural habitats., with a key focus on life processes.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749E95-0772-6D0C-9233-DB51FA098632}"/>
              </a:ext>
            </a:extLst>
          </p:cNvPr>
          <p:cNvSpPr txBox="1"/>
          <p:nvPr/>
        </p:nvSpPr>
        <p:spPr>
          <a:xfrm>
            <a:off x="6868885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Swindon and </a:t>
            </a:r>
            <a:r>
              <a:rPr lang="en-GB" sz="1400" dirty="0" err="1">
                <a:latin typeface="Letters for Learners" pitchFamily="2" charset="77"/>
              </a:rPr>
              <a:t>Ocotal</a:t>
            </a:r>
            <a:r>
              <a:rPr lang="en-GB" sz="1400" dirty="0">
                <a:latin typeface="Letters for Learners" pitchFamily="2" charset="77"/>
              </a:rPr>
              <a:t>, focusing on the differences between Swindon (England) and </a:t>
            </a:r>
            <a:r>
              <a:rPr lang="en-GB" sz="1400" dirty="0" err="1">
                <a:latin typeface="Letters for Learners" pitchFamily="2" charset="77"/>
              </a:rPr>
              <a:t>Ocotal</a:t>
            </a:r>
            <a:r>
              <a:rPr lang="en-GB" sz="1400" dirty="0">
                <a:latin typeface="Letters for Learners" pitchFamily="2" charset="77"/>
              </a:rPr>
              <a:t> (Nicaragua).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8558E-9F28-B094-5105-F044B63A0110}"/>
              </a:ext>
            </a:extLst>
          </p:cNvPr>
          <p:cNvSpPr txBox="1"/>
          <p:nvPr/>
        </p:nvSpPr>
        <p:spPr>
          <a:xfrm>
            <a:off x="384313" y="3884233"/>
            <a:ext cx="2014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computing will </a:t>
            </a:r>
            <a:r>
              <a:rPr lang="en-GB" sz="1400" dirty="0">
                <a:latin typeface="Letters for Learners" pitchFamily="2" charset="0"/>
              </a:rPr>
              <a:t>be Computing systems and networks – Information technology around us.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E7B461-E628-03C9-5551-4C524260A92E}"/>
              </a:ext>
            </a:extLst>
          </p:cNvPr>
          <p:cNvSpPr txBox="1"/>
          <p:nvPr/>
        </p:nvSpPr>
        <p:spPr>
          <a:xfrm>
            <a:off x="5123564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dodgeball, and our second session is replaced with an afternoon of Forest School.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07A456-2AB5-02A1-E450-1905FA52A8E4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‘Being me in My World’.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1A7738-5D4F-A4A6-2529-3847D7CF0299}"/>
              </a:ext>
            </a:extLst>
          </p:cNvPr>
          <p:cNvSpPr txBox="1"/>
          <p:nvPr/>
        </p:nvSpPr>
        <p:spPr>
          <a:xfrm>
            <a:off x="432295" y="5537479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will be drawing and our key artist will be Henri Rousseau.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08B6E4-286F-CF7E-DE1B-5D983AF8F764}"/>
              </a:ext>
            </a:extLst>
          </p:cNvPr>
          <p:cNvSpPr txBox="1"/>
          <p:nvPr/>
        </p:nvSpPr>
        <p:spPr>
          <a:xfrm>
            <a:off x="5161724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RE topic this term is what does religion mean for Muslims.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7533A5-DFC1-8CFF-163B-38C03A02C807}"/>
              </a:ext>
            </a:extLst>
          </p:cNvPr>
          <p:cNvSpPr txBox="1"/>
          <p:nvPr/>
        </p:nvSpPr>
        <p:spPr>
          <a:xfrm>
            <a:off x="2777927" y="5523941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a combination of drumming and focusing around one song – Hands, feet, heart.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52B549-1406-99F3-F4DA-C2EDD75542CB}"/>
              </a:ext>
            </a:extLst>
          </p:cNvPr>
          <p:cNvSpPr txBox="1"/>
          <p:nvPr/>
        </p:nvSpPr>
        <p:spPr>
          <a:xfrm>
            <a:off x="7537172" y="3884232"/>
            <a:ext cx="196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r>
              <a:rPr lang="en-GB" sz="1200" dirty="0">
                <a:latin typeface="Letters for Learners" pitchFamily="2" charset="77"/>
              </a:rPr>
              <a:t>16/10/24 – Wonderful Wednesday.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263828-8591-4ABF-AC65-D4E73C75805D}"/>
              </a:ext>
            </a:extLst>
          </p:cNvPr>
          <p:cNvSpPr/>
          <p:nvPr/>
        </p:nvSpPr>
        <p:spPr>
          <a:xfrm>
            <a:off x="2663687" y="3429000"/>
            <a:ext cx="2186609" cy="1553817"/>
          </a:xfrm>
          <a:prstGeom prst="rect">
            <a:avLst/>
          </a:prstGeom>
          <a:solidFill>
            <a:srgbClr val="EE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4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AF67134-4FE2-1341-91F8-9F05BA514997}" vid="{AE5ECA40-D4AE-AA4A-B423-64F26EAC6D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a9ca318b3e7c28539bec58ed6a4464c3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e1c7e5eedba0ebc35bbe93ba2068bc29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6f15ff-240c-4517-aa5c-5cc10b9a090c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90B0B1-5A14-47BF-8FB0-182DCE60D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BBE640-FCA8-42B6-825E-88282693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E060A5-E111-473E-BAC1-9B2DEC8E8BA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e1b1f19b-ea4c-4730-adc9-5ad163169e9f"/>
    <ds:schemaRef ds:uri="http://schemas.microsoft.com/office/infopath/2007/PartnerControls"/>
    <ds:schemaRef ds:uri="ea55f3d0-ec7e-44ba-8cdc-b9c9f9266b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253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Letters for Learners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Bullas</dc:creator>
  <cp:keywords/>
  <dc:description/>
  <cp:lastModifiedBy>Mark Whitehead</cp:lastModifiedBy>
  <cp:revision>7</cp:revision>
  <dcterms:created xsi:type="dcterms:W3CDTF">2024-11-07T13:52:37Z</dcterms:created>
  <dcterms:modified xsi:type="dcterms:W3CDTF">2024-11-08T14:37:24Z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</Properties>
</file>