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9" r:id="rId5"/>
  </p:sldIdLst>
  <p:sldSz cx="9906000" cy="6858000" type="A4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tters for Learners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8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1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1E29-9AA9-2A15-3E79-BF5BB562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A720265E-5A23-9549-D484-41F714B08E2B}"/>
              </a:ext>
            </a:extLst>
          </p:cNvPr>
          <p:cNvSpPr txBox="1"/>
          <p:nvPr/>
        </p:nvSpPr>
        <p:spPr>
          <a:xfrm>
            <a:off x="3694623" y="160649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spc="300" dirty="0">
                <a:latin typeface="Letters for Learners" pitchFamily="2" charset="77"/>
              </a:rPr>
              <a:t>Poles Apart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Dear Greenpeace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1 - TERM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37FF5C-B693-99FD-153D-A7ADDC81B335}"/>
              </a:ext>
            </a:extLst>
          </p:cNvPr>
          <p:cNvSpPr txBox="1"/>
          <p:nvPr/>
        </p:nvSpPr>
        <p:spPr>
          <a:xfrm>
            <a:off x="458799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addition and subtraction. We will be finding and representing addition and subtraction facts to 16.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0FC08-C1EB-B0A0-5C31-53E8B7620E60}"/>
              </a:ext>
            </a:extLst>
          </p:cNvPr>
          <p:cNvSpPr txBox="1"/>
          <p:nvPr/>
        </p:nvSpPr>
        <p:spPr>
          <a:xfrm>
            <a:off x="3663841" y="527638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texts are called the Poles Apart and Dear Greenpeace. We will be completing a non chronological report and a narrative.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01DD1F-5F72-2841-18BB-E6DCF0594E4E}"/>
              </a:ext>
            </a:extLst>
          </p:cNvPr>
          <p:cNvSpPr txBox="1"/>
          <p:nvPr/>
        </p:nvSpPr>
        <p:spPr>
          <a:xfrm>
            <a:off x="6820520" y="547061"/>
            <a:ext cx="2738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author of the term is Andrea Beaty, her books include Rosie Revere the engineer. We will continue to read the Little </a:t>
            </a:r>
            <a:r>
              <a:rPr lang="en-GB" sz="1400" dirty="0" err="1">
                <a:latin typeface="Letters for Learners" pitchFamily="2" charset="77"/>
              </a:rPr>
              <a:t>Wandle</a:t>
            </a:r>
            <a:r>
              <a:rPr lang="en-GB" sz="1400" dirty="0">
                <a:latin typeface="Letters for Learners" pitchFamily="2" charset="77"/>
              </a:rPr>
              <a:t> books with your child three times a week in school.  </a:t>
            </a:r>
          </a:p>
          <a:p>
            <a:pPr algn="just"/>
            <a:r>
              <a:rPr lang="en-GB" sz="1400" dirty="0">
                <a:latin typeface="Letters for Learners" pitchFamily="2" charset="77"/>
              </a:rPr>
              <a:t>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F7933A-57E7-25B2-028B-57A58E35126F}"/>
              </a:ext>
            </a:extLst>
          </p:cNvPr>
          <p:cNvSpPr txBox="1"/>
          <p:nvPr/>
        </p:nvSpPr>
        <p:spPr>
          <a:xfrm>
            <a:off x="458799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different materials and why the materials are best suited for different purposes..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DE2D8F-F58A-5ACA-0D5B-191373885EFF}"/>
              </a:ext>
            </a:extLst>
          </p:cNvPr>
          <p:cNvSpPr txBox="1"/>
          <p:nvPr/>
        </p:nvSpPr>
        <p:spPr>
          <a:xfrm>
            <a:off x="432295" y="3884232"/>
            <a:ext cx="1966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in computing will be </a:t>
            </a:r>
          </a:p>
          <a:p>
            <a:pPr algn="just"/>
            <a:r>
              <a:rPr lang="en-GB" sz="1400" dirty="0">
                <a:latin typeface="Letters for Learners" pitchFamily="2" charset="0"/>
              </a:rPr>
              <a:t>Programming and how to make a robot move.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D6A831-0E91-F917-DD60-21B6611E879F}"/>
              </a:ext>
            </a:extLst>
          </p:cNvPr>
          <p:cNvSpPr txBox="1"/>
          <p:nvPr/>
        </p:nvSpPr>
        <p:spPr>
          <a:xfrm>
            <a:off x="7593495" y="5537479"/>
            <a:ext cx="185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dreams and goals.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DD5988-BA82-F484-383C-68B860F26460}"/>
              </a:ext>
            </a:extLst>
          </p:cNvPr>
          <p:cNvSpPr txBox="1"/>
          <p:nvPr/>
        </p:nvSpPr>
        <p:spPr>
          <a:xfrm>
            <a:off x="2768500" y="5505087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drumming, focusing on using bass and tone.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0DB9A-F805-3208-C2C9-B7BA7CD1E0E5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the moon landing. We will learn about the details of the moon landing and about different astronauts.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DE3C2-6D3C-4274-2332-CF7489EC81E5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learning the skill of pointillism and completing artwork based on the artist, George Seurat.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AE381-BE88-B0F2-6AA1-CAA8FA8D4A9D}"/>
              </a:ext>
            </a:extLst>
          </p:cNvPr>
          <p:cNvSpPr txBox="1"/>
          <p:nvPr/>
        </p:nvSpPr>
        <p:spPr>
          <a:xfrm>
            <a:off x="2777928" y="3884232"/>
            <a:ext cx="19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 </a:t>
            </a:r>
            <a:r>
              <a:rPr lang="en-GB" sz="1400" dirty="0" err="1">
                <a:latin typeface="Letters for Learners" pitchFamily="2" charset="77"/>
              </a:rPr>
              <a:t>C’est</a:t>
            </a:r>
            <a:r>
              <a:rPr lang="en-GB" sz="1400" dirty="0">
                <a:latin typeface="Letters for Learners" pitchFamily="2" charset="77"/>
              </a:rPr>
              <a:t> Moi (It is me)?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7B0BF-B7A1-31D8-C4DB-0A2472895813}"/>
              </a:ext>
            </a:extLst>
          </p:cNvPr>
          <p:cNvSpPr txBox="1"/>
          <p:nvPr/>
        </p:nvSpPr>
        <p:spPr>
          <a:xfrm>
            <a:off x="5123564" y="5556333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gymnastics and our second session is replaced with an afternoon of Forest School.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4717F-9006-BD32-9DA7-13BA515FBA3C}"/>
              </a:ext>
            </a:extLst>
          </p:cNvPr>
          <p:cNvSpPr txBox="1"/>
          <p:nvPr/>
        </p:nvSpPr>
        <p:spPr>
          <a:xfrm>
            <a:off x="7537172" y="3884232"/>
            <a:ext cx="196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>
              <a:latin typeface="Letters for Learners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9026DA-0E60-4469-A2F5-0A0EE349BDF2}"/>
              </a:ext>
            </a:extLst>
          </p:cNvPr>
          <p:cNvSpPr/>
          <p:nvPr/>
        </p:nvSpPr>
        <p:spPr>
          <a:xfrm>
            <a:off x="2570536" y="3436710"/>
            <a:ext cx="2186609" cy="1553817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64979-7EB0-41D8-8ADE-AD758514D2B1}"/>
              </a:ext>
            </a:extLst>
          </p:cNvPr>
          <p:cNvSpPr txBox="1"/>
          <p:nvPr/>
        </p:nvSpPr>
        <p:spPr>
          <a:xfrm>
            <a:off x="5123563" y="3976565"/>
            <a:ext cx="196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Letters for Learners" pitchFamily="2" charset="77"/>
              </a:rPr>
              <a:t>Our RE topic this term is focused on Muslims _ Who is God to Muslims?</a:t>
            </a:r>
            <a:endParaRPr lang="en-GB" sz="1200" dirty="0">
              <a:latin typeface="Letters for Learner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5AF77-AA63-482E-A19B-35A631628ABE}"/>
              </a:ext>
            </a:extLst>
          </p:cNvPr>
          <p:cNvSpPr txBox="1"/>
          <p:nvPr/>
        </p:nvSpPr>
        <p:spPr>
          <a:xfrm>
            <a:off x="7537172" y="3884232"/>
            <a:ext cx="196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21/01/25 – KS1 trip to The Lookout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11/02/25 – Terrific Tuesday </a:t>
            </a:r>
          </a:p>
          <a:p>
            <a:pPr algn="just"/>
            <a:r>
              <a:rPr lang="en-GB" sz="1200" dirty="0">
                <a:latin typeface="Letters for Learners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150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060A5-E111-473E-BAC1-9B2DEC8E8B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e1b1f19b-ea4c-4730-adc9-5ad163169e9f"/>
    <ds:schemaRef ds:uri="http://schemas.microsoft.com/office/infopath/2007/PartnerControls"/>
    <ds:schemaRef ds:uri="ea55f3d0-ec7e-44ba-8cdc-b9c9f9266b2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257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Letters for Learners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Roxanne Jarvis</cp:lastModifiedBy>
  <cp:revision>11</cp:revision>
  <dcterms:created xsi:type="dcterms:W3CDTF">2024-11-07T13:52:37Z</dcterms:created>
  <dcterms:modified xsi:type="dcterms:W3CDTF">2025-01-06T15:50:26Z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</Properties>
</file>